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19"/>
  </p:notesMasterIdLst>
  <p:sldIdLst>
    <p:sldId id="256" r:id="rId6"/>
    <p:sldId id="639" r:id="rId7"/>
    <p:sldId id="640" r:id="rId8"/>
    <p:sldId id="653" r:id="rId9"/>
    <p:sldId id="654" r:id="rId10"/>
    <p:sldId id="655" r:id="rId11"/>
    <p:sldId id="656" r:id="rId12"/>
    <p:sldId id="657" r:id="rId13"/>
    <p:sldId id="658" r:id="rId14"/>
    <p:sldId id="659" r:id="rId15"/>
    <p:sldId id="642" r:id="rId16"/>
    <p:sldId id="643" r:id="rId17"/>
    <p:sldId id="64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3.5) Acrescente ao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Beans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faça as alterações necessárias: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Endereco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 Telefone;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deve ter cargo, salario e carga horária semanal.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3.6) Monte ou atualize o diagrama </a:t>
            </a:r>
            <a:r>
              <a:rPr lang="pt-BR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classes.</a:t>
            </a: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6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Modificador </a:t>
            </a:r>
            <a:r>
              <a:rPr lang="pt-BR" sz="1400" dirty="0"/>
              <a:t>de Acesso</a:t>
            </a:r>
          </a:p>
          <a:p>
            <a:pPr lvl="1" algn="just"/>
            <a:r>
              <a:rPr lang="pt-BR" sz="1400" dirty="0"/>
              <a:t>http://docs.oracle.com/javase/tutorial/java/javaOO/accesscontrol.html</a:t>
            </a:r>
          </a:p>
          <a:p>
            <a:pPr lvl="1" algn="just"/>
            <a:r>
              <a:rPr lang="pt-BR" sz="1400" dirty="0"/>
              <a:t>http://www.uni-bonn.de/~manfear/javaprotection.php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Herança</a:t>
            </a:r>
          </a:p>
          <a:p>
            <a:pPr lvl="1" algn="just"/>
            <a:r>
              <a:rPr lang="pt-BR" sz="1400" dirty="0"/>
              <a:t>http://docs.oracle.com/javase/tutorial/java/IandI/subclasses.html</a:t>
            </a:r>
          </a:p>
          <a:p>
            <a:pPr lvl="1" algn="just"/>
            <a:endParaRPr lang="pt-BR" sz="1400" dirty="0"/>
          </a:p>
          <a:p>
            <a:pPr algn="just"/>
            <a:r>
              <a:rPr lang="pt-BR" sz="1400" dirty="0"/>
              <a:t>Java: Como Programar, 8º Edição</a:t>
            </a:r>
          </a:p>
          <a:p>
            <a:pPr lvl="1" algn="just"/>
            <a:r>
              <a:rPr lang="pt-BR" sz="1400" dirty="0"/>
              <a:t>Capítulo 9 – Programação Orientada a Objetos: </a:t>
            </a:r>
            <a:r>
              <a:rPr lang="pt-BR" sz="1400" dirty="0" smtClean="0"/>
              <a:t>Herança</a:t>
            </a:r>
            <a:endParaRPr lang="pt-BR" sz="1400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© </a:t>
            </a:r>
            <a:r>
              <a:rPr kumimoji="1" lang="en-US" sz="2000" smtClean="0">
                <a:solidFill>
                  <a:schemeClr val="bg1"/>
                </a:solidFill>
                <a:latin typeface="Gotham-Bold"/>
                <a:cs typeface="Gotham-Bold"/>
              </a:rPr>
              <a:t>2016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12. MEGA DESCANSO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3830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 smtClean="0"/>
              <a:t>Mega</a:t>
            </a:r>
            <a:r>
              <a:rPr lang="pt-BR" dirty="0" smtClean="0"/>
              <a:t> Descanso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" y="1955290"/>
            <a:ext cx="9071929" cy="48879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MEGA 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3-) Você recebeu o modelo lógico abaixo e precisa elaborar o </a:t>
            </a:r>
            <a:r>
              <a:rPr lang="pt-BR" sz="2000" dirty="0" err="1" smtClean="0">
                <a:solidFill>
                  <a:srgbClr val="000000"/>
                </a:solidFill>
                <a:cs typeface="Courier New" pitchFamily="49" charset="0"/>
              </a:rPr>
              <a:t>beans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 para este projeto. Utilize o conceito de herança para reaproveitar o código ao máximo.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1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SE ESTIVER COM DIFICULDADE, MONTE PRIMEIRO O “DIAGRAMA DE CLASSES”.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2" y="1949921"/>
            <a:ext cx="44862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88" y="3728711"/>
            <a:ext cx="4053824" cy="79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84" y="2004345"/>
            <a:ext cx="3785520" cy="145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9" y="4733781"/>
            <a:ext cx="4089145" cy="79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40" y="5962898"/>
            <a:ext cx="4195762" cy="67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12" y="4686137"/>
            <a:ext cx="4062559" cy="78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8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Defina uma ordem lógica para a criação das outras classes.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7" y="1536598"/>
            <a:ext cx="38004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16" y="1698826"/>
            <a:ext cx="41529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63" y="3251098"/>
            <a:ext cx="4011561" cy="108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6" y="3315747"/>
            <a:ext cx="4163679" cy="181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74" y="4515489"/>
            <a:ext cx="3878826" cy="22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7" y="5247782"/>
            <a:ext cx="5500455" cy="150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2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3.1) Crie uma classe no pacote Teste chamada Academia e atenda as seguintes necessidades: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executar, deverá 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Instanciar e Preencher um objeto Sala;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Instanciar e Preencher um objeto Modalidade;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perguntar se o usuário final irá cadastrar um Aluno, Médico ou Professor. Se o usuário final digitar “A” você deverá instanciar um objeto Aluno e solicitar os dados complementares (lembrando que o aluno pode ou não ter exame médico associado), se digitar “P” você deverá instanciar um professor e solicitar os dados complementares (lembrando que o professor pode ou não estar apto à modalidades) e por fim,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qualquer outra letra você irá instanciar e solicitar os dados para o cadastro do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 (lembrando que este poderá ou não estar associado à um exame médico).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3.2) Nos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Beans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vamos acrescentar alguns métodos: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classe Pessoa,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PFisica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PJuridica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PFisicaAcademia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Aluno e Médico crie um método  para exibir todos os seus respectivos atributos, inclusive os herdados.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classe Pessoa, crie um método que irá somente o primeiro nome da pessoa (utilize os métodos de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classe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PFisica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crie um método que deverá retornar quantos caracteres existem no atributo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com que todos os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setter´s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armazene os dados com letras maiúsculas, exceção ao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deverá armazenar em letras minúsculas.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 método na classe Pessoa que retorne apenas a primeira metade do atributo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endereco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Altere o método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setSexo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que ele receba o dado Char e se o mesmo for igual a “M” deverá armazená-lo no atributo caso seja qualquer outro char deverá armazenar no atributo o char “F”.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classe Aluno, crie um método chamado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calcularMensalidade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 deverá receber um valor e retornar um novo valor caso o aluno pertença à uma instituição que possui desconto, caso contrário retorna o mesmo valor que entrou no método.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uma classe de Teste isolada para testar estes métodos.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3.3) Vamos reduzir a classe de teste “Academia”. Crie métodos para: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de </a:t>
            </a:r>
            <a:r>
              <a:rPr 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de </a:t>
            </a:r>
            <a:r>
              <a:rPr lang="pt-BR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loat</a:t>
            </a: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de </a:t>
            </a:r>
            <a:r>
              <a:rPr 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3.4)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 alguns dados, ainda através de métodos dentro da classe de teste “Academia”: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permite que cadastre nomes com apenas um </a:t>
            </a:r>
            <a:r>
              <a:rPr 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quando isso ocorrer preencha o atributo com “INVALIDO”.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permite que a quantidade de </a:t>
            </a:r>
            <a:r>
              <a:rPr lang="pt-BR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seja menor que 0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permita que o desconto percentual seja menor que 0 ou maior que 30.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Valide o </a:t>
            </a:r>
            <a:r>
              <a:rPr 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garantir que o mesmo tenha um “@”.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Valide o endereço aceitando endereços que começam apenas com RUA, R, AVENIDA, AV, VIELA, PRAÇA OU PÇ.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4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7656</TotalTime>
  <Words>656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FIAP</cp:lastModifiedBy>
  <cp:revision>299</cp:revision>
  <dcterms:created xsi:type="dcterms:W3CDTF">2015-01-30T10:46:50Z</dcterms:created>
  <dcterms:modified xsi:type="dcterms:W3CDTF">2016-05-17T14:36:44Z</dcterms:modified>
</cp:coreProperties>
</file>