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9"/>
  </p:notesMasterIdLst>
  <p:sldIdLst>
    <p:sldId id="728" r:id="rId6"/>
    <p:sldId id="729" r:id="rId7"/>
    <p:sldId id="730" r:id="rId8"/>
    <p:sldId id="751" r:id="rId9"/>
    <p:sldId id="733" r:id="rId10"/>
    <p:sldId id="734" r:id="rId11"/>
    <p:sldId id="735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3" r:id="rId20"/>
    <p:sldId id="744" r:id="rId21"/>
    <p:sldId id="748" r:id="rId22"/>
    <p:sldId id="749" r:id="rId23"/>
    <p:sldId id="750" r:id="rId24"/>
    <p:sldId id="752" r:id="rId25"/>
    <p:sldId id="745" r:id="rId26"/>
    <p:sldId id="746" r:id="rId27"/>
    <p:sldId id="747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30/08/2016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Pesquisa....</a:t>
            </a:r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78757"/>
            <a:ext cx="9155651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5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48924" y="1007554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No Teste...</a:t>
            </a:r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1467724"/>
            <a:ext cx="9155651" cy="536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0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Outra pesquisa....</a:t>
            </a:r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No </a:t>
            </a:r>
            <a:r>
              <a:rPr lang="pt-BR" altLang="pt-BR" sz="2800" dirty="0" smtClean="0"/>
              <a:t>Teste: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3" y="329329"/>
            <a:ext cx="7562191" cy="243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3665687"/>
            <a:ext cx="6186561" cy="16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5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BO (BUSINESS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Esta é a camada responsável por validar as regras de negócio.... </a:t>
            </a:r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Crie o pacote: </a:t>
            </a:r>
            <a:r>
              <a:rPr lang="pt-BR" altLang="pt-BR" sz="2800" b="1" dirty="0" smtClean="0"/>
              <a:t>br.com.fiap.bo</a:t>
            </a:r>
            <a:r>
              <a:rPr lang="pt-BR" altLang="pt-BR" sz="2800" dirty="0" smtClean="0"/>
              <a:t> </a:t>
            </a:r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E adicione a classe: </a:t>
            </a:r>
            <a:r>
              <a:rPr lang="pt-BR" altLang="pt-BR" sz="2800" b="1" dirty="0" err="1" smtClean="0"/>
              <a:t>CargoBO</a:t>
            </a:r>
            <a:endParaRPr lang="pt-BR" altLang="pt-BR" sz="2800" b="1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843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BO (BUSINESS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Na classe: </a:t>
            </a:r>
            <a:r>
              <a:rPr lang="pt-BR" altLang="pt-BR" sz="2800" b="1" dirty="0" err="1" smtClean="0"/>
              <a:t>CargoBO</a:t>
            </a:r>
            <a:endParaRPr lang="pt-BR" altLang="pt-BR" sz="2800" b="1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2" y="115839"/>
            <a:ext cx="91821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42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BO (BUSINESS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Na classe: </a:t>
            </a:r>
            <a:r>
              <a:rPr lang="pt-BR" altLang="pt-BR" sz="2800" b="1" dirty="0" err="1" smtClean="0"/>
              <a:t>CargoBO</a:t>
            </a:r>
            <a:endParaRPr lang="pt-BR" altLang="pt-BR" sz="2800" b="1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757"/>
            <a:ext cx="9208273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2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1" y="5481019"/>
            <a:ext cx="55626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BO (BUSINESS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Agora verificaremos os métodos de consulta.</a:t>
            </a:r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b="1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b="1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b="1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b="1" dirty="0"/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b="1" dirty="0" smtClean="0"/>
              <a:t>Na classe de Teste mude:</a:t>
            </a:r>
            <a:endParaRPr lang="pt-BR" altLang="pt-BR" sz="2800" b="1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" y="2047979"/>
            <a:ext cx="8832327" cy="208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8" y="4574934"/>
            <a:ext cx="4958090" cy="1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3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7525" indent="-514350" algn="just">
              <a:buFont typeface="Wingdings" pitchFamily="2" charset="2"/>
              <a:buAutoNum type="arabicParenR"/>
            </a:pPr>
            <a:r>
              <a:rPr lang="pt-BR" altLang="pt-BR" sz="2800" dirty="0" smtClean="0"/>
              <a:t>Acrescente no projeto anterior os seguintes métodos:</a:t>
            </a:r>
          </a:p>
          <a:p>
            <a:pPr marL="917575" lvl="1" indent="-514350" algn="just">
              <a:buFont typeface="Wingdings" pitchFamily="2" charset="2"/>
              <a:buAutoNum type="arabicParenR"/>
            </a:pPr>
            <a:r>
              <a:rPr lang="pt-BR" altLang="pt-BR" sz="2400" b="1" dirty="0" err="1" smtClean="0"/>
              <a:t>CargoDAO</a:t>
            </a:r>
            <a:r>
              <a:rPr lang="pt-BR" altLang="pt-BR" sz="2400" b="1" dirty="0" smtClean="0"/>
              <a:t> – deletar(</a:t>
            </a:r>
            <a:r>
              <a:rPr lang="pt-BR" altLang="pt-BR" sz="2400" b="1" dirty="0" err="1" smtClean="0"/>
              <a:t>String</a:t>
            </a:r>
            <a:r>
              <a:rPr lang="pt-BR" altLang="pt-BR" sz="2400" b="1" dirty="0" smtClean="0"/>
              <a:t> </a:t>
            </a:r>
            <a:r>
              <a:rPr lang="pt-BR" altLang="pt-BR" sz="2400" b="1" dirty="0" err="1" smtClean="0"/>
              <a:t>pCargo</a:t>
            </a:r>
            <a:r>
              <a:rPr lang="pt-BR" altLang="pt-BR" sz="2400" b="1" dirty="0" smtClean="0"/>
              <a:t>)</a:t>
            </a:r>
          </a:p>
          <a:p>
            <a:pPr marL="917575" lvl="1" indent="-514350" algn="just">
              <a:buFont typeface="Wingdings" pitchFamily="2" charset="2"/>
              <a:buAutoNum type="arabicParenR"/>
            </a:pPr>
            <a:r>
              <a:rPr lang="pt-BR" altLang="pt-BR" sz="2400" b="1" dirty="0" err="1" smtClean="0"/>
              <a:t>CargoBO</a:t>
            </a:r>
            <a:r>
              <a:rPr lang="pt-BR" altLang="pt-BR" sz="2400" b="1" dirty="0" smtClean="0"/>
              <a:t> – apagar(</a:t>
            </a:r>
            <a:r>
              <a:rPr lang="pt-BR" altLang="pt-BR" sz="2400" b="1" dirty="0" err="1" smtClean="0"/>
              <a:t>String</a:t>
            </a:r>
            <a:r>
              <a:rPr lang="pt-BR" altLang="pt-BR" sz="2400" b="1" dirty="0" smtClean="0"/>
              <a:t> </a:t>
            </a:r>
            <a:r>
              <a:rPr lang="pt-BR" altLang="pt-BR" sz="2400" b="1" dirty="0" err="1" smtClean="0"/>
              <a:t>pCargo</a:t>
            </a:r>
            <a:r>
              <a:rPr lang="pt-BR" altLang="pt-BR" sz="2400" b="1" dirty="0" smtClean="0"/>
              <a:t>)</a:t>
            </a:r>
          </a:p>
          <a:p>
            <a:pPr marL="403225" lvl="1" indent="0" algn="just">
              <a:buNone/>
            </a:pPr>
            <a:endParaRPr lang="pt-BR" altLang="pt-BR" sz="2400" b="1" dirty="0" smtClean="0"/>
          </a:p>
          <a:p>
            <a:pPr marL="4763" lvl="1" indent="0" algn="just">
              <a:buNone/>
            </a:pPr>
            <a:r>
              <a:rPr lang="pt-BR" altLang="pt-BR" sz="2400" b="1" dirty="0" smtClean="0"/>
              <a:t>Utilize o método apagar() no método </a:t>
            </a:r>
            <a:r>
              <a:rPr lang="pt-BR" altLang="pt-BR" sz="2400" b="1" dirty="0" err="1" smtClean="0"/>
              <a:t>main</a:t>
            </a:r>
            <a:r>
              <a:rPr lang="pt-BR" altLang="pt-BR" sz="2400" b="1" smtClean="0"/>
              <a:t>().</a:t>
            </a:r>
          </a:p>
          <a:p>
            <a:pPr marL="4763" lvl="1" indent="0" algn="just">
              <a:buNone/>
            </a:pPr>
            <a:endParaRPr lang="pt-BR" altLang="pt-BR" sz="2400" b="1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423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SOLUÇÃO - DESCANSO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1" y="1353628"/>
            <a:ext cx="7902735" cy="366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0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SOLUÇÃO - DESCANSO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" y="1518931"/>
            <a:ext cx="8688915" cy="194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4068408"/>
            <a:ext cx="7998361" cy="208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19.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Novas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Camadas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7525" indent="-514350" algn="just">
              <a:buFont typeface="Wingdings" pitchFamily="2" charset="2"/>
              <a:buAutoNum type="arabicParenR"/>
            </a:pPr>
            <a:r>
              <a:rPr lang="pt-BR" altLang="pt-BR" sz="2800" dirty="0" smtClean="0"/>
              <a:t>No Projeto: Projeto</a:t>
            </a:r>
          </a:p>
          <a:p>
            <a:pPr marL="917575" lvl="1" indent="-514350" algn="just">
              <a:buFont typeface="Wingdings" pitchFamily="2" charset="2"/>
              <a:buAutoNum type="arabicParenR"/>
            </a:pPr>
            <a:r>
              <a:rPr lang="pt-BR" altLang="pt-BR" sz="2000" b="1" dirty="0" smtClean="0"/>
              <a:t>Crie a camada DAO para Cliente, desenvolvendo os métodos para adicionar (via objeto), consultar (retornando todos os clientes e outro para pesquisar pelo código) e excluir através do código.</a:t>
            </a:r>
          </a:p>
          <a:p>
            <a:pPr marL="917575" lvl="1" indent="-514350" algn="just">
              <a:buFont typeface="Wingdings" pitchFamily="2" charset="2"/>
              <a:buAutoNum type="arabicParenR"/>
            </a:pPr>
            <a:r>
              <a:rPr lang="pt-BR" altLang="pt-BR" sz="2000" b="1" dirty="0" smtClean="0"/>
              <a:t>Crie a camada BO para Cliente onde deverá realizar as seguintes verificações:</a:t>
            </a:r>
          </a:p>
          <a:p>
            <a:pPr marL="1317625" lvl="2" indent="-514350" algn="just">
              <a:buFont typeface="Wingdings" pitchFamily="2" charset="2"/>
              <a:buAutoNum type="arabicParenR"/>
            </a:pPr>
            <a:r>
              <a:rPr lang="pt-BR" altLang="pt-BR" sz="1600" b="1" dirty="0" smtClean="0"/>
              <a:t>DDD e número devem ser valores positivos</a:t>
            </a:r>
          </a:p>
          <a:p>
            <a:pPr marL="1317625" lvl="2" indent="-514350" algn="just">
              <a:buFont typeface="Wingdings" pitchFamily="2" charset="2"/>
              <a:buAutoNum type="arabicParenR"/>
            </a:pPr>
            <a:r>
              <a:rPr lang="pt-BR" altLang="pt-BR" sz="1600" b="1" dirty="0" smtClean="0"/>
              <a:t>O nome deve possuir mais de dois caracteres e ter pelo menos um “espaço”.</a:t>
            </a:r>
          </a:p>
          <a:p>
            <a:pPr marL="1317625" lvl="2" indent="-514350" algn="just">
              <a:buFont typeface="Wingdings" pitchFamily="2" charset="2"/>
              <a:buAutoNum type="arabicParenR"/>
            </a:pPr>
            <a:r>
              <a:rPr lang="pt-BR" altLang="pt-BR" sz="1600" b="1" dirty="0" smtClean="0"/>
              <a:t>Quantidade de Estrelas deve sempre estar entre 1 e 5.</a:t>
            </a:r>
          </a:p>
          <a:p>
            <a:pPr marL="917575" lvl="1" indent="-514350" algn="just">
              <a:buFont typeface="Wingdings" pitchFamily="2" charset="2"/>
              <a:buAutoNum type="arabicParenR"/>
            </a:pPr>
            <a:r>
              <a:rPr lang="pt-BR" altLang="pt-BR" sz="2000" b="1" dirty="0" smtClean="0"/>
              <a:t>Monte a Classe de Teste para armazenar mais de um cliente, através do BO e utilize os métodos para cadastro, consulta e exclusão.</a:t>
            </a:r>
          </a:p>
          <a:p>
            <a:pPr marL="4763" lvl="1" indent="0" algn="just">
              <a:buNone/>
            </a:pPr>
            <a:endParaRPr lang="pt-BR" altLang="pt-BR" sz="2400" b="1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8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7 –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lvl="2">
              <a:defRPr/>
            </a:pPr>
            <a:r>
              <a:rPr lang="pt-BR" dirty="0"/>
              <a:t>7.14 Introdução a coleções e classe </a:t>
            </a:r>
            <a:r>
              <a:rPr lang="pt-BR" dirty="0" err="1"/>
              <a:t>ArrayList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Classe </a:t>
            </a:r>
            <a:r>
              <a:rPr lang="pt-BR" dirty="0" err="1"/>
              <a:t>Collections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http://docs.oracle.com/javase/7/docs/api/java/util/Collections.html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Camada DAO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Camada BO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Esta é a camada responsável por manipular os dados dentro de uma estrutura, como por exemplo, um banco de dados. </a:t>
            </a:r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Vamos para o projeto: </a:t>
            </a:r>
            <a:r>
              <a:rPr lang="pt-BR" altLang="pt-BR" sz="2800" dirty="0" err="1" smtClean="0"/>
              <a:t>OrdenaObjeto</a:t>
            </a: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37" y="3420266"/>
            <a:ext cx="3367627" cy="32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757"/>
            <a:ext cx="9144001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86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Na classe </a:t>
            </a:r>
            <a:r>
              <a:rPr lang="pt-BR" altLang="pt-BR" sz="2800" dirty="0" err="1" smtClean="0"/>
              <a:t>CargoDAO</a:t>
            </a:r>
            <a:r>
              <a:rPr lang="pt-BR" altLang="pt-BR" sz="2800" dirty="0" smtClean="0"/>
              <a:t>, elabore o código abaixo:</a:t>
            </a:r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Vamos alterar o teste....</a:t>
            </a: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2" y="2334085"/>
            <a:ext cx="8682592" cy="27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898"/>
            <a:ext cx="9144001" cy="557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1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Podemos tirar a conexão do </a:t>
            </a:r>
            <a:r>
              <a:rPr lang="pt-BR" altLang="pt-BR" sz="2800" dirty="0" err="1" smtClean="0"/>
              <a:t>Beans</a:t>
            </a:r>
            <a:r>
              <a:rPr lang="pt-BR" altLang="pt-BR" sz="2800" dirty="0" smtClean="0"/>
              <a:t> com o Teste.... Vamos começar pela classe </a:t>
            </a:r>
            <a:r>
              <a:rPr lang="pt-BR" altLang="pt-BR" sz="2800" dirty="0" err="1" smtClean="0"/>
              <a:t>CargoDAO</a:t>
            </a:r>
            <a:r>
              <a:rPr lang="pt-BR" altLang="pt-BR" sz="2800" dirty="0" smtClean="0"/>
              <a:t>!!!!</a:t>
            </a:r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/>
          </a:p>
          <a:p>
            <a:pPr marL="3175" indent="11113" algn="just">
              <a:buFont typeface="Wingdings" pitchFamily="2" charset="2"/>
              <a:buNone/>
            </a:pPr>
            <a:endParaRPr lang="pt-BR" altLang="pt-BR" sz="2800" dirty="0" smtClean="0"/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E no teste....</a:t>
            </a: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2890838"/>
            <a:ext cx="7658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4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CAMADA DAO (DATA ACCESS OBJECT)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157"/>
            <a:ext cx="9155651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8650</TotalTime>
  <Words>428</Words>
  <Application>Microsoft Office PowerPoint</Application>
  <PresentationFormat>On-screen Show (4:3)</PresentationFormat>
  <Paragraphs>139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379</cp:revision>
  <dcterms:created xsi:type="dcterms:W3CDTF">2015-01-30T10:46:50Z</dcterms:created>
  <dcterms:modified xsi:type="dcterms:W3CDTF">2016-08-30T12:45:23Z</dcterms:modified>
</cp:coreProperties>
</file>