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50"/>
  </p:notesMasterIdLst>
  <p:sldIdLst>
    <p:sldId id="728" r:id="rId6"/>
    <p:sldId id="729" r:id="rId7"/>
    <p:sldId id="730" r:id="rId8"/>
    <p:sldId id="754" r:id="rId9"/>
    <p:sldId id="751" r:id="rId10"/>
    <p:sldId id="755" r:id="rId11"/>
    <p:sldId id="758" r:id="rId12"/>
    <p:sldId id="757" r:id="rId13"/>
    <p:sldId id="753" r:id="rId14"/>
    <p:sldId id="759" r:id="rId15"/>
    <p:sldId id="761" r:id="rId16"/>
    <p:sldId id="762" r:id="rId17"/>
    <p:sldId id="763" r:id="rId18"/>
    <p:sldId id="778" r:id="rId19"/>
    <p:sldId id="779" r:id="rId20"/>
    <p:sldId id="760" r:id="rId21"/>
    <p:sldId id="765" r:id="rId22"/>
    <p:sldId id="766" r:id="rId23"/>
    <p:sldId id="767" r:id="rId24"/>
    <p:sldId id="768" r:id="rId25"/>
    <p:sldId id="780" r:id="rId26"/>
    <p:sldId id="781" r:id="rId27"/>
    <p:sldId id="782" r:id="rId28"/>
    <p:sldId id="783" r:id="rId29"/>
    <p:sldId id="784" r:id="rId30"/>
    <p:sldId id="764" r:id="rId31"/>
    <p:sldId id="769" r:id="rId32"/>
    <p:sldId id="770" r:id="rId33"/>
    <p:sldId id="775" r:id="rId34"/>
    <p:sldId id="776" r:id="rId35"/>
    <p:sldId id="777" r:id="rId36"/>
    <p:sldId id="785" r:id="rId37"/>
    <p:sldId id="811" r:id="rId38"/>
    <p:sldId id="812" r:id="rId39"/>
    <p:sldId id="813" r:id="rId40"/>
    <p:sldId id="787" r:id="rId41"/>
    <p:sldId id="788" r:id="rId42"/>
    <p:sldId id="789" r:id="rId43"/>
    <p:sldId id="790" r:id="rId44"/>
    <p:sldId id="791" r:id="rId45"/>
    <p:sldId id="792" r:id="rId46"/>
    <p:sldId id="745" r:id="rId47"/>
    <p:sldId id="746" r:id="rId48"/>
    <p:sldId id="747" r:id="rId4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CB442-E181-4259-A781-39C4C60F1B7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5C149D4-1462-4537-9E9B-EEC82884683C}">
      <dgm:prSet phldrT="[Texto]"/>
      <dgm:spPr/>
      <dgm:t>
        <a:bodyPr/>
        <a:lstStyle/>
        <a:p>
          <a:r>
            <a:rPr lang="pt-BR" dirty="0" smtClean="0"/>
            <a:t>JDBC</a:t>
          </a:r>
          <a:endParaRPr lang="pt-BR" dirty="0"/>
        </a:p>
      </dgm:t>
    </dgm:pt>
    <dgm:pt modelId="{003CC4E0-9881-416D-851D-174DF09167EE}" type="parTrans" cxnId="{280452DE-BFAB-4B29-9608-BDF68758E30A}">
      <dgm:prSet/>
      <dgm:spPr/>
      <dgm:t>
        <a:bodyPr/>
        <a:lstStyle/>
        <a:p>
          <a:endParaRPr lang="pt-BR"/>
        </a:p>
      </dgm:t>
    </dgm:pt>
    <dgm:pt modelId="{C49C345F-36CB-41F1-801A-EC0EFEBAEF57}" type="sibTrans" cxnId="{280452DE-BFAB-4B29-9608-BDF68758E30A}">
      <dgm:prSet/>
      <dgm:spPr/>
      <dgm:t>
        <a:bodyPr/>
        <a:lstStyle/>
        <a:p>
          <a:endParaRPr lang="pt-BR"/>
        </a:p>
      </dgm:t>
    </dgm:pt>
    <dgm:pt modelId="{4EB82906-DA6C-4BD9-87FF-DA64D30E95A4}">
      <dgm:prSet phldrT="[Texto]"/>
      <dgm:spPr/>
      <dgm:t>
        <a:bodyPr/>
        <a:lstStyle/>
        <a:p>
          <a:r>
            <a:rPr lang="pt-BR" dirty="0" err="1" smtClean="0"/>
            <a:t>Driver</a:t>
          </a:r>
          <a:endParaRPr lang="pt-BR" dirty="0"/>
        </a:p>
      </dgm:t>
    </dgm:pt>
    <dgm:pt modelId="{3DA538C4-6757-4D94-B6CC-17AA668D8AF5}" type="parTrans" cxnId="{7519C23A-1C81-48F5-88D9-EBC0CE16D75C}">
      <dgm:prSet/>
      <dgm:spPr/>
      <dgm:t>
        <a:bodyPr/>
        <a:lstStyle/>
        <a:p>
          <a:endParaRPr lang="pt-BR"/>
        </a:p>
      </dgm:t>
    </dgm:pt>
    <dgm:pt modelId="{DB0E3C70-156B-4EC7-A2E0-491F4AF24FB0}" type="sibTrans" cxnId="{7519C23A-1C81-48F5-88D9-EBC0CE16D75C}">
      <dgm:prSet/>
      <dgm:spPr/>
      <dgm:t>
        <a:bodyPr/>
        <a:lstStyle/>
        <a:p>
          <a:endParaRPr lang="pt-BR"/>
        </a:p>
      </dgm:t>
    </dgm:pt>
    <dgm:pt modelId="{966CBBB0-868C-44C3-BD7B-EDA8A8D44B4E}">
      <dgm:prSet phldrT="[Texto]"/>
      <dgm:spPr/>
      <dgm:t>
        <a:bodyPr/>
        <a:lstStyle/>
        <a:p>
          <a:r>
            <a:rPr lang="pt-BR" dirty="0" smtClean="0"/>
            <a:t>ODBC</a:t>
          </a:r>
          <a:endParaRPr lang="pt-BR" dirty="0"/>
        </a:p>
      </dgm:t>
    </dgm:pt>
    <dgm:pt modelId="{D4D5E91C-E539-4ECF-94BF-62F406034E68}" type="parTrans" cxnId="{B1EB5941-4FA4-44CD-819A-C2D828C93DBE}">
      <dgm:prSet/>
      <dgm:spPr/>
      <dgm:t>
        <a:bodyPr/>
        <a:lstStyle/>
        <a:p>
          <a:endParaRPr lang="pt-BR"/>
        </a:p>
      </dgm:t>
    </dgm:pt>
    <dgm:pt modelId="{C80D2CA4-BB39-439D-AE14-778B6FFE9630}" type="sibTrans" cxnId="{B1EB5941-4FA4-44CD-819A-C2D828C93DBE}">
      <dgm:prSet/>
      <dgm:spPr/>
      <dgm:t>
        <a:bodyPr/>
        <a:lstStyle/>
        <a:p>
          <a:endParaRPr lang="pt-BR"/>
        </a:p>
      </dgm:t>
    </dgm:pt>
    <dgm:pt modelId="{C797F855-D0B0-42C2-B442-3F54D6AAF71D}">
      <dgm:prSet phldrT="[Texto]"/>
      <dgm:spPr/>
      <dgm:t>
        <a:bodyPr/>
        <a:lstStyle/>
        <a:p>
          <a:r>
            <a:rPr lang="pt-BR" dirty="0" err="1" smtClean="0"/>
            <a:t>JDBC-Net</a:t>
          </a:r>
          <a:endParaRPr lang="pt-BR" dirty="0"/>
        </a:p>
      </dgm:t>
    </dgm:pt>
    <dgm:pt modelId="{4C67703A-79D8-4E08-99B3-313958D5AF46}" type="parTrans" cxnId="{854D5DDA-FB06-4EC9-B85C-FD24EE48BA8E}">
      <dgm:prSet/>
      <dgm:spPr/>
      <dgm:t>
        <a:bodyPr/>
        <a:lstStyle/>
        <a:p>
          <a:endParaRPr lang="pt-BR"/>
        </a:p>
      </dgm:t>
    </dgm:pt>
    <dgm:pt modelId="{8617743A-CAD3-45AA-A78E-3818D887CD3C}" type="sibTrans" cxnId="{854D5DDA-FB06-4EC9-B85C-FD24EE48BA8E}">
      <dgm:prSet/>
      <dgm:spPr/>
      <dgm:t>
        <a:bodyPr/>
        <a:lstStyle/>
        <a:p>
          <a:endParaRPr lang="pt-BR"/>
        </a:p>
      </dgm:t>
    </dgm:pt>
    <dgm:pt modelId="{FFB65994-A757-4873-ABCB-29F447A42916}">
      <dgm:prSet phldrT="[Texto]"/>
      <dgm:spPr/>
      <dgm:t>
        <a:bodyPr/>
        <a:lstStyle/>
        <a:p>
          <a:r>
            <a:rPr lang="pt-BR" dirty="0" err="1" smtClean="0"/>
            <a:t>DataSource</a:t>
          </a:r>
          <a:endParaRPr lang="pt-BR" dirty="0"/>
        </a:p>
      </dgm:t>
    </dgm:pt>
    <dgm:pt modelId="{B589F713-EF13-47AF-A9C1-F64FA1713904}" type="parTrans" cxnId="{F797818E-00AD-4503-AB52-8EA37D7F6B41}">
      <dgm:prSet/>
      <dgm:spPr/>
      <dgm:t>
        <a:bodyPr/>
        <a:lstStyle/>
        <a:p>
          <a:endParaRPr lang="pt-BR"/>
        </a:p>
      </dgm:t>
    </dgm:pt>
    <dgm:pt modelId="{E6A47310-FE21-4E00-BCF0-A65EFFDC0644}" type="sibTrans" cxnId="{F797818E-00AD-4503-AB52-8EA37D7F6B41}">
      <dgm:prSet/>
      <dgm:spPr/>
      <dgm:t>
        <a:bodyPr/>
        <a:lstStyle/>
        <a:p>
          <a:endParaRPr lang="pt-BR"/>
        </a:p>
      </dgm:t>
    </dgm:pt>
    <dgm:pt modelId="{DEF0EEDE-2191-420E-AFA7-E1F8A440D685}">
      <dgm:prSet/>
      <dgm:spPr/>
      <dgm:t>
        <a:bodyPr/>
        <a:lstStyle/>
        <a:p>
          <a:endParaRPr lang="pt-BR" dirty="0"/>
        </a:p>
      </dgm:t>
    </dgm:pt>
    <dgm:pt modelId="{B2C6BDAD-4AF9-4301-AEAD-0A2B72AA3F3A}" type="parTrans" cxnId="{EB990985-D72C-4F97-B722-7DEED7994F73}">
      <dgm:prSet/>
      <dgm:spPr/>
      <dgm:t>
        <a:bodyPr/>
        <a:lstStyle/>
        <a:p>
          <a:endParaRPr lang="pt-BR"/>
        </a:p>
      </dgm:t>
    </dgm:pt>
    <dgm:pt modelId="{3073CBFF-2BDB-47B3-823A-2895EE011F05}" type="sibTrans" cxnId="{EB990985-D72C-4F97-B722-7DEED7994F73}">
      <dgm:prSet/>
      <dgm:spPr/>
      <dgm:t>
        <a:bodyPr/>
        <a:lstStyle/>
        <a:p>
          <a:endParaRPr lang="pt-BR"/>
        </a:p>
      </dgm:t>
    </dgm:pt>
    <dgm:pt modelId="{5EE6E48A-8B86-474F-9714-7C5A32DB03FA}">
      <dgm:prSet/>
      <dgm:spPr/>
      <dgm:t>
        <a:bodyPr/>
        <a:lstStyle/>
        <a:p>
          <a:endParaRPr lang="pt-BR" dirty="0"/>
        </a:p>
      </dgm:t>
    </dgm:pt>
    <dgm:pt modelId="{084C8270-3890-4760-B08A-1B51A89100E7}" type="parTrans" cxnId="{E0413732-5E0A-4422-9F74-B52F7ED645E2}">
      <dgm:prSet/>
      <dgm:spPr/>
      <dgm:t>
        <a:bodyPr/>
        <a:lstStyle/>
        <a:p>
          <a:endParaRPr lang="pt-BR"/>
        </a:p>
      </dgm:t>
    </dgm:pt>
    <dgm:pt modelId="{0352C724-0476-43FF-89D6-B76BBCFE6F9F}" type="sibTrans" cxnId="{E0413732-5E0A-4422-9F74-B52F7ED645E2}">
      <dgm:prSet/>
      <dgm:spPr/>
      <dgm:t>
        <a:bodyPr/>
        <a:lstStyle/>
        <a:p>
          <a:endParaRPr lang="pt-BR"/>
        </a:p>
      </dgm:t>
    </dgm:pt>
    <dgm:pt modelId="{72053B8F-6A45-411B-880A-A0B85A9A9FD0}" type="pres">
      <dgm:prSet presAssocID="{AE7CB442-E181-4259-A781-39C4C60F1B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73C3C5E-74E7-4B25-A31E-C718C7F75488}" type="pres">
      <dgm:prSet presAssocID="{35C149D4-1462-4537-9E9B-EEC82884683C}" presName="hierRoot1" presStyleCnt="0"/>
      <dgm:spPr/>
    </dgm:pt>
    <dgm:pt modelId="{6C1A6A76-ADCB-4088-8BB1-EAEF03273CC3}" type="pres">
      <dgm:prSet presAssocID="{35C149D4-1462-4537-9E9B-EEC82884683C}" presName="composite" presStyleCnt="0"/>
      <dgm:spPr/>
    </dgm:pt>
    <dgm:pt modelId="{729774B7-E26D-46DE-B179-AAF0FDDF2219}" type="pres">
      <dgm:prSet presAssocID="{35C149D4-1462-4537-9E9B-EEC82884683C}" presName="background" presStyleLbl="node0" presStyleIdx="0" presStyleCnt="1"/>
      <dgm:spPr/>
    </dgm:pt>
    <dgm:pt modelId="{5AE986C8-D600-4C8A-88D5-A13588A91326}" type="pres">
      <dgm:prSet presAssocID="{35C149D4-1462-4537-9E9B-EEC82884683C}" presName="text" presStyleLbl="fgAcc0" presStyleIdx="0" presStyleCnt="1" custLinFactNeighborX="-87930" custLinFactNeighborY="489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CEF5DF5-04EC-4154-9770-68CE3BF677D5}" type="pres">
      <dgm:prSet presAssocID="{35C149D4-1462-4537-9E9B-EEC82884683C}" presName="hierChild2" presStyleCnt="0"/>
      <dgm:spPr/>
    </dgm:pt>
    <dgm:pt modelId="{EFA88083-09E8-48FA-9413-382997707272}" type="pres">
      <dgm:prSet presAssocID="{3DA538C4-6757-4D94-B6CC-17AA668D8AF5}" presName="Name10" presStyleLbl="parChTrans1D2" presStyleIdx="0" presStyleCnt="2"/>
      <dgm:spPr/>
      <dgm:t>
        <a:bodyPr/>
        <a:lstStyle/>
        <a:p>
          <a:endParaRPr lang="pt-BR"/>
        </a:p>
      </dgm:t>
    </dgm:pt>
    <dgm:pt modelId="{24268992-F5FA-4235-BCA8-BB1E42491B7B}" type="pres">
      <dgm:prSet presAssocID="{4EB82906-DA6C-4BD9-87FF-DA64D30E95A4}" presName="hierRoot2" presStyleCnt="0"/>
      <dgm:spPr/>
    </dgm:pt>
    <dgm:pt modelId="{42A24EF7-CB9D-4EF0-B829-DA59EF65CA54}" type="pres">
      <dgm:prSet presAssocID="{4EB82906-DA6C-4BD9-87FF-DA64D30E95A4}" presName="composite2" presStyleCnt="0"/>
      <dgm:spPr/>
    </dgm:pt>
    <dgm:pt modelId="{4E22470C-4870-4C69-B736-9D494FC66A65}" type="pres">
      <dgm:prSet presAssocID="{4EB82906-DA6C-4BD9-87FF-DA64D30E95A4}" presName="background2" presStyleLbl="node2" presStyleIdx="0" presStyleCnt="2"/>
      <dgm:spPr/>
    </dgm:pt>
    <dgm:pt modelId="{AEC20892-EDE8-42DD-82D6-5CFF61C65FCB}" type="pres">
      <dgm:prSet presAssocID="{4EB82906-DA6C-4BD9-87FF-DA64D30E95A4}" presName="text2" presStyleLbl="fgAcc2" presStyleIdx="0" presStyleCnt="2" custLinFactX="-46358" custLinFactNeighborX="-100000" custLinFactNeighborY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13E027D-7C13-4973-A618-DAD90EBC5528}" type="pres">
      <dgm:prSet presAssocID="{4EB82906-DA6C-4BD9-87FF-DA64D30E95A4}" presName="hierChild3" presStyleCnt="0"/>
      <dgm:spPr/>
    </dgm:pt>
    <dgm:pt modelId="{EB6E48F8-975A-4D7E-B18E-1CE907ABE91D}" type="pres">
      <dgm:prSet presAssocID="{D4D5E91C-E539-4ECF-94BF-62F406034E68}" presName="Name17" presStyleLbl="parChTrans1D3" presStyleIdx="0" presStyleCnt="4"/>
      <dgm:spPr/>
      <dgm:t>
        <a:bodyPr/>
        <a:lstStyle/>
        <a:p>
          <a:endParaRPr lang="pt-BR"/>
        </a:p>
      </dgm:t>
    </dgm:pt>
    <dgm:pt modelId="{87AD3DD7-09B4-44F1-9047-9693DF454B2A}" type="pres">
      <dgm:prSet presAssocID="{966CBBB0-868C-44C3-BD7B-EDA8A8D44B4E}" presName="hierRoot3" presStyleCnt="0"/>
      <dgm:spPr/>
    </dgm:pt>
    <dgm:pt modelId="{5909933E-4351-44F4-A592-5C16074B12A2}" type="pres">
      <dgm:prSet presAssocID="{966CBBB0-868C-44C3-BD7B-EDA8A8D44B4E}" presName="composite3" presStyleCnt="0"/>
      <dgm:spPr/>
    </dgm:pt>
    <dgm:pt modelId="{50030026-CADD-433D-94C7-AB51789E86A1}" type="pres">
      <dgm:prSet presAssocID="{966CBBB0-868C-44C3-BD7B-EDA8A8D44B4E}" presName="background3" presStyleLbl="node3" presStyleIdx="0" presStyleCnt="4"/>
      <dgm:spPr/>
    </dgm:pt>
    <dgm:pt modelId="{2373C6F2-631F-4C6B-A642-55FF6EF00F25}" type="pres">
      <dgm:prSet presAssocID="{966CBBB0-868C-44C3-BD7B-EDA8A8D44B4E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1CEA23-F644-457A-AE97-AD94D602B9A7}" type="pres">
      <dgm:prSet presAssocID="{966CBBB0-868C-44C3-BD7B-EDA8A8D44B4E}" presName="hierChild4" presStyleCnt="0"/>
      <dgm:spPr/>
    </dgm:pt>
    <dgm:pt modelId="{2E5A6D2A-2249-4CA5-9F49-05C215574282}" type="pres">
      <dgm:prSet presAssocID="{084C8270-3890-4760-B08A-1B51A89100E7}" presName="Name17" presStyleLbl="parChTrans1D3" presStyleIdx="1" presStyleCnt="4"/>
      <dgm:spPr/>
      <dgm:t>
        <a:bodyPr/>
        <a:lstStyle/>
        <a:p>
          <a:endParaRPr lang="pt-BR"/>
        </a:p>
      </dgm:t>
    </dgm:pt>
    <dgm:pt modelId="{28C534E0-58BD-4337-B878-BC38EF91A114}" type="pres">
      <dgm:prSet presAssocID="{5EE6E48A-8B86-474F-9714-7C5A32DB03FA}" presName="hierRoot3" presStyleCnt="0"/>
      <dgm:spPr/>
    </dgm:pt>
    <dgm:pt modelId="{D28A31DF-9563-4340-A320-2C744AEA2ED9}" type="pres">
      <dgm:prSet presAssocID="{5EE6E48A-8B86-474F-9714-7C5A32DB03FA}" presName="composite3" presStyleCnt="0"/>
      <dgm:spPr/>
    </dgm:pt>
    <dgm:pt modelId="{5B7970B3-C6E9-46D6-A7E0-8674989BE441}" type="pres">
      <dgm:prSet presAssocID="{5EE6E48A-8B86-474F-9714-7C5A32DB03FA}" presName="background3" presStyleLbl="node3" presStyleIdx="1" presStyleCnt="4"/>
      <dgm:spPr/>
    </dgm:pt>
    <dgm:pt modelId="{50243890-017D-4D87-A019-A25D9A8D0A1F}" type="pres">
      <dgm:prSet presAssocID="{5EE6E48A-8B86-474F-9714-7C5A32DB03FA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EF1BC4-E708-4694-A73C-5FBB03345F4F}" type="pres">
      <dgm:prSet presAssocID="{5EE6E48A-8B86-474F-9714-7C5A32DB03FA}" presName="hierChild4" presStyleCnt="0"/>
      <dgm:spPr/>
    </dgm:pt>
    <dgm:pt modelId="{D55F768A-81F6-4F3A-A911-45AD609139C6}" type="pres">
      <dgm:prSet presAssocID="{B2C6BDAD-4AF9-4301-AEAD-0A2B72AA3F3A}" presName="Name17" presStyleLbl="parChTrans1D3" presStyleIdx="2" presStyleCnt="4"/>
      <dgm:spPr/>
      <dgm:t>
        <a:bodyPr/>
        <a:lstStyle/>
        <a:p>
          <a:endParaRPr lang="pt-BR"/>
        </a:p>
      </dgm:t>
    </dgm:pt>
    <dgm:pt modelId="{48A2C265-DAF6-4648-AF3E-356748138549}" type="pres">
      <dgm:prSet presAssocID="{DEF0EEDE-2191-420E-AFA7-E1F8A440D685}" presName="hierRoot3" presStyleCnt="0"/>
      <dgm:spPr/>
    </dgm:pt>
    <dgm:pt modelId="{ABD36FF2-E938-486B-AFFB-1E08AAE2EEEE}" type="pres">
      <dgm:prSet presAssocID="{DEF0EEDE-2191-420E-AFA7-E1F8A440D685}" presName="composite3" presStyleCnt="0"/>
      <dgm:spPr/>
    </dgm:pt>
    <dgm:pt modelId="{E5D28068-FC30-4593-8A57-AB3A8D2E19BF}" type="pres">
      <dgm:prSet presAssocID="{DEF0EEDE-2191-420E-AFA7-E1F8A440D685}" presName="background3" presStyleLbl="node3" presStyleIdx="2" presStyleCnt="4"/>
      <dgm:spPr/>
    </dgm:pt>
    <dgm:pt modelId="{DB3D3776-A22A-4879-AE4D-3865C7EB9752}" type="pres">
      <dgm:prSet presAssocID="{DEF0EEDE-2191-420E-AFA7-E1F8A440D685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CD1548-9173-4A0F-9DB7-D4502DBE07CF}" type="pres">
      <dgm:prSet presAssocID="{DEF0EEDE-2191-420E-AFA7-E1F8A440D685}" presName="hierChild4" presStyleCnt="0"/>
      <dgm:spPr/>
    </dgm:pt>
    <dgm:pt modelId="{C0CBAA43-9E4C-46C2-A3A3-6D5702FC0296}" type="pres">
      <dgm:prSet presAssocID="{4C67703A-79D8-4E08-99B3-313958D5AF46}" presName="Name17" presStyleLbl="parChTrans1D3" presStyleIdx="3" presStyleCnt="4"/>
      <dgm:spPr/>
      <dgm:t>
        <a:bodyPr/>
        <a:lstStyle/>
        <a:p>
          <a:endParaRPr lang="pt-BR"/>
        </a:p>
      </dgm:t>
    </dgm:pt>
    <dgm:pt modelId="{7E31453F-7F3E-418D-A5B6-7C7C830575C5}" type="pres">
      <dgm:prSet presAssocID="{C797F855-D0B0-42C2-B442-3F54D6AAF71D}" presName="hierRoot3" presStyleCnt="0"/>
      <dgm:spPr/>
    </dgm:pt>
    <dgm:pt modelId="{9C68387A-AE99-422A-8D94-8692FC612921}" type="pres">
      <dgm:prSet presAssocID="{C797F855-D0B0-42C2-B442-3F54D6AAF71D}" presName="composite3" presStyleCnt="0"/>
      <dgm:spPr/>
    </dgm:pt>
    <dgm:pt modelId="{38C48A03-8CE2-444B-8CAD-BE3A6EACBDF1}" type="pres">
      <dgm:prSet presAssocID="{C797F855-D0B0-42C2-B442-3F54D6AAF71D}" presName="background3" presStyleLbl="node3" presStyleIdx="3" presStyleCnt="4"/>
      <dgm:spPr/>
    </dgm:pt>
    <dgm:pt modelId="{C0BD8D82-9E46-44AF-A2E0-427CB3A95F2C}" type="pres">
      <dgm:prSet presAssocID="{C797F855-D0B0-42C2-B442-3F54D6AAF71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963F390-CEAE-43C4-8376-53448CAAAE57}" type="pres">
      <dgm:prSet presAssocID="{C797F855-D0B0-42C2-B442-3F54D6AAF71D}" presName="hierChild4" presStyleCnt="0"/>
      <dgm:spPr/>
    </dgm:pt>
    <dgm:pt modelId="{821B8EE3-18FB-4EBA-AECB-5F5AF919D38B}" type="pres">
      <dgm:prSet presAssocID="{B589F713-EF13-47AF-A9C1-F64FA1713904}" presName="Name10" presStyleLbl="parChTrans1D2" presStyleIdx="1" presStyleCnt="2"/>
      <dgm:spPr/>
      <dgm:t>
        <a:bodyPr/>
        <a:lstStyle/>
        <a:p>
          <a:endParaRPr lang="pt-BR"/>
        </a:p>
      </dgm:t>
    </dgm:pt>
    <dgm:pt modelId="{46EC40A0-112E-4A01-8E43-7EEE25B84B25}" type="pres">
      <dgm:prSet presAssocID="{FFB65994-A757-4873-ABCB-29F447A42916}" presName="hierRoot2" presStyleCnt="0"/>
      <dgm:spPr/>
    </dgm:pt>
    <dgm:pt modelId="{7146BBEA-7203-444D-9FA0-85DDBE1C5949}" type="pres">
      <dgm:prSet presAssocID="{FFB65994-A757-4873-ABCB-29F447A42916}" presName="composite2" presStyleCnt="0"/>
      <dgm:spPr/>
    </dgm:pt>
    <dgm:pt modelId="{95788B97-5C1D-47F0-84D9-A414C9C79AE4}" type="pres">
      <dgm:prSet presAssocID="{FFB65994-A757-4873-ABCB-29F447A42916}" presName="background2" presStyleLbl="node2" presStyleIdx="1" presStyleCnt="2"/>
      <dgm:spPr/>
    </dgm:pt>
    <dgm:pt modelId="{2A2754C7-0CBE-48F4-AF9D-505300DC180E}" type="pres">
      <dgm:prSet presAssocID="{FFB65994-A757-4873-ABCB-29F447A42916}" presName="text2" presStyleLbl="fgAcc2" presStyleIdx="1" presStyleCnt="2" custLinFactNeighborX="67048" custLinFactNeighborY="-3230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857111-5B7C-4FA7-85AB-FB7EC195C4E9}" type="pres">
      <dgm:prSet presAssocID="{FFB65994-A757-4873-ABCB-29F447A42916}" presName="hierChild3" presStyleCnt="0"/>
      <dgm:spPr/>
    </dgm:pt>
  </dgm:ptLst>
  <dgm:cxnLst>
    <dgm:cxn modelId="{70F4923E-BE96-4EE1-8BC3-249B2A2FF1EB}" type="presOf" srcId="{35C149D4-1462-4537-9E9B-EEC82884683C}" destId="{5AE986C8-D600-4C8A-88D5-A13588A91326}" srcOrd="0" destOrd="0" presId="urn:microsoft.com/office/officeart/2005/8/layout/hierarchy1"/>
    <dgm:cxn modelId="{CFA510F9-9DFE-4B90-9B40-D87412F19432}" type="presOf" srcId="{B2C6BDAD-4AF9-4301-AEAD-0A2B72AA3F3A}" destId="{D55F768A-81F6-4F3A-A911-45AD609139C6}" srcOrd="0" destOrd="0" presId="urn:microsoft.com/office/officeart/2005/8/layout/hierarchy1"/>
    <dgm:cxn modelId="{F797818E-00AD-4503-AB52-8EA37D7F6B41}" srcId="{35C149D4-1462-4537-9E9B-EEC82884683C}" destId="{FFB65994-A757-4873-ABCB-29F447A42916}" srcOrd="1" destOrd="0" parTransId="{B589F713-EF13-47AF-A9C1-F64FA1713904}" sibTransId="{E6A47310-FE21-4E00-BCF0-A65EFFDC0644}"/>
    <dgm:cxn modelId="{854D5DDA-FB06-4EC9-B85C-FD24EE48BA8E}" srcId="{4EB82906-DA6C-4BD9-87FF-DA64D30E95A4}" destId="{C797F855-D0B0-42C2-B442-3F54D6AAF71D}" srcOrd="3" destOrd="0" parTransId="{4C67703A-79D8-4E08-99B3-313958D5AF46}" sibTransId="{8617743A-CAD3-45AA-A78E-3818D887CD3C}"/>
    <dgm:cxn modelId="{6018147E-9E7F-4600-BF12-24E9B90A516D}" type="presOf" srcId="{3DA538C4-6757-4D94-B6CC-17AA668D8AF5}" destId="{EFA88083-09E8-48FA-9413-382997707272}" srcOrd="0" destOrd="0" presId="urn:microsoft.com/office/officeart/2005/8/layout/hierarchy1"/>
    <dgm:cxn modelId="{B1EB5941-4FA4-44CD-819A-C2D828C93DBE}" srcId="{4EB82906-DA6C-4BD9-87FF-DA64D30E95A4}" destId="{966CBBB0-868C-44C3-BD7B-EDA8A8D44B4E}" srcOrd="0" destOrd="0" parTransId="{D4D5E91C-E539-4ECF-94BF-62F406034E68}" sibTransId="{C80D2CA4-BB39-439D-AE14-778B6FFE9630}"/>
    <dgm:cxn modelId="{BB9E034D-B1D4-4C63-8F1C-B448C510CDA2}" type="presOf" srcId="{D4D5E91C-E539-4ECF-94BF-62F406034E68}" destId="{EB6E48F8-975A-4D7E-B18E-1CE907ABE91D}" srcOrd="0" destOrd="0" presId="urn:microsoft.com/office/officeart/2005/8/layout/hierarchy1"/>
    <dgm:cxn modelId="{DD0DA8FA-1856-4E67-8CA8-DCF8FFFF530A}" type="presOf" srcId="{4EB82906-DA6C-4BD9-87FF-DA64D30E95A4}" destId="{AEC20892-EDE8-42DD-82D6-5CFF61C65FCB}" srcOrd="0" destOrd="0" presId="urn:microsoft.com/office/officeart/2005/8/layout/hierarchy1"/>
    <dgm:cxn modelId="{5469AE41-DDF7-42BD-BD87-FA770AF71640}" type="presOf" srcId="{084C8270-3890-4760-B08A-1B51A89100E7}" destId="{2E5A6D2A-2249-4CA5-9F49-05C215574282}" srcOrd="0" destOrd="0" presId="urn:microsoft.com/office/officeart/2005/8/layout/hierarchy1"/>
    <dgm:cxn modelId="{1763FE70-2EC1-46D9-895C-8D5047AF2006}" type="presOf" srcId="{4C67703A-79D8-4E08-99B3-313958D5AF46}" destId="{C0CBAA43-9E4C-46C2-A3A3-6D5702FC0296}" srcOrd="0" destOrd="0" presId="urn:microsoft.com/office/officeart/2005/8/layout/hierarchy1"/>
    <dgm:cxn modelId="{E91E391A-8C1C-4514-A5A4-CDBE00C6EBC7}" type="presOf" srcId="{966CBBB0-868C-44C3-BD7B-EDA8A8D44B4E}" destId="{2373C6F2-631F-4C6B-A642-55FF6EF00F25}" srcOrd="0" destOrd="0" presId="urn:microsoft.com/office/officeart/2005/8/layout/hierarchy1"/>
    <dgm:cxn modelId="{1725BFB0-515A-42A0-8C45-F59DC9891FD1}" type="presOf" srcId="{AE7CB442-E181-4259-A781-39C4C60F1B72}" destId="{72053B8F-6A45-411B-880A-A0B85A9A9FD0}" srcOrd="0" destOrd="0" presId="urn:microsoft.com/office/officeart/2005/8/layout/hierarchy1"/>
    <dgm:cxn modelId="{C68BDE25-E683-4C76-B7D1-F5D99389B7C8}" type="presOf" srcId="{B589F713-EF13-47AF-A9C1-F64FA1713904}" destId="{821B8EE3-18FB-4EBA-AECB-5F5AF919D38B}" srcOrd="0" destOrd="0" presId="urn:microsoft.com/office/officeart/2005/8/layout/hierarchy1"/>
    <dgm:cxn modelId="{409E049F-DA3C-4D39-B9C9-831C8C7B4DFD}" type="presOf" srcId="{DEF0EEDE-2191-420E-AFA7-E1F8A440D685}" destId="{DB3D3776-A22A-4879-AE4D-3865C7EB9752}" srcOrd="0" destOrd="0" presId="urn:microsoft.com/office/officeart/2005/8/layout/hierarchy1"/>
    <dgm:cxn modelId="{280452DE-BFAB-4B29-9608-BDF68758E30A}" srcId="{AE7CB442-E181-4259-A781-39C4C60F1B72}" destId="{35C149D4-1462-4537-9E9B-EEC82884683C}" srcOrd="0" destOrd="0" parTransId="{003CC4E0-9881-416D-851D-174DF09167EE}" sibTransId="{C49C345F-36CB-41F1-801A-EC0EFEBAEF57}"/>
    <dgm:cxn modelId="{17C63F1C-2C54-4B2A-9C5F-A4A94BC765F1}" type="presOf" srcId="{FFB65994-A757-4873-ABCB-29F447A42916}" destId="{2A2754C7-0CBE-48F4-AF9D-505300DC180E}" srcOrd="0" destOrd="0" presId="urn:microsoft.com/office/officeart/2005/8/layout/hierarchy1"/>
    <dgm:cxn modelId="{695BE212-2D31-4098-9828-53419B737F1B}" type="presOf" srcId="{C797F855-D0B0-42C2-B442-3F54D6AAF71D}" destId="{C0BD8D82-9E46-44AF-A2E0-427CB3A95F2C}" srcOrd="0" destOrd="0" presId="urn:microsoft.com/office/officeart/2005/8/layout/hierarchy1"/>
    <dgm:cxn modelId="{E0413732-5E0A-4422-9F74-B52F7ED645E2}" srcId="{4EB82906-DA6C-4BD9-87FF-DA64D30E95A4}" destId="{5EE6E48A-8B86-474F-9714-7C5A32DB03FA}" srcOrd="1" destOrd="0" parTransId="{084C8270-3890-4760-B08A-1B51A89100E7}" sibTransId="{0352C724-0476-43FF-89D6-B76BBCFE6F9F}"/>
    <dgm:cxn modelId="{EB990985-D72C-4F97-B722-7DEED7994F73}" srcId="{4EB82906-DA6C-4BD9-87FF-DA64D30E95A4}" destId="{DEF0EEDE-2191-420E-AFA7-E1F8A440D685}" srcOrd="2" destOrd="0" parTransId="{B2C6BDAD-4AF9-4301-AEAD-0A2B72AA3F3A}" sibTransId="{3073CBFF-2BDB-47B3-823A-2895EE011F05}"/>
    <dgm:cxn modelId="{3B9F04B3-A734-4084-AE77-A83917A6CAF9}" type="presOf" srcId="{5EE6E48A-8B86-474F-9714-7C5A32DB03FA}" destId="{50243890-017D-4D87-A019-A25D9A8D0A1F}" srcOrd="0" destOrd="0" presId="urn:microsoft.com/office/officeart/2005/8/layout/hierarchy1"/>
    <dgm:cxn modelId="{7519C23A-1C81-48F5-88D9-EBC0CE16D75C}" srcId="{35C149D4-1462-4537-9E9B-EEC82884683C}" destId="{4EB82906-DA6C-4BD9-87FF-DA64D30E95A4}" srcOrd="0" destOrd="0" parTransId="{3DA538C4-6757-4D94-B6CC-17AA668D8AF5}" sibTransId="{DB0E3C70-156B-4EC7-A2E0-491F4AF24FB0}"/>
    <dgm:cxn modelId="{960C038D-4B9F-4731-A226-E8B105314F0E}" type="presParOf" srcId="{72053B8F-6A45-411B-880A-A0B85A9A9FD0}" destId="{E73C3C5E-74E7-4B25-A31E-C718C7F75488}" srcOrd="0" destOrd="0" presId="urn:microsoft.com/office/officeart/2005/8/layout/hierarchy1"/>
    <dgm:cxn modelId="{0FB79BD5-1E8B-4905-A068-E64A97981ABB}" type="presParOf" srcId="{E73C3C5E-74E7-4B25-A31E-C718C7F75488}" destId="{6C1A6A76-ADCB-4088-8BB1-EAEF03273CC3}" srcOrd="0" destOrd="0" presId="urn:microsoft.com/office/officeart/2005/8/layout/hierarchy1"/>
    <dgm:cxn modelId="{53E0E9CC-2536-40C9-81F5-69531BA871DD}" type="presParOf" srcId="{6C1A6A76-ADCB-4088-8BB1-EAEF03273CC3}" destId="{729774B7-E26D-46DE-B179-AAF0FDDF2219}" srcOrd="0" destOrd="0" presId="urn:microsoft.com/office/officeart/2005/8/layout/hierarchy1"/>
    <dgm:cxn modelId="{5A9DBC56-639B-4AA9-B7FE-0F8745B21471}" type="presParOf" srcId="{6C1A6A76-ADCB-4088-8BB1-EAEF03273CC3}" destId="{5AE986C8-D600-4C8A-88D5-A13588A91326}" srcOrd="1" destOrd="0" presId="urn:microsoft.com/office/officeart/2005/8/layout/hierarchy1"/>
    <dgm:cxn modelId="{0176AB18-DEF6-44CC-AF57-65461814468D}" type="presParOf" srcId="{E73C3C5E-74E7-4B25-A31E-C718C7F75488}" destId="{8CEF5DF5-04EC-4154-9770-68CE3BF677D5}" srcOrd="1" destOrd="0" presId="urn:microsoft.com/office/officeart/2005/8/layout/hierarchy1"/>
    <dgm:cxn modelId="{A07B12FC-AC35-42B6-8894-4DB303BC42BB}" type="presParOf" srcId="{8CEF5DF5-04EC-4154-9770-68CE3BF677D5}" destId="{EFA88083-09E8-48FA-9413-382997707272}" srcOrd="0" destOrd="0" presId="urn:microsoft.com/office/officeart/2005/8/layout/hierarchy1"/>
    <dgm:cxn modelId="{9A5F3BEA-845F-4EED-960F-3EE24BAD6BB1}" type="presParOf" srcId="{8CEF5DF5-04EC-4154-9770-68CE3BF677D5}" destId="{24268992-F5FA-4235-BCA8-BB1E42491B7B}" srcOrd="1" destOrd="0" presId="urn:microsoft.com/office/officeart/2005/8/layout/hierarchy1"/>
    <dgm:cxn modelId="{57B0CB32-6131-4395-824F-9A913B44313D}" type="presParOf" srcId="{24268992-F5FA-4235-BCA8-BB1E42491B7B}" destId="{42A24EF7-CB9D-4EF0-B829-DA59EF65CA54}" srcOrd="0" destOrd="0" presId="urn:microsoft.com/office/officeart/2005/8/layout/hierarchy1"/>
    <dgm:cxn modelId="{A2C9014C-D91E-4155-B061-9CE3F5E70605}" type="presParOf" srcId="{42A24EF7-CB9D-4EF0-B829-DA59EF65CA54}" destId="{4E22470C-4870-4C69-B736-9D494FC66A65}" srcOrd="0" destOrd="0" presId="urn:microsoft.com/office/officeart/2005/8/layout/hierarchy1"/>
    <dgm:cxn modelId="{2A65A043-D41C-4508-8C76-8A1C047B977B}" type="presParOf" srcId="{42A24EF7-CB9D-4EF0-B829-DA59EF65CA54}" destId="{AEC20892-EDE8-42DD-82D6-5CFF61C65FCB}" srcOrd="1" destOrd="0" presId="urn:microsoft.com/office/officeart/2005/8/layout/hierarchy1"/>
    <dgm:cxn modelId="{EC26083B-8413-4561-B3B8-3F260A2BF744}" type="presParOf" srcId="{24268992-F5FA-4235-BCA8-BB1E42491B7B}" destId="{613E027D-7C13-4973-A618-DAD90EBC5528}" srcOrd="1" destOrd="0" presId="urn:microsoft.com/office/officeart/2005/8/layout/hierarchy1"/>
    <dgm:cxn modelId="{F3B558A7-E70A-448C-B6AB-A61724266DA2}" type="presParOf" srcId="{613E027D-7C13-4973-A618-DAD90EBC5528}" destId="{EB6E48F8-975A-4D7E-B18E-1CE907ABE91D}" srcOrd="0" destOrd="0" presId="urn:microsoft.com/office/officeart/2005/8/layout/hierarchy1"/>
    <dgm:cxn modelId="{5047CDD4-4E90-418F-A9AD-AB785A246F9E}" type="presParOf" srcId="{613E027D-7C13-4973-A618-DAD90EBC5528}" destId="{87AD3DD7-09B4-44F1-9047-9693DF454B2A}" srcOrd="1" destOrd="0" presId="urn:microsoft.com/office/officeart/2005/8/layout/hierarchy1"/>
    <dgm:cxn modelId="{0BB4D5BE-564F-4112-9AAD-6EAF2B15976F}" type="presParOf" srcId="{87AD3DD7-09B4-44F1-9047-9693DF454B2A}" destId="{5909933E-4351-44F4-A592-5C16074B12A2}" srcOrd="0" destOrd="0" presId="urn:microsoft.com/office/officeart/2005/8/layout/hierarchy1"/>
    <dgm:cxn modelId="{6F2610BE-4667-45E2-810B-3BAE6EF49524}" type="presParOf" srcId="{5909933E-4351-44F4-A592-5C16074B12A2}" destId="{50030026-CADD-433D-94C7-AB51789E86A1}" srcOrd="0" destOrd="0" presId="urn:microsoft.com/office/officeart/2005/8/layout/hierarchy1"/>
    <dgm:cxn modelId="{1CCA8928-28FD-4A84-9DDF-E0CB83C51797}" type="presParOf" srcId="{5909933E-4351-44F4-A592-5C16074B12A2}" destId="{2373C6F2-631F-4C6B-A642-55FF6EF00F25}" srcOrd="1" destOrd="0" presId="urn:microsoft.com/office/officeart/2005/8/layout/hierarchy1"/>
    <dgm:cxn modelId="{BE53F7A9-7492-42FA-B899-2864E67759A2}" type="presParOf" srcId="{87AD3DD7-09B4-44F1-9047-9693DF454B2A}" destId="{261CEA23-F644-457A-AE97-AD94D602B9A7}" srcOrd="1" destOrd="0" presId="urn:microsoft.com/office/officeart/2005/8/layout/hierarchy1"/>
    <dgm:cxn modelId="{DAB5FFC3-6C89-4CB8-975C-9CCE4A63580C}" type="presParOf" srcId="{613E027D-7C13-4973-A618-DAD90EBC5528}" destId="{2E5A6D2A-2249-4CA5-9F49-05C215574282}" srcOrd="2" destOrd="0" presId="urn:microsoft.com/office/officeart/2005/8/layout/hierarchy1"/>
    <dgm:cxn modelId="{5708DB43-5587-474E-B52F-9A99EFE34A73}" type="presParOf" srcId="{613E027D-7C13-4973-A618-DAD90EBC5528}" destId="{28C534E0-58BD-4337-B878-BC38EF91A114}" srcOrd="3" destOrd="0" presId="urn:microsoft.com/office/officeart/2005/8/layout/hierarchy1"/>
    <dgm:cxn modelId="{86762260-D577-419B-9D26-8E472DC73FFC}" type="presParOf" srcId="{28C534E0-58BD-4337-B878-BC38EF91A114}" destId="{D28A31DF-9563-4340-A320-2C744AEA2ED9}" srcOrd="0" destOrd="0" presId="urn:microsoft.com/office/officeart/2005/8/layout/hierarchy1"/>
    <dgm:cxn modelId="{54FA4BD9-A1DD-4407-BED2-FFB855D17A86}" type="presParOf" srcId="{D28A31DF-9563-4340-A320-2C744AEA2ED9}" destId="{5B7970B3-C6E9-46D6-A7E0-8674989BE441}" srcOrd="0" destOrd="0" presId="urn:microsoft.com/office/officeart/2005/8/layout/hierarchy1"/>
    <dgm:cxn modelId="{3E324D7A-F0F8-4BBD-AFE9-08C805D48AE0}" type="presParOf" srcId="{D28A31DF-9563-4340-A320-2C744AEA2ED9}" destId="{50243890-017D-4D87-A019-A25D9A8D0A1F}" srcOrd="1" destOrd="0" presId="urn:microsoft.com/office/officeart/2005/8/layout/hierarchy1"/>
    <dgm:cxn modelId="{01284C75-070F-4756-A7A1-51E373A07751}" type="presParOf" srcId="{28C534E0-58BD-4337-B878-BC38EF91A114}" destId="{BBEF1BC4-E708-4694-A73C-5FBB03345F4F}" srcOrd="1" destOrd="0" presId="urn:microsoft.com/office/officeart/2005/8/layout/hierarchy1"/>
    <dgm:cxn modelId="{8A8CAEBE-2E9B-46C4-B6EB-0285E08B9150}" type="presParOf" srcId="{613E027D-7C13-4973-A618-DAD90EBC5528}" destId="{D55F768A-81F6-4F3A-A911-45AD609139C6}" srcOrd="4" destOrd="0" presId="urn:microsoft.com/office/officeart/2005/8/layout/hierarchy1"/>
    <dgm:cxn modelId="{DD9A1541-7964-4B55-9DD1-FD454EC047F1}" type="presParOf" srcId="{613E027D-7C13-4973-A618-DAD90EBC5528}" destId="{48A2C265-DAF6-4648-AF3E-356748138549}" srcOrd="5" destOrd="0" presId="urn:microsoft.com/office/officeart/2005/8/layout/hierarchy1"/>
    <dgm:cxn modelId="{49AF29AF-26AF-46C8-94BE-F03F6AD5C4BC}" type="presParOf" srcId="{48A2C265-DAF6-4648-AF3E-356748138549}" destId="{ABD36FF2-E938-486B-AFFB-1E08AAE2EEEE}" srcOrd="0" destOrd="0" presId="urn:microsoft.com/office/officeart/2005/8/layout/hierarchy1"/>
    <dgm:cxn modelId="{C355A930-FAEA-4A93-AF70-A0273FB44027}" type="presParOf" srcId="{ABD36FF2-E938-486B-AFFB-1E08AAE2EEEE}" destId="{E5D28068-FC30-4593-8A57-AB3A8D2E19BF}" srcOrd="0" destOrd="0" presId="urn:microsoft.com/office/officeart/2005/8/layout/hierarchy1"/>
    <dgm:cxn modelId="{BDF4A9A2-122B-4FBA-841F-D800A84B8541}" type="presParOf" srcId="{ABD36FF2-E938-486B-AFFB-1E08AAE2EEEE}" destId="{DB3D3776-A22A-4879-AE4D-3865C7EB9752}" srcOrd="1" destOrd="0" presId="urn:microsoft.com/office/officeart/2005/8/layout/hierarchy1"/>
    <dgm:cxn modelId="{7EC7BE17-A0DB-4093-87E9-27BCDEE6C2D1}" type="presParOf" srcId="{48A2C265-DAF6-4648-AF3E-356748138549}" destId="{32CD1548-9173-4A0F-9DB7-D4502DBE07CF}" srcOrd="1" destOrd="0" presId="urn:microsoft.com/office/officeart/2005/8/layout/hierarchy1"/>
    <dgm:cxn modelId="{FD579609-42F7-45DA-B8D6-F29371510CE4}" type="presParOf" srcId="{613E027D-7C13-4973-A618-DAD90EBC5528}" destId="{C0CBAA43-9E4C-46C2-A3A3-6D5702FC0296}" srcOrd="6" destOrd="0" presId="urn:microsoft.com/office/officeart/2005/8/layout/hierarchy1"/>
    <dgm:cxn modelId="{720AAD6C-29F0-4BC3-9A3D-3D4AC2895541}" type="presParOf" srcId="{613E027D-7C13-4973-A618-DAD90EBC5528}" destId="{7E31453F-7F3E-418D-A5B6-7C7C830575C5}" srcOrd="7" destOrd="0" presId="urn:microsoft.com/office/officeart/2005/8/layout/hierarchy1"/>
    <dgm:cxn modelId="{4B1F65F0-F3BE-41FE-BD1B-2601A07430EF}" type="presParOf" srcId="{7E31453F-7F3E-418D-A5B6-7C7C830575C5}" destId="{9C68387A-AE99-422A-8D94-8692FC612921}" srcOrd="0" destOrd="0" presId="urn:microsoft.com/office/officeart/2005/8/layout/hierarchy1"/>
    <dgm:cxn modelId="{5DC6F4A8-8D62-4B13-B6AE-249C0AD6D7AC}" type="presParOf" srcId="{9C68387A-AE99-422A-8D94-8692FC612921}" destId="{38C48A03-8CE2-444B-8CAD-BE3A6EACBDF1}" srcOrd="0" destOrd="0" presId="urn:microsoft.com/office/officeart/2005/8/layout/hierarchy1"/>
    <dgm:cxn modelId="{0EA4FBD7-A197-4CCC-A57F-6D501ABB8C2E}" type="presParOf" srcId="{9C68387A-AE99-422A-8D94-8692FC612921}" destId="{C0BD8D82-9E46-44AF-A2E0-427CB3A95F2C}" srcOrd="1" destOrd="0" presId="urn:microsoft.com/office/officeart/2005/8/layout/hierarchy1"/>
    <dgm:cxn modelId="{8374984E-A4BE-4938-919F-FABE1C7DA762}" type="presParOf" srcId="{7E31453F-7F3E-418D-A5B6-7C7C830575C5}" destId="{6963F390-CEAE-43C4-8376-53448CAAAE57}" srcOrd="1" destOrd="0" presId="urn:microsoft.com/office/officeart/2005/8/layout/hierarchy1"/>
    <dgm:cxn modelId="{C4E8BC2E-244B-445A-87DC-3FF10685AF05}" type="presParOf" srcId="{8CEF5DF5-04EC-4154-9770-68CE3BF677D5}" destId="{821B8EE3-18FB-4EBA-AECB-5F5AF919D38B}" srcOrd="2" destOrd="0" presId="urn:microsoft.com/office/officeart/2005/8/layout/hierarchy1"/>
    <dgm:cxn modelId="{91C40154-7B61-4061-A3DC-1BF35D5D953F}" type="presParOf" srcId="{8CEF5DF5-04EC-4154-9770-68CE3BF677D5}" destId="{46EC40A0-112E-4A01-8E43-7EEE25B84B25}" srcOrd="3" destOrd="0" presId="urn:microsoft.com/office/officeart/2005/8/layout/hierarchy1"/>
    <dgm:cxn modelId="{29C8DD71-64A3-40A8-BE95-CF3DF5E3CF85}" type="presParOf" srcId="{46EC40A0-112E-4A01-8E43-7EEE25B84B25}" destId="{7146BBEA-7203-444D-9FA0-85DDBE1C5949}" srcOrd="0" destOrd="0" presId="urn:microsoft.com/office/officeart/2005/8/layout/hierarchy1"/>
    <dgm:cxn modelId="{5752865B-5120-44E6-8E03-A82FAFDE8C0F}" type="presParOf" srcId="{7146BBEA-7203-444D-9FA0-85DDBE1C5949}" destId="{95788B97-5C1D-47F0-84D9-A414C9C79AE4}" srcOrd="0" destOrd="0" presId="urn:microsoft.com/office/officeart/2005/8/layout/hierarchy1"/>
    <dgm:cxn modelId="{06C39AA5-E7A7-47A4-8D94-C1AE8CDF4E04}" type="presParOf" srcId="{7146BBEA-7203-444D-9FA0-85DDBE1C5949}" destId="{2A2754C7-0CBE-48F4-AF9D-505300DC180E}" srcOrd="1" destOrd="0" presId="urn:microsoft.com/office/officeart/2005/8/layout/hierarchy1"/>
    <dgm:cxn modelId="{1E5CA8C3-DC0B-49C2-B7D1-72136AD39E84}" type="presParOf" srcId="{46EC40A0-112E-4A01-8E43-7EEE25B84B25}" destId="{B5857111-5B7C-4FA7-85AB-FB7EC195C4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B8EE3-18FB-4EBA-AECB-5F5AF919D38B}">
      <dsp:nvSpPr>
        <dsp:cNvPr id="0" name=""/>
        <dsp:cNvSpPr/>
      </dsp:nvSpPr>
      <dsp:spPr>
        <a:xfrm>
          <a:off x="3372740" y="914467"/>
          <a:ext cx="31134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3465" y="45720"/>
              </a:lnTo>
              <a:lnTo>
                <a:pt x="3113465" y="1244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BAA43-9E4C-46C2-A3A3-6D5702FC0296}">
      <dsp:nvSpPr>
        <dsp:cNvPr id="0" name=""/>
        <dsp:cNvSpPr/>
      </dsp:nvSpPr>
      <dsp:spPr>
        <a:xfrm>
          <a:off x="1650391" y="2249420"/>
          <a:ext cx="4750273" cy="419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526"/>
              </a:lnTo>
              <a:lnTo>
                <a:pt x="4750273" y="285526"/>
              </a:lnTo>
              <a:lnTo>
                <a:pt x="4750273" y="41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F768A-81F6-4F3A-A911-45AD609139C6}">
      <dsp:nvSpPr>
        <dsp:cNvPr id="0" name=""/>
        <dsp:cNvSpPr/>
      </dsp:nvSpPr>
      <dsp:spPr>
        <a:xfrm>
          <a:off x="1650391" y="2249420"/>
          <a:ext cx="2989265" cy="419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526"/>
              </a:lnTo>
              <a:lnTo>
                <a:pt x="2989265" y="285526"/>
              </a:lnTo>
              <a:lnTo>
                <a:pt x="2989265" y="41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A6D2A-2249-4CA5-9F49-05C215574282}">
      <dsp:nvSpPr>
        <dsp:cNvPr id="0" name=""/>
        <dsp:cNvSpPr/>
      </dsp:nvSpPr>
      <dsp:spPr>
        <a:xfrm>
          <a:off x="1650391" y="2249420"/>
          <a:ext cx="1228258" cy="419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526"/>
              </a:lnTo>
              <a:lnTo>
                <a:pt x="1228258" y="285526"/>
              </a:lnTo>
              <a:lnTo>
                <a:pt x="1228258" y="41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E48F8-975A-4D7E-B18E-1CE907ABE91D}">
      <dsp:nvSpPr>
        <dsp:cNvPr id="0" name=""/>
        <dsp:cNvSpPr/>
      </dsp:nvSpPr>
      <dsp:spPr>
        <a:xfrm>
          <a:off x="1117641" y="2249420"/>
          <a:ext cx="532749" cy="419003"/>
        </a:xfrm>
        <a:custGeom>
          <a:avLst/>
          <a:gdLst/>
          <a:ahLst/>
          <a:cxnLst/>
          <a:rect l="0" t="0" r="0" b="0"/>
          <a:pathLst>
            <a:path>
              <a:moveTo>
                <a:pt x="532749" y="0"/>
              </a:moveTo>
              <a:lnTo>
                <a:pt x="532749" y="285526"/>
              </a:lnTo>
              <a:lnTo>
                <a:pt x="0" y="285526"/>
              </a:lnTo>
              <a:lnTo>
                <a:pt x="0" y="41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88083-09E8-48FA-9413-382997707272}">
      <dsp:nvSpPr>
        <dsp:cNvPr id="0" name=""/>
        <dsp:cNvSpPr/>
      </dsp:nvSpPr>
      <dsp:spPr>
        <a:xfrm>
          <a:off x="1650391" y="960187"/>
          <a:ext cx="1722348" cy="374309"/>
        </a:xfrm>
        <a:custGeom>
          <a:avLst/>
          <a:gdLst/>
          <a:ahLst/>
          <a:cxnLst/>
          <a:rect l="0" t="0" r="0" b="0"/>
          <a:pathLst>
            <a:path>
              <a:moveTo>
                <a:pt x="1722348" y="0"/>
              </a:moveTo>
              <a:lnTo>
                <a:pt x="1722348" y="240832"/>
              </a:lnTo>
              <a:lnTo>
                <a:pt x="0" y="240832"/>
              </a:lnTo>
              <a:lnTo>
                <a:pt x="0" y="3743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774B7-E26D-46DE-B179-AAF0FDDF2219}">
      <dsp:nvSpPr>
        <dsp:cNvPr id="0" name=""/>
        <dsp:cNvSpPr/>
      </dsp:nvSpPr>
      <dsp:spPr>
        <a:xfrm>
          <a:off x="2652328" y="45263"/>
          <a:ext cx="1440824" cy="914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986C8-D600-4C8A-88D5-A13588A91326}">
      <dsp:nvSpPr>
        <dsp:cNvPr id="0" name=""/>
        <dsp:cNvSpPr/>
      </dsp:nvSpPr>
      <dsp:spPr>
        <a:xfrm>
          <a:off x="2812419" y="197351"/>
          <a:ext cx="1440824" cy="91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JDBC</a:t>
          </a:r>
          <a:endParaRPr lang="pt-BR" sz="2000" kern="1200" dirty="0"/>
        </a:p>
      </dsp:txBody>
      <dsp:txXfrm>
        <a:off x="2839216" y="224148"/>
        <a:ext cx="1387230" cy="861329"/>
      </dsp:txXfrm>
    </dsp:sp>
    <dsp:sp modelId="{4E22470C-4870-4C69-B736-9D494FC66A65}">
      <dsp:nvSpPr>
        <dsp:cNvPr id="0" name=""/>
        <dsp:cNvSpPr/>
      </dsp:nvSpPr>
      <dsp:spPr>
        <a:xfrm>
          <a:off x="929979" y="1334496"/>
          <a:ext cx="1440824" cy="914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20892-EDE8-42DD-82D6-5CFF61C65FCB}">
      <dsp:nvSpPr>
        <dsp:cNvPr id="0" name=""/>
        <dsp:cNvSpPr/>
      </dsp:nvSpPr>
      <dsp:spPr>
        <a:xfrm>
          <a:off x="1090070" y="1486583"/>
          <a:ext cx="1440824" cy="91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err="1" smtClean="0"/>
            <a:t>Driver</a:t>
          </a:r>
          <a:endParaRPr lang="pt-BR" sz="2000" kern="1200" dirty="0"/>
        </a:p>
      </dsp:txBody>
      <dsp:txXfrm>
        <a:off x="1116867" y="1513380"/>
        <a:ext cx="1387230" cy="861329"/>
      </dsp:txXfrm>
    </dsp:sp>
    <dsp:sp modelId="{50030026-CADD-433D-94C7-AB51789E86A1}">
      <dsp:nvSpPr>
        <dsp:cNvPr id="0" name=""/>
        <dsp:cNvSpPr/>
      </dsp:nvSpPr>
      <dsp:spPr>
        <a:xfrm>
          <a:off x="397229" y="2668423"/>
          <a:ext cx="1440824" cy="914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3C6F2-631F-4C6B-A642-55FF6EF00F25}">
      <dsp:nvSpPr>
        <dsp:cNvPr id="0" name=""/>
        <dsp:cNvSpPr/>
      </dsp:nvSpPr>
      <dsp:spPr>
        <a:xfrm>
          <a:off x="557321" y="2820510"/>
          <a:ext cx="1440824" cy="91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ODBC</a:t>
          </a:r>
          <a:endParaRPr lang="pt-BR" sz="2000" kern="1200" dirty="0"/>
        </a:p>
      </dsp:txBody>
      <dsp:txXfrm>
        <a:off x="584118" y="2847307"/>
        <a:ext cx="1387230" cy="861329"/>
      </dsp:txXfrm>
    </dsp:sp>
    <dsp:sp modelId="{5B7970B3-C6E9-46D6-A7E0-8674989BE441}">
      <dsp:nvSpPr>
        <dsp:cNvPr id="0" name=""/>
        <dsp:cNvSpPr/>
      </dsp:nvSpPr>
      <dsp:spPr>
        <a:xfrm>
          <a:off x="2158237" y="2668423"/>
          <a:ext cx="1440824" cy="914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43890-017D-4D87-A019-A25D9A8D0A1F}">
      <dsp:nvSpPr>
        <dsp:cNvPr id="0" name=""/>
        <dsp:cNvSpPr/>
      </dsp:nvSpPr>
      <dsp:spPr>
        <a:xfrm>
          <a:off x="2318329" y="2820510"/>
          <a:ext cx="1440824" cy="91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0" kern="1200" dirty="0"/>
        </a:p>
      </dsp:txBody>
      <dsp:txXfrm>
        <a:off x="2345126" y="2847307"/>
        <a:ext cx="1387230" cy="861329"/>
      </dsp:txXfrm>
    </dsp:sp>
    <dsp:sp modelId="{E5D28068-FC30-4593-8A57-AB3A8D2E19BF}">
      <dsp:nvSpPr>
        <dsp:cNvPr id="0" name=""/>
        <dsp:cNvSpPr/>
      </dsp:nvSpPr>
      <dsp:spPr>
        <a:xfrm>
          <a:off x="3919245" y="2668423"/>
          <a:ext cx="1440824" cy="914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D3776-A22A-4879-AE4D-3865C7EB9752}">
      <dsp:nvSpPr>
        <dsp:cNvPr id="0" name=""/>
        <dsp:cNvSpPr/>
      </dsp:nvSpPr>
      <dsp:spPr>
        <a:xfrm>
          <a:off x="4079336" y="2820510"/>
          <a:ext cx="1440824" cy="91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0" kern="1200" dirty="0"/>
        </a:p>
      </dsp:txBody>
      <dsp:txXfrm>
        <a:off x="4106133" y="2847307"/>
        <a:ext cx="1387230" cy="861329"/>
      </dsp:txXfrm>
    </dsp:sp>
    <dsp:sp modelId="{38C48A03-8CE2-444B-8CAD-BE3A6EACBDF1}">
      <dsp:nvSpPr>
        <dsp:cNvPr id="0" name=""/>
        <dsp:cNvSpPr/>
      </dsp:nvSpPr>
      <dsp:spPr>
        <a:xfrm>
          <a:off x="5680253" y="2668423"/>
          <a:ext cx="1440824" cy="914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D8D82-9E46-44AF-A2E0-427CB3A95F2C}">
      <dsp:nvSpPr>
        <dsp:cNvPr id="0" name=""/>
        <dsp:cNvSpPr/>
      </dsp:nvSpPr>
      <dsp:spPr>
        <a:xfrm>
          <a:off x="5840344" y="2820510"/>
          <a:ext cx="1440824" cy="91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err="1" smtClean="0"/>
            <a:t>JDBC-Net</a:t>
          </a:r>
          <a:endParaRPr lang="pt-BR" sz="2000" kern="1200" dirty="0"/>
        </a:p>
      </dsp:txBody>
      <dsp:txXfrm>
        <a:off x="5867141" y="2847307"/>
        <a:ext cx="1387230" cy="861329"/>
      </dsp:txXfrm>
    </dsp:sp>
    <dsp:sp modelId="{95788B97-5C1D-47F0-84D9-A414C9C79AE4}">
      <dsp:nvSpPr>
        <dsp:cNvPr id="0" name=""/>
        <dsp:cNvSpPr/>
      </dsp:nvSpPr>
      <dsp:spPr>
        <a:xfrm>
          <a:off x="5765793" y="1038930"/>
          <a:ext cx="1440824" cy="914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754C7-0CBE-48F4-AF9D-505300DC180E}">
      <dsp:nvSpPr>
        <dsp:cNvPr id="0" name=""/>
        <dsp:cNvSpPr/>
      </dsp:nvSpPr>
      <dsp:spPr>
        <a:xfrm>
          <a:off x="5925884" y="1191017"/>
          <a:ext cx="1440824" cy="91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err="1" smtClean="0"/>
            <a:t>DataSource</a:t>
          </a:r>
          <a:endParaRPr lang="pt-BR" sz="2000" kern="1200" dirty="0"/>
        </a:p>
      </dsp:txBody>
      <dsp:txXfrm>
        <a:off x="5952681" y="1217814"/>
        <a:ext cx="1387230" cy="861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emf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diagramData" Target="../diagrams/data1.xml"/><Relationship Id="rId5" Type="http://schemas.openxmlformats.org/officeDocument/2006/relationships/image" Target="../media/image17.emf"/><Relationship Id="rId10" Type="http://schemas.microsoft.com/office/2007/relationships/diagramDrawing" Target="../diagrams/drawing1.xml"/><Relationship Id="rId4" Type="http://schemas.openxmlformats.org/officeDocument/2006/relationships/oleObject" Target="../embeddings/Microsoft_Excel_97-2003_Worksheet1.xls"/><Relationship Id="rId9" Type="http://schemas.openxmlformats.org/officeDocument/2006/relationships/diagramColors" Target="../diagrams/colors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.com/downloads/connector/j/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9765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3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/>
              <a:t>Existem</a:t>
            </a:r>
            <a:r>
              <a:rPr lang="en-US" altLang="pt-BR" sz="3200" b="1" dirty="0"/>
              <a:t> 2 </a:t>
            </a:r>
            <a:r>
              <a:rPr lang="en-US" altLang="pt-BR" sz="3200" b="1" dirty="0" err="1"/>
              <a:t>tipos</a:t>
            </a:r>
            <a:r>
              <a:rPr lang="en-US" altLang="pt-BR" sz="3200" b="1" dirty="0"/>
              <a:t> de </a:t>
            </a:r>
            <a:r>
              <a:rPr lang="en-US" altLang="pt-BR" sz="3200" b="1" dirty="0" err="1"/>
              <a:t>conexão</a:t>
            </a:r>
            <a:r>
              <a:rPr lang="en-US" altLang="pt-BR" sz="3200" b="1" dirty="0"/>
              <a:t>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en-US" altLang="pt-BR" sz="2400" dirty="0">
              <a:solidFill>
                <a:srgbClr val="2E0DF1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en-US" altLang="pt-BR" sz="1600" dirty="0">
              <a:solidFill>
                <a:srgbClr val="000000"/>
              </a:solidFill>
            </a:endParaRPr>
          </a:p>
          <a:p>
            <a:pPr>
              <a:buFontTx/>
              <a:buAutoNum type="arabicPeriod"/>
            </a:pPr>
            <a:r>
              <a:rPr lang="en-US" altLang="pt-BR" sz="3200" dirty="0"/>
              <a:t>Via Driver</a:t>
            </a:r>
          </a:p>
          <a:p>
            <a:pPr>
              <a:buFontTx/>
              <a:buAutoNum type="arabicPeriod"/>
            </a:pPr>
            <a:endParaRPr lang="pt-BR" altLang="pt-BR" sz="3200" dirty="0"/>
          </a:p>
          <a:p>
            <a:pPr>
              <a:buFontTx/>
              <a:buAutoNum type="arabicPeriod"/>
            </a:pPr>
            <a:r>
              <a:rPr lang="en-US" altLang="pt-BR" sz="3200" dirty="0"/>
              <a:t>Via Fonte de Dados (</a:t>
            </a:r>
            <a:r>
              <a:rPr lang="en-US" altLang="pt-BR" sz="3200" dirty="0" err="1"/>
              <a:t>DataSource</a:t>
            </a:r>
            <a:r>
              <a:rPr lang="en-US" altLang="pt-BR" sz="3200" dirty="0"/>
              <a:t>)</a:t>
            </a:r>
          </a:p>
          <a:p>
            <a:pPr lvl="1"/>
            <a:r>
              <a:rPr lang="en-US" altLang="pt-BR" sz="2400" u="sng" dirty="0"/>
              <a:t>Este </a:t>
            </a:r>
            <a:r>
              <a:rPr lang="en-US" altLang="pt-BR" sz="2400" u="sng" dirty="0" err="1"/>
              <a:t>tipo</a:t>
            </a:r>
            <a:r>
              <a:rPr lang="en-US" altLang="pt-BR" sz="2400" u="sng" dirty="0"/>
              <a:t> de </a:t>
            </a:r>
            <a:r>
              <a:rPr lang="en-US" altLang="pt-BR" sz="2400" u="sng" dirty="0" err="1"/>
              <a:t>conexão</a:t>
            </a:r>
            <a:r>
              <a:rPr lang="en-US" altLang="pt-BR" sz="2400" u="sng" dirty="0"/>
              <a:t> </a:t>
            </a:r>
            <a:r>
              <a:rPr lang="en-US" altLang="pt-BR" sz="2400" u="sng" dirty="0" err="1"/>
              <a:t>faz</a:t>
            </a:r>
            <a:r>
              <a:rPr lang="en-US" altLang="pt-BR" sz="2400" u="sng" dirty="0"/>
              <a:t> </a:t>
            </a:r>
            <a:r>
              <a:rPr lang="en-US" altLang="pt-BR" sz="2400" u="sng" dirty="0" err="1"/>
              <a:t>uso</a:t>
            </a:r>
            <a:r>
              <a:rPr lang="en-US" altLang="pt-BR" sz="2400" u="sng" dirty="0"/>
              <a:t> do Driver.</a:t>
            </a:r>
            <a:endParaRPr lang="pt-BR" altLang="pt-BR" sz="2400" u="sng" dirty="0"/>
          </a:p>
        </p:txBody>
      </p:sp>
    </p:spTree>
    <p:extLst>
      <p:ext uri="{BB962C8B-B14F-4D97-AF65-F5344CB8AC3E}">
        <p14:creationId xmlns:p14="http://schemas.microsoft.com/office/powerpoint/2010/main" val="18399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CONEXÃO VIA DRIVER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811371"/>
              </p:ext>
            </p:extLst>
          </p:nvPr>
        </p:nvGraphicFramePr>
        <p:xfrm>
          <a:off x="207823" y="5300253"/>
          <a:ext cx="815816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Planilha" r:id="rId4" imgW="5343920" imgH="819421" progId="Excel.Sheet.8">
                  <p:embed/>
                </p:oleObj>
              </mc:Choice>
              <mc:Fallback>
                <p:oleObj name="Planilha" r:id="rId4" imgW="5343920" imgH="819421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23" y="5300253"/>
                        <a:ext cx="8158162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3263119934"/>
              </p:ext>
            </p:extLst>
          </p:nvPr>
        </p:nvGraphicFramePr>
        <p:xfrm>
          <a:off x="593058" y="1322755"/>
          <a:ext cx="7678399" cy="3735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CaixaDeTexto 4"/>
          <p:cNvSpPr txBox="1">
            <a:spLocks noChangeArrowheads="1"/>
          </p:cNvSpPr>
          <p:nvPr/>
        </p:nvSpPr>
        <p:spPr bwMode="auto">
          <a:xfrm>
            <a:off x="2958179" y="4289958"/>
            <a:ext cx="1296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dirty="0"/>
              <a:t>Protocolo Nativo</a:t>
            </a: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4784883" y="4393812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dirty="0"/>
              <a:t>API Nativo</a:t>
            </a:r>
          </a:p>
        </p:txBody>
      </p:sp>
    </p:spTree>
    <p:extLst>
      <p:ext uri="{BB962C8B-B14F-4D97-AF65-F5344CB8AC3E}">
        <p14:creationId xmlns:p14="http://schemas.microsoft.com/office/powerpoint/2010/main" val="19144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CONEXÃO VIA DATA SOURCE</a:t>
            </a:r>
          </a:p>
        </p:txBody>
      </p:sp>
      <p:sp>
        <p:nvSpPr>
          <p:cNvPr id="13" name="Rectangle 1027"/>
          <p:cNvSpPr>
            <a:spLocks noChangeArrowheads="1"/>
          </p:cNvSpPr>
          <p:nvPr/>
        </p:nvSpPr>
        <p:spPr bwMode="auto">
          <a:xfrm>
            <a:off x="334296" y="1368159"/>
            <a:ext cx="85344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pt-BR" sz="16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pt-BR" sz="1600" dirty="0" err="1"/>
              <a:t>Arquivo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configuração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datasource</a:t>
            </a:r>
            <a:r>
              <a:rPr lang="en-US" altLang="pt-BR" sz="1600" dirty="0"/>
              <a:t>: mysql-ds.xml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pt-BR" sz="1600" dirty="0"/>
              <a:t>Console </a:t>
            </a:r>
            <a:r>
              <a:rPr lang="en-US" altLang="pt-BR" sz="1600" dirty="0" err="1"/>
              <a:t>administrativo</a:t>
            </a:r>
            <a:r>
              <a:rPr lang="en-US" altLang="pt-BR" sz="1600" dirty="0"/>
              <a:t>.</a:t>
            </a:r>
          </a:p>
        </p:txBody>
      </p:sp>
      <p:pic>
        <p:nvPicPr>
          <p:cNvPr id="20" name="Picture 1032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096" y="3065196"/>
            <a:ext cx="1600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035"/>
          <p:cNvSpPr>
            <a:spLocks noChangeArrowheads="1"/>
          </p:cNvSpPr>
          <p:nvPr/>
        </p:nvSpPr>
        <p:spPr bwMode="auto">
          <a:xfrm>
            <a:off x="334296" y="2379396"/>
            <a:ext cx="5791200" cy="2590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050" dirty="0"/>
              <a:t>&lt;</a:t>
            </a:r>
            <a:r>
              <a:rPr lang="pt-BR" altLang="pt-BR" sz="1050" dirty="0" err="1"/>
              <a:t>datasources</a:t>
            </a:r>
            <a:r>
              <a:rPr lang="pt-BR" altLang="pt-BR" sz="105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050" dirty="0"/>
              <a:t>  &lt;local-</a:t>
            </a:r>
            <a:r>
              <a:rPr lang="pt-BR" altLang="pt-BR" sz="1050" dirty="0" err="1"/>
              <a:t>tx</a:t>
            </a:r>
            <a:r>
              <a:rPr lang="pt-BR" altLang="pt-BR" sz="1050" dirty="0"/>
              <a:t>-</a:t>
            </a:r>
            <a:r>
              <a:rPr lang="pt-BR" altLang="pt-BR" sz="1050" dirty="0" err="1"/>
              <a:t>datasource</a:t>
            </a:r>
            <a:r>
              <a:rPr lang="pt-BR" altLang="pt-BR" sz="105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050" dirty="0"/>
              <a:t>    &lt;</a:t>
            </a:r>
            <a:r>
              <a:rPr lang="pt-BR" altLang="pt-BR" sz="1050" dirty="0" err="1"/>
              <a:t>jndi-name</a:t>
            </a:r>
            <a:r>
              <a:rPr lang="pt-BR" altLang="pt-BR" sz="1050" dirty="0"/>
              <a:t>&gt;</a:t>
            </a:r>
            <a:r>
              <a:rPr lang="pt-BR" altLang="pt-BR" sz="1600" dirty="0" err="1">
                <a:solidFill>
                  <a:schemeClr val="hlink"/>
                </a:solidFill>
              </a:rPr>
              <a:t>jdbc</a:t>
            </a:r>
            <a:r>
              <a:rPr lang="pt-BR" altLang="pt-BR" sz="1600" dirty="0">
                <a:solidFill>
                  <a:schemeClr val="hlink"/>
                </a:solidFill>
              </a:rPr>
              <a:t>/</a:t>
            </a:r>
            <a:r>
              <a:rPr lang="pt-BR" altLang="pt-BR" sz="1600" dirty="0" err="1">
                <a:solidFill>
                  <a:schemeClr val="hlink"/>
                </a:solidFill>
              </a:rPr>
              <a:t>estatistica</a:t>
            </a:r>
            <a:r>
              <a:rPr lang="pt-BR" altLang="pt-BR" sz="1050" dirty="0"/>
              <a:t>&lt;/</a:t>
            </a:r>
            <a:r>
              <a:rPr lang="pt-BR" altLang="pt-BR" sz="1050" dirty="0" err="1"/>
              <a:t>jndi-name</a:t>
            </a:r>
            <a:r>
              <a:rPr lang="pt-BR" altLang="pt-BR" sz="105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050" dirty="0"/>
              <a:t>    &lt;connection-</a:t>
            </a:r>
            <a:r>
              <a:rPr lang="pt-BR" altLang="pt-BR" sz="1050" dirty="0" err="1"/>
              <a:t>url</a:t>
            </a:r>
            <a:r>
              <a:rPr lang="pt-BR" altLang="pt-BR" sz="1050" dirty="0"/>
              <a:t>&gt;</a:t>
            </a:r>
            <a:r>
              <a:rPr lang="pt-BR" altLang="pt-BR" sz="1600" dirty="0" err="1">
                <a:solidFill>
                  <a:schemeClr val="hlink"/>
                </a:solidFill>
              </a:rPr>
              <a:t>jdbc:mysql</a:t>
            </a:r>
            <a:r>
              <a:rPr lang="pt-BR" altLang="pt-BR" sz="1600" dirty="0">
                <a:solidFill>
                  <a:schemeClr val="hlink"/>
                </a:solidFill>
              </a:rPr>
              <a:t>://localhost:3306/</a:t>
            </a:r>
            <a:r>
              <a:rPr lang="pt-BR" altLang="pt-BR" sz="1600" dirty="0" err="1">
                <a:solidFill>
                  <a:schemeClr val="hlink"/>
                </a:solidFill>
              </a:rPr>
              <a:t>estatistica</a:t>
            </a:r>
            <a:r>
              <a:rPr lang="pt-BR" altLang="pt-BR" sz="1050" dirty="0"/>
              <a:t>&lt;/connection-</a:t>
            </a:r>
            <a:r>
              <a:rPr lang="pt-BR" altLang="pt-BR" sz="1050" dirty="0" err="1"/>
              <a:t>url</a:t>
            </a:r>
            <a:r>
              <a:rPr lang="pt-BR" altLang="pt-BR" sz="105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050" dirty="0"/>
              <a:t>    &lt;driver-</a:t>
            </a:r>
            <a:r>
              <a:rPr lang="pt-BR" altLang="pt-BR" sz="1050" dirty="0" err="1"/>
              <a:t>class</a:t>
            </a:r>
            <a:r>
              <a:rPr lang="pt-BR" altLang="pt-BR" sz="1050" dirty="0"/>
              <a:t>&gt;</a:t>
            </a:r>
            <a:r>
              <a:rPr lang="pt-BR" altLang="pt-BR" sz="1600" dirty="0" err="1">
                <a:solidFill>
                  <a:schemeClr val="hlink"/>
                </a:solidFill>
              </a:rPr>
              <a:t>com.mysql.jdbc.Driver</a:t>
            </a:r>
            <a:r>
              <a:rPr lang="pt-BR" altLang="pt-BR" sz="1050" dirty="0"/>
              <a:t>&lt;/driver-</a:t>
            </a:r>
            <a:r>
              <a:rPr lang="pt-BR" altLang="pt-BR" sz="1050" dirty="0" err="1"/>
              <a:t>class</a:t>
            </a:r>
            <a:r>
              <a:rPr lang="pt-BR" altLang="pt-BR" sz="105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050" dirty="0"/>
              <a:t>    &lt;</a:t>
            </a:r>
            <a:r>
              <a:rPr lang="pt-BR" altLang="pt-BR" sz="1050" dirty="0" err="1"/>
              <a:t>user-name</a:t>
            </a:r>
            <a:r>
              <a:rPr lang="pt-BR" altLang="pt-BR" sz="1050" dirty="0"/>
              <a:t>&gt;</a:t>
            </a:r>
            <a:r>
              <a:rPr lang="pt-BR" altLang="pt-BR" sz="1050" dirty="0">
                <a:solidFill>
                  <a:schemeClr val="hlink"/>
                </a:solidFill>
              </a:rPr>
              <a:t>root</a:t>
            </a:r>
            <a:r>
              <a:rPr lang="pt-BR" altLang="pt-BR" sz="1050" dirty="0"/>
              <a:t>&lt;/</a:t>
            </a:r>
            <a:r>
              <a:rPr lang="pt-BR" altLang="pt-BR" sz="1050" dirty="0" err="1"/>
              <a:t>user-name</a:t>
            </a:r>
            <a:r>
              <a:rPr lang="pt-BR" altLang="pt-BR" sz="105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050" dirty="0"/>
              <a:t>    &lt;</a:t>
            </a:r>
            <a:r>
              <a:rPr lang="pt-BR" altLang="pt-BR" sz="1050" dirty="0" err="1"/>
              <a:t>password</a:t>
            </a:r>
            <a:r>
              <a:rPr lang="pt-BR" altLang="pt-BR" sz="1050" dirty="0"/>
              <a:t>&gt;&lt;/</a:t>
            </a:r>
            <a:r>
              <a:rPr lang="pt-BR" altLang="pt-BR" sz="1050" dirty="0" err="1"/>
              <a:t>password</a:t>
            </a:r>
            <a:r>
              <a:rPr lang="pt-BR" altLang="pt-BR" sz="105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050" dirty="0"/>
              <a:t>&lt;/local-</a:t>
            </a:r>
            <a:r>
              <a:rPr lang="pt-BR" altLang="pt-BR" sz="1050" dirty="0" err="1"/>
              <a:t>tx</a:t>
            </a:r>
            <a:r>
              <a:rPr lang="pt-BR" altLang="pt-BR" sz="1050" dirty="0"/>
              <a:t>-</a:t>
            </a:r>
            <a:r>
              <a:rPr lang="pt-BR" altLang="pt-BR" sz="1050" dirty="0" err="1"/>
              <a:t>datasource</a:t>
            </a:r>
            <a:r>
              <a:rPr lang="pt-BR" altLang="pt-BR" sz="105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050" dirty="0"/>
              <a:t>&lt;/</a:t>
            </a:r>
            <a:r>
              <a:rPr lang="pt-BR" altLang="pt-BR" sz="1050" dirty="0" err="1"/>
              <a:t>datasources</a:t>
            </a:r>
            <a:r>
              <a:rPr lang="pt-BR" altLang="pt-BR" sz="1050" dirty="0"/>
              <a:t>&gt;</a:t>
            </a:r>
          </a:p>
        </p:txBody>
      </p:sp>
      <p:pic>
        <p:nvPicPr>
          <p:cNvPr id="22" name="Picture 103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96" y="3750996"/>
            <a:ext cx="35052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25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8136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DATA SOURCE X DRIVERMANAGER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337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4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16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sz="3200" dirty="0">
                <a:solidFill>
                  <a:srgbClr val="000000"/>
                </a:solidFill>
              </a:rPr>
              <a:t>Data Sources </a:t>
            </a:r>
            <a:r>
              <a:rPr lang="en-US" altLang="pt-BR" sz="3200" dirty="0" err="1">
                <a:solidFill>
                  <a:srgbClr val="000000"/>
                </a:solidFill>
              </a:rPr>
              <a:t>permitem</a:t>
            </a:r>
            <a:r>
              <a:rPr lang="en-US" altLang="pt-BR" sz="3200" dirty="0">
                <a:solidFill>
                  <a:srgbClr val="000000"/>
                </a:solidFill>
              </a:rPr>
              <a:t> </a:t>
            </a:r>
            <a:r>
              <a:rPr lang="en-US" altLang="pt-BR" sz="3200" dirty="0" err="1">
                <a:solidFill>
                  <a:srgbClr val="000000"/>
                </a:solidFill>
              </a:rPr>
              <a:t>uso</a:t>
            </a:r>
            <a:r>
              <a:rPr lang="en-US" altLang="pt-BR" sz="3200" dirty="0">
                <a:solidFill>
                  <a:srgbClr val="000000"/>
                </a:solidFill>
              </a:rPr>
              <a:t> </a:t>
            </a:r>
            <a:r>
              <a:rPr lang="en-US" altLang="pt-BR" sz="3200" dirty="0" err="1">
                <a:solidFill>
                  <a:srgbClr val="000000"/>
                </a:solidFill>
              </a:rPr>
              <a:t>mais</a:t>
            </a:r>
            <a:r>
              <a:rPr lang="en-US" altLang="pt-BR" sz="3200" dirty="0">
                <a:solidFill>
                  <a:srgbClr val="000000"/>
                </a:solidFill>
              </a:rPr>
              <a:t> </a:t>
            </a:r>
            <a:r>
              <a:rPr lang="en-US" altLang="pt-BR" sz="3200" dirty="0" err="1">
                <a:solidFill>
                  <a:srgbClr val="000000"/>
                </a:solidFill>
              </a:rPr>
              <a:t>adequado</a:t>
            </a:r>
            <a:r>
              <a:rPr lang="en-US" altLang="pt-BR" sz="3200" dirty="0">
                <a:solidFill>
                  <a:srgbClr val="000000"/>
                </a:solidFill>
              </a:rPr>
              <a:t> de </a:t>
            </a:r>
            <a:r>
              <a:rPr lang="en-US" altLang="pt-BR" sz="3200" dirty="0" err="1">
                <a:solidFill>
                  <a:srgbClr val="000000"/>
                </a:solidFill>
              </a:rPr>
              <a:t>conexões</a:t>
            </a:r>
            <a:r>
              <a:rPr lang="en-US" altLang="pt-BR" sz="3200" dirty="0">
                <a:solidFill>
                  <a:srgbClr val="000000"/>
                </a:solidFill>
              </a:rPr>
              <a:t> (pooling).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32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pt-BR" sz="3200" dirty="0">
                <a:solidFill>
                  <a:srgbClr val="000000"/>
                </a:solidFill>
              </a:rPr>
              <a:t> </a:t>
            </a:r>
            <a:r>
              <a:rPr lang="en-US" altLang="pt-BR" sz="3200" dirty="0" err="1">
                <a:solidFill>
                  <a:srgbClr val="000000"/>
                </a:solidFill>
              </a:rPr>
              <a:t>DriverManager</a:t>
            </a:r>
            <a:r>
              <a:rPr lang="en-US" altLang="pt-BR" sz="3200" dirty="0">
                <a:solidFill>
                  <a:srgbClr val="000000"/>
                </a:solidFill>
              </a:rPr>
              <a:t> é </a:t>
            </a:r>
            <a:r>
              <a:rPr lang="en-US" altLang="pt-BR" sz="3200" dirty="0" err="1">
                <a:solidFill>
                  <a:srgbClr val="000000"/>
                </a:solidFill>
              </a:rPr>
              <a:t>configurado</a:t>
            </a:r>
            <a:r>
              <a:rPr lang="en-US" altLang="pt-BR" sz="3200" dirty="0">
                <a:solidFill>
                  <a:srgbClr val="000000"/>
                </a:solidFill>
              </a:rPr>
              <a:t> hard-coded </a:t>
            </a:r>
            <a:r>
              <a:rPr lang="en-US" altLang="pt-BR" sz="3200" dirty="0" err="1">
                <a:solidFill>
                  <a:srgbClr val="000000"/>
                </a:solidFill>
              </a:rPr>
              <a:t>enquanto</a:t>
            </a:r>
            <a:r>
              <a:rPr lang="en-US" altLang="pt-BR" sz="3200" dirty="0">
                <a:solidFill>
                  <a:srgbClr val="000000"/>
                </a:solidFill>
              </a:rPr>
              <a:t> data source </a:t>
            </a:r>
            <a:r>
              <a:rPr lang="en-US" altLang="pt-BR" sz="3200" dirty="0" err="1">
                <a:solidFill>
                  <a:srgbClr val="000000"/>
                </a:solidFill>
              </a:rPr>
              <a:t>roda</a:t>
            </a:r>
            <a:r>
              <a:rPr lang="en-US" altLang="pt-BR" sz="3200" dirty="0">
                <a:solidFill>
                  <a:srgbClr val="000000"/>
                </a:solidFill>
              </a:rPr>
              <a:t> no </a:t>
            </a:r>
            <a:r>
              <a:rPr lang="en-US" altLang="pt-BR" sz="3200" dirty="0" err="1">
                <a:solidFill>
                  <a:srgbClr val="000000"/>
                </a:solidFill>
              </a:rPr>
              <a:t>servidor</a:t>
            </a:r>
            <a:r>
              <a:rPr lang="en-US" altLang="pt-BR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800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Acesso</a:t>
            </a:r>
            <a:r>
              <a:rPr lang="en-US" altLang="pt-BR" sz="3200" b="1" dirty="0" smtClean="0"/>
              <a:t> via ODBC:</a:t>
            </a:r>
            <a:endParaRPr lang="en-US" altLang="pt-BR" sz="32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5" y="1993332"/>
            <a:ext cx="2862181" cy="253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38" y="3260128"/>
            <a:ext cx="4645900" cy="331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61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409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Acesso</a:t>
            </a:r>
            <a:r>
              <a:rPr lang="en-US" altLang="pt-BR" sz="3200" b="1" dirty="0" smtClean="0"/>
              <a:t> via ODBC: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charset="0"/>
              <a:buChar char="•"/>
            </a:pP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pt-BR" sz="2800" dirty="0" smtClean="0"/>
              <a:t> Clique </a:t>
            </a:r>
            <a:r>
              <a:rPr lang="en-US" altLang="pt-BR" sz="2800" dirty="0" err="1"/>
              <a:t>em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Adicionar</a:t>
            </a:r>
            <a:r>
              <a:rPr lang="en-US" altLang="pt-BR" sz="2800" dirty="0"/>
              <a:t> / Driver do Microsoft Excel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pt-BR" sz="2800" dirty="0" smtClean="0"/>
              <a:t> Nome </a:t>
            </a:r>
            <a:r>
              <a:rPr lang="en-US" altLang="pt-BR" sz="2800" dirty="0"/>
              <a:t>da </a:t>
            </a:r>
            <a:r>
              <a:rPr lang="en-US" altLang="pt-BR" sz="2800" dirty="0" err="1"/>
              <a:t>fonte</a:t>
            </a:r>
            <a:r>
              <a:rPr lang="en-US" altLang="pt-BR" sz="2800" dirty="0"/>
              <a:t> de dados: </a:t>
            </a:r>
            <a:r>
              <a:rPr lang="en-US" altLang="pt-BR" sz="2800" dirty="0" err="1"/>
              <a:t>odbcExcel</a:t>
            </a:r>
            <a:endParaRPr lang="en-US" altLang="pt-BR" sz="2800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pt-BR" sz="2800" dirty="0" smtClean="0"/>
              <a:t> </a:t>
            </a:r>
            <a:r>
              <a:rPr lang="en-US" altLang="pt-BR" sz="2800" dirty="0" err="1" smtClean="0"/>
              <a:t>Descrição</a:t>
            </a:r>
            <a:r>
              <a:rPr lang="en-US" altLang="pt-BR" sz="2800" dirty="0"/>
              <a:t>: </a:t>
            </a:r>
            <a:r>
              <a:rPr lang="en-US" altLang="pt-BR" sz="2800" dirty="0" err="1"/>
              <a:t>odbcExcel</a:t>
            </a:r>
            <a:endParaRPr lang="en-US" altLang="pt-BR" sz="2800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pt-BR" sz="2800" dirty="0" smtClean="0"/>
              <a:t> </a:t>
            </a:r>
            <a:r>
              <a:rPr lang="en-US" altLang="pt-BR" sz="2800" dirty="0" err="1" smtClean="0"/>
              <a:t>Selecionar</a:t>
            </a:r>
            <a:r>
              <a:rPr lang="en-US" altLang="pt-BR" sz="2800" dirty="0" smtClean="0"/>
              <a:t> </a:t>
            </a:r>
            <a:r>
              <a:rPr lang="en-US" altLang="pt-BR" sz="2800" dirty="0"/>
              <a:t>a pasta de </a:t>
            </a:r>
            <a:r>
              <a:rPr lang="en-US" altLang="pt-BR" sz="2800" dirty="0" err="1"/>
              <a:t>trabalho</a:t>
            </a:r>
            <a:r>
              <a:rPr lang="en-US" altLang="pt-BR" sz="2800" dirty="0"/>
              <a:t> / Localize o </a:t>
            </a:r>
            <a:r>
              <a:rPr lang="en-US" altLang="pt-BR" sz="2800" dirty="0" err="1" smtClean="0"/>
              <a:t>arquivo</a:t>
            </a:r>
            <a:r>
              <a:rPr lang="en-US" altLang="pt-BR" sz="2800" dirty="0" smtClean="0"/>
              <a:t> / </a:t>
            </a:r>
            <a:r>
              <a:rPr lang="en-US" altLang="pt-BR" sz="2800" dirty="0"/>
              <a:t>OK / OK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en-US" alt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56631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PROTOCOLO NATIVO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pt-BR" sz="3200" b="1" dirty="0"/>
              <a:t>Como instalar </a:t>
            </a:r>
            <a:r>
              <a:rPr lang="pt-BR" sz="3200" b="1" dirty="0" smtClean="0"/>
              <a:t>no Eclipse o </a:t>
            </a:r>
            <a:r>
              <a:rPr lang="pt-BR" sz="3200" b="1" dirty="0"/>
              <a:t>JDBC para MySQL?</a:t>
            </a:r>
          </a:p>
          <a:p>
            <a:pPr>
              <a:buFont typeface="Wingdings" pitchFamily="2" charset="2"/>
              <a:buNone/>
              <a:defRPr/>
            </a:pPr>
            <a:endParaRPr lang="pt-BR" sz="1000" b="1" dirty="0"/>
          </a:p>
          <a:p>
            <a:pPr>
              <a:buFont typeface="Wingdings" pitchFamily="2" charset="2"/>
              <a:buNone/>
              <a:defRPr/>
            </a:pPr>
            <a:r>
              <a:rPr lang="pt-BR" sz="2800" b="1" dirty="0">
                <a:hlinkClick r:id="rId3"/>
              </a:rPr>
              <a:t>http://www.mysql.com/downloads/connector/j/</a:t>
            </a:r>
            <a:endParaRPr lang="pt-BR" sz="2800" b="1" dirty="0"/>
          </a:p>
          <a:p>
            <a:pPr>
              <a:defRPr/>
            </a:pPr>
            <a:r>
              <a:rPr lang="pt-BR" sz="2800" b="1" dirty="0"/>
              <a:t>Adicionar o driver no projeto: </a:t>
            </a:r>
          </a:p>
          <a:p>
            <a:pPr lvl="1">
              <a:defRPr/>
            </a:pPr>
            <a:r>
              <a:rPr lang="pt-BR" sz="2400" b="1" dirty="0"/>
              <a:t>Menu: File / </a:t>
            </a:r>
            <a:r>
              <a:rPr lang="pt-BR" sz="2400" b="1" dirty="0" err="1"/>
              <a:t>Import</a:t>
            </a:r>
            <a:endParaRPr lang="pt-BR" sz="2400" b="1" dirty="0"/>
          </a:p>
          <a:p>
            <a:pPr lvl="1">
              <a:defRPr/>
            </a:pPr>
            <a:r>
              <a:rPr lang="pt-BR" sz="2400" b="1" dirty="0"/>
              <a:t>General / </a:t>
            </a:r>
            <a:r>
              <a:rPr lang="pt-BR" sz="2400" b="1" dirty="0" err="1"/>
              <a:t>ArchiveFile</a:t>
            </a:r>
            <a:r>
              <a:rPr lang="pt-BR" sz="2400" b="1" dirty="0"/>
              <a:t> / Next</a:t>
            </a:r>
          </a:p>
          <a:p>
            <a:pPr lvl="1">
              <a:defRPr/>
            </a:pPr>
            <a:r>
              <a:rPr lang="pt-BR" sz="2400" b="1" dirty="0" err="1"/>
              <a:t>Browse</a:t>
            </a:r>
            <a:r>
              <a:rPr lang="pt-BR" sz="2400" b="1" dirty="0"/>
              <a:t> e localize o arquivo: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pt-BR" sz="2400" b="1" dirty="0"/>
              <a:t>		mysql-connector-java-5.1.22-bin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pt-BR" sz="2400" b="1" dirty="0"/>
              <a:t>Dentro da pasta criada após a descompactação do arquivo baixado.</a:t>
            </a:r>
          </a:p>
          <a:p>
            <a:pPr lvl="1">
              <a:defRPr/>
            </a:pPr>
            <a:r>
              <a:rPr lang="pt-BR" sz="2400" b="1" dirty="0" err="1"/>
              <a:t>Into</a:t>
            </a:r>
            <a:r>
              <a:rPr lang="pt-BR" sz="2400" b="1" dirty="0"/>
              <a:t> Folder / Browser (escolha uma pasta)  / OK </a:t>
            </a:r>
          </a:p>
        </p:txBody>
      </p:sp>
    </p:spTree>
    <p:extLst>
      <p:ext uri="{BB962C8B-B14F-4D97-AF65-F5344CB8AC3E}">
        <p14:creationId xmlns:p14="http://schemas.microsoft.com/office/powerpoint/2010/main" val="330028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PROTOCOLO NATIVO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200" b="1" dirty="0" smtClean="0"/>
              <a:t>Como </a:t>
            </a:r>
            <a:r>
              <a:rPr lang="en-US" sz="3200" b="1" dirty="0" err="1" smtClean="0"/>
              <a:t>instalar</a:t>
            </a:r>
            <a:r>
              <a:rPr lang="en-US" sz="3200" b="1" dirty="0" smtClean="0"/>
              <a:t> no Eclipse o driver JDBC – “jar” fora do </a:t>
            </a:r>
            <a:r>
              <a:rPr lang="en-US" sz="3200" b="1" dirty="0" err="1" smtClean="0"/>
              <a:t>projeto</a:t>
            </a:r>
            <a:endParaRPr lang="en-US" sz="3200" b="1" dirty="0" smtClean="0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en-US" sz="3200" b="1" dirty="0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3200" dirty="0" err="1"/>
              <a:t>Baixe</a:t>
            </a:r>
            <a:r>
              <a:rPr lang="en-US" sz="3200" dirty="0"/>
              <a:t> o driver do site da Oracle</a:t>
            </a: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3200" dirty="0" err="1"/>
              <a:t>Abra</a:t>
            </a:r>
            <a:r>
              <a:rPr lang="en-US" sz="3200" dirty="0"/>
              <a:t> o Eclipse, </a:t>
            </a:r>
            <a:r>
              <a:rPr lang="en-US" sz="3200" dirty="0" err="1" smtClean="0"/>
              <a:t>seguido</a:t>
            </a:r>
            <a:r>
              <a:rPr lang="en-US" sz="3200" dirty="0" smtClean="0"/>
              <a:t> </a:t>
            </a:r>
            <a:r>
              <a:rPr lang="en-US" sz="3200" dirty="0"/>
              <a:t>da </a:t>
            </a:r>
            <a:r>
              <a:rPr lang="en-US" sz="3200" dirty="0" err="1"/>
              <a:t>sua</a:t>
            </a:r>
            <a:r>
              <a:rPr lang="en-US" sz="3200" dirty="0"/>
              <a:t> Workspace e </a:t>
            </a:r>
            <a:r>
              <a:rPr lang="en-US" sz="3200" dirty="0" err="1"/>
              <a:t>consequentemente</a:t>
            </a:r>
            <a:r>
              <a:rPr lang="en-US" sz="3200" dirty="0"/>
              <a:t> o </a:t>
            </a:r>
            <a:r>
              <a:rPr lang="en-US" sz="3200" dirty="0" err="1"/>
              <a:t>projeto</a:t>
            </a:r>
            <a:r>
              <a:rPr lang="en-US" sz="3200" dirty="0"/>
              <a:t> </a:t>
            </a:r>
            <a:r>
              <a:rPr lang="en-US" sz="3200" dirty="0" err="1"/>
              <a:t>desejado</a:t>
            </a:r>
            <a:r>
              <a:rPr lang="en-US" sz="3200" dirty="0"/>
              <a:t>.</a:t>
            </a: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3200" dirty="0" err="1"/>
              <a:t>Dê</a:t>
            </a:r>
            <a:r>
              <a:rPr lang="en-US" sz="3200" dirty="0"/>
              <a:t> um clique com o </a:t>
            </a:r>
            <a:r>
              <a:rPr lang="en-US" sz="3200" dirty="0" err="1"/>
              <a:t>botão</a:t>
            </a:r>
            <a:r>
              <a:rPr lang="en-US" sz="3200" dirty="0"/>
              <a:t> </a:t>
            </a:r>
            <a:r>
              <a:rPr lang="en-US" sz="3200" dirty="0" err="1"/>
              <a:t>direito</a:t>
            </a:r>
            <a:r>
              <a:rPr lang="en-US" sz="3200" dirty="0"/>
              <a:t> do mouse </a:t>
            </a:r>
            <a:r>
              <a:rPr lang="en-US" sz="3200" dirty="0" err="1"/>
              <a:t>sobre</a:t>
            </a:r>
            <a:r>
              <a:rPr lang="en-US" sz="3200" dirty="0"/>
              <a:t> o </a:t>
            </a:r>
            <a:r>
              <a:rPr lang="en-US" sz="3200" dirty="0" err="1"/>
              <a:t>projeto</a:t>
            </a:r>
            <a:r>
              <a:rPr lang="en-US" sz="3200" dirty="0"/>
              <a:t>, e:</a:t>
            </a:r>
          </a:p>
        </p:txBody>
      </p:sp>
    </p:spTree>
    <p:extLst>
      <p:ext uri="{BB962C8B-B14F-4D97-AF65-F5344CB8AC3E}">
        <p14:creationId xmlns:p14="http://schemas.microsoft.com/office/powerpoint/2010/main" val="316343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PROTOCOLO NATIVO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200" b="1" dirty="0" smtClean="0"/>
              <a:t>Como </a:t>
            </a:r>
            <a:r>
              <a:rPr lang="en-US" sz="3200" b="1" dirty="0" err="1" smtClean="0"/>
              <a:t>instalar</a:t>
            </a:r>
            <a:r>
              <a:rPr lang="en-US" sz="3200" b="1" dirty="0" smtClean="0"/>
              <a:t> </a:t>
            </a:r>
            <a:r>
              <a:rPr lang="en-US" sz="3200" b="1" dirty="0"/>
              <a:t>no Eclipse </a:t>
            </a:r>
            <a:r>
              <a:rPr lang="en-US" sz="3200" b="1" dirty="0" smtClean="0"/>
              <a:t>o driver JDBC – </a:t>
            </a:r>
            <a:r>
              <a:rPr lang="en-US" sz="3200" b="1" dirty="0"/>
              <a:t>“jar” fora do </a:t>
            </a:r>
            <a:r>
              <a:rPr lang="en-US" sz="3200" b="1" dirty="0" err="1"/>
              <a:t>projeto</a:t>
            </a:r>
            <a:endParaRPr lang="en-US" sz="3200" b="1" dirty="0" smtClean="0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en-US" sz="3200" b="1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79" y="2405366"/>
            <a:ext cx="6881812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57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PROTOCOLO NATIVO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200" b="1" dirty="0" smtClean="0"/>
              <a:t>Como </a:t>
            </a:r>
            <a:r>
              <a:rPr lang="en-US" sz="3200" b="1" dirty="0" err="1" smtClean="0"/>
              <a:t>instalar</a:t>
            </a:r>
            <a:r>
              <a:rPr lang="en-US" sz="3200" b="1" dirty="0" smtClean="0"/>
              <a:t> </a:t>
            </a:r>
            <a:r>
              <a:rPr lang="en-US" sz="3200" b="1" dirty="0"/>
              <a:t>no Eclipse </a:t>
            </a:r>
            <a:r>
              <a:rPr lang="en-US" sz="3200" b="1" dirty="0" smtClean="0"/>
              <a:t>o driver JDBC </a:t>
            </a:r>
            <a:r>
              <a:rPr lang="en-US" sz="3200" b="1" dirty="0"/>
              <a:t>– “jar” fora do </a:t>
            </a:r>
            <a:r>
              <a:rPr lang="en-US" sz="3200" b="1" dirty="0" err="1"/>
              <a:t>projeto</a:t>
            </a:r>
            <a:endParaRPr lang="en-US" sz="3200" b="1" dirty="0" smtClean="0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en-US" sz="32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22004"/>
            <a:ext cx="5233988" cy="393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00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20</a:t>
            </a: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. </a:t>
            </a: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JDBC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7991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PROTOCOLO NATIVO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200" b="1" dirty="0" smtClean="0"/>
              <a:t>Como </a:t>
            </a:r>
            <a:r>
              <a:rPr lang="en-US" sz="3200" b="1" dirty="0" err="1" smtClean="0"/>
              <a:t>instalar</a:t>
            </a:r>
            <a:r>
              <a:rPr lang="en-US" sz="3200" b="1" dirty="0" smtClean="0"/>
              <a:t> </a:t>
            </a:r>
            <a:r>
              <a:rPr lang="en-US" sz="3200" b="1" dirty="0"/>
              <a:t>no Eclipse </a:t>
            </a:r>
            <a:r>
              <a:rPr lang="en-US" sz="3200" b="1" dirty="0" smtClean="0"/>
              <a:t>o driver JDBC </a:t>
            </a:r>
            <a:r>
              <a:rPr lang="en-US" sz="3200" b="1" dirty="0"/>
              <a:t>– “jar” fora do </a:t>
            </a:r>
            <a:r>
              <a:rPr lang="en-US" sz="3200" b="1" dirty="0" err="1"/>
              <a:t>projeto</a:t>
            </a:r>
            <a:endParaRPr lang="en-US" sz="3200" b="1" dirty="0" smtClean="0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en-US" sz="32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75822"/>
            <a:ext cx="573722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8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JDBC – PROTOCOLO NATIVO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200" b="1" dirty="0"/>
              <a:t>Como </a:t>
            </a:r>
            <a:r>
              <a:rPr lang="en-US" sz="3200" b="1" dirty="0" err="1"/>
              <a:t>instalar</a:t>
            </a:r>
            <a:r>
              <a:rPr lang="en-US" sz="3200" b="1" dirty="0"/>
              <a:t> no Eclipse o </a:t>
            </a:r>
            <a:r>
              <a:rPr lang="en-US" sz="3200" b="1" dirty="0" smtClean="0"/>
              <a:t>driver JDBC </a:t>
            </a:r>
            <a:r>
              <a:rPr lang="en-US" sz="3200" b="1" dirty="0"/>
              <a:t>– “jar” </a:t>
            </a:r>
            <a:r>
              <a:rPr lang="en-US" sz="3200" b="1" dirty="0" smtClean="0"/>
              <a:t>DENTRO </a:t>
            </a:r>
            <a:r>
              <a:rPr lang="en-US" sz="3200" b="1" dirty="0"/>
              <a:t>do </a:t>
            </a:r>
            <a:r>
              <a:rPr lang="en-US" sz="3200" b="1" dirty="0" err="1"/>
              <a:t>projeto</a:t>
            </a:r>
            <a:endParaRPr lang="en-US" sz="3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03" y="2568059"/>
            <a:ext cx="4265564" cy="220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47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JDBC – PROTOCOLO NATIVO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200" b="1" dirty="0"/>
              <a:t>Como </a:t>
            </a:r>
            <a:r>
              <a:rPr lang="en-US" sz="3200" b="1" dirty="0" err="1"/>
              <a:t>instalar</a:t>
            </a:r>
            <a:r>
              <a:rPr lang="en-US" sz="3200" b="1" dirty="0"/>
              <a:t> no Eclipse o </a:t>
            </a:r>
            <a:r>
              <a:rPr lang="en-US" sz="3200" b="1" dirty="0" smtClean="0"/>
              <a:t>driver JDBC – </a:t>
            </a:r>
            <a:r>
              <a:rPr lang="en-US" sz="3200" b="1" dirty="0"/>
              <a:t>“jar” DENTRO do </a:t>
            </a:r>
            <a:r>
              <a:rPr lang="en-US" sz="3200" b="1" dirty="0" err="1"/>
              <a:t>projeto</a:t>
            </a:r>
            <a:endParaRPr lang="en-US" sz="3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56" y="2689107"/>
            <a:ext cx="8250491" cy="26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46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JDBC – PROTOCOLO NATIVO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200" b="1" dirty="0"/>
              <a:t>Como </a:t>
            </a:r>
            <a:r>
              <a:rPr lang="en-US" sz="3200" b="1" dirty="0" err="1"/>
              <a:t>instalar</a:t>
            </a:r>
            <a:r>
              <a:rPr lang="en-US" sz="3200" b="1" dirty="0"/>
              <a:t> no Eclipse o </a:t>
            </a:r>
            <a:r>
              <a:rPr lang="en-US" sz="3200" b="1" dirty="0" smtClean="0"/>
              <a:t>driver JDBC – </a:t>
            </a:r>
            <a:r>
              <a:rPr lang="en-US" sz="3200" b="1" dirty="0"/>
              <a:t>“jar” DENTRO do </a:t>
            </a:r>
            <a:r>
              <a:rPr lang="en-US" sz="3200" b="1" dirty="0" err="1"/>
              <a:t>projeto</a:t>
            </a:r>
            <a:endParaRPr lang="en-US" sz="3200" b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35" y="2390618"/>
            <a:ext cx="6881812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7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JDBC – PROTOCOLO NATIVO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200" b="1" dirty="0"/>
              <a:t>Como </a:t>
            </a:r>
            <a:r>
              <a:rPr lang="en-US" sz="3200" b="1" dirty="0" err="1"/>
              <a:t>instalar</a:t>
            </a:r>
            <a:r>
              <a:rPr lang="en-US" sz="3200" b="1" dirty="0"/>
              <a:t> no Eclipse o </a:t>
            </a:r>
            <a:r>
              <a:rPr lang="en-US" sz="3200" b="1" dirty="0" smtClean="0"/>
              <a:t>driver JDBC – </a:t>
            </a:r>
            <a:r>
              <a:rPr lang="en-US" sz="3200" b="1" dirty="0"/>
              <a:t>“jar” DENTRO do </a:t>
            </a:r>
            <a:r>
              <a:rPr lang="en-US" sz="3200" b="1" dirty="0" err="1"/>
              <a:t>projeto</a:t>
            </a:r>
            <a:endParaRPr lang="en-US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28" y="2309055"/>
            <a:ext cx="5827764" cy="443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09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JDBC – PROTOCOLO NATIVO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200" b="1" dirty="0"/>
              <a:t>Como </a:t>
            </a:r>
            <a:r>
              <a:rPr lang="en-US" sz="3200" b="1" dirty="0" err="1"/>
              <a:t>instalar</a:t>
            </a:r>
            <a:r>
              <a:rPr lang="en-US" sz="3200" b="1" dirty="0"/>
              <a:t> no Eclipse o </a:t>
            </a:r>
            <a:r>
              <a:rPr lang="en-US" sz="3200" b="1" dirty="0" smtClean="0"/>
              <a:t>driver JDBC – </a:t>
            </a:r>
            <a:r>
              <a:rPr lang="en-US" sz="3200" b="1" dirty="0"/>
              <a:t>“jar” DENTRO do </a:t>
            </a:r>
            <a:r>
              <a:rPr lang="en-US" sz="3200" b="1" dirty="0" err="1"/>
              <a:t>projeto</a:t>
            </a:r>
            <a:endParaRPr lang="en-US" sz="3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59" y="2351294"/>
            <a:ext cx="3784282" cy="435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32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/>
              <a:t>Como é </a:t>
            </a:r>
            <a:r>
              <a:rPr lang="en-US" altLang="pt-BR" sz="3200" b="1" dirty="0" err="1"/>
              <a:t>feita</a:t>
            </a:r>
            <a:r>
              <a:rPr lang="en-US" altLang="pt-BR" sz="3200" b="1" dirty="0"/>
              <a:t> a </a:t>
            </a:r>
            <a:r>
              <a:rPr lang="en-US" altLang="pt-BR" sz="3200" b="1" dirty="0" err="1"/>
              <a:t>conexão</a:t>
            </a:r>
            <a:r>
              <a:rPr lang="en-US" altLang="pt-BR" sz="3200" b="1" dirty="0"/>
              <a:t> ?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en-US" altLang="pt-BR" sz="2400" dirty="0">
              <a:solidFill>
                <a:srgbClr val="0000FF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dirty="0" err="1">
                <a:solidFill>
                  <a:srgbClr val="000000"/>
                </a:solidFill>
              </a:rPr>
              <a:t>Após</a:t>
            </a:r>
            <a:r>
              <a:rPr lang="en-US" altLang="pt-BR" sz="2800" dirty="0">
                <a:solidFill>
                  <a:srgbClr val="000000"/>
                </a:solidFill>
              </a:rPr>
              <a:t> o </a:t>
            </a:r>
            <a:r>
              <a:rPr lang="en-US" altLang="pt-BR" sz="2800" dirty="0" err="1">
                <a:solidFill>
                  <a:srgbClr val="000000"/>
                </a:solidFill>
              </a:rPr>
              <a:t>registro</a:t>
            </a:r>
            <a:r>
              <a:rPr lang="en-US" altLang="pt-BR" sz="2800" dirty="0">
                <a:solidFill>
                  <a:srgbClr val="000000"/>
                </a:solidFill>
              </a:rPr>
              <a:t> do driver </a:t>
            </a:r>
            <a:r>
              <a:rPr lang="en-US" altLang="pt-BR" sz="2800" dirty="0" err="1">
                <a:solidFill>
                  <a:srgbClr val="000000"/>
                </a:solidFill>
              </a:rPr>
              <a:t>deve</a:t>
            </a:r>
            <a:r>
              <a:rPr lang="en-US" altLang="pt-BR" sz="2800" dirty="0">
                <a:solidFill>
                  <a:srgbClr val="000000"/>
                </a:solidFill>
              </a:rPr>
              <a:t>-se </a:t>
            </a:r>
            <a:r>
              <a:rPr lang="en-US" altLang="pt-BR" sz="2800" dirty="0" err="1">
                <a:solidFill>
                  <a:srgbClr val="000000"/>
                </a:solidFill>
              </a:rPr>
              <a:t>inicializar</a:t>
            </a:r>
            <a:r>
              <a:rPr lang="en-US" altLang="pt-BR" sz="2800" dirty="0">
                <a:solidFill>
                  <a:srgbClr val="000000"/>
                </a:solidFill>
              </a:rPr>
              <a:t> a </a:t>
            </a:r>
            <a:r>
              <a:rPr lang="en-US" altLang="pt-BR" sz="2800" dirty="0" err="1">
                <a:solidFill>
                  <a:srgbClr val="000000"/>
                </a:solidFill>
              </a:rPr>
              <a:t>variável</a:t>
            </a:r>
            <a:r>
              <a:rPr lang="en-US" altLang="pt-BR" sz="2800" dirty="0">
                <a:solidFill>
                  <a:srgbClr val="000000"/>
                </a:solidFill>
              </a:rPr>
              <a:t> que </a:t>
            </a:r>
            <a:r>
              <a:rPr lang="en-US" altLang="pt-BR" sz="2800" dirty="0" err="1">
                <a:solidFill>
                  <a:srgbClr val="000000"/>
                </a:solidFill>
              </a:rPr>
              <a:t>representa</a:t>
            </a:r>
            <a:r>
              <a:rPr lang="en-US" altLang="pt-BR" sz="2800" dirty="0">
                <a:solidFill>
                  <a:srgbClr val="000000"/>
                </a:solidFill>
              </a:rPr>
              <a:t> a </a:t>
            </a:r>
            <a:r>
              <a:rPr lang="en-US" altLang="pt-BR" sz="2800" dirty="0" err="1">
                <a:solidFill>
                  <a:srgbClr val="000000"/>
                </a:solidFill>
              </a:rPr>
              <a:t>conexão</a:t>
            </a:r>
            <a:r>
              <a:rPr lang="en-US" altLang="pt-BR" sz="2800" dirty="0">
                <a:solidFill>
                  <a:srgbClr val="000000"/>
                </a:solidFill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</a:rPr>
              <a:t>propriamente</a:t>
            </a:r>
            <a:r>
              <a:rPr lang="en-US" altLang="pt-BR" sz="2800" dirty="0">
                <a:solidFill>
                  <a:srgbClr val="000000"/>
                </a:solidFill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</a:rPr>
              <a:t>dita</a:t>
            </a:r>
            <a:r>
              <a:rPr lang="en-US" altLang="pt-BR" sz="2800" dirty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en-US" altLang="pt-BR" sz="32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dirty="0" err="1">
                <a:solidFill>
                  <a:srgbClr val="000000"/>
                </a:solidFill>
              </a:rPr>
              <a:t>Isso</a:t>
            </a:r>
            <a:r>
              <a:rPr lang="en-US" altLang="pt-BR" sz="2800" dirty="0">
                <a:solidFill>
                  <a:srgbClr val="000000"/>
                </a:solidFill>
              </a:rPr>
              <a:t> é </a:t>
            </a:r>
            <a:r>
              <a:rPr lang="en-US" altLang="pt-BR" sz="2800" dirty="0" err="1">
                <a:solidFill>
                  <a:srgbClr val="000000"/>
                </a:solidFill>
              </a:rPr>
              <a:t>feito</a:t>
            </a:r>
            <a:r>
              <a:rPr lang="en-US" altLang="pt-BR" sz="2800" dirty="0">
                <a:solidFill>
                  <a:srgbClr val="000000"/>
                </a:solidFill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</a:rPr>
              <a:t>através</a:t>
            </a:r>
            <a:r>
              <a:rPr lang="en-US" altLang="pt-BR" sz="2800" dirty="0">
                <a:solidFill>
                  <a:srgbClr val="000000"/>
                </a:solidFill>
              </a:rPr>
              <a:t> de </a:t>
            </a:r>
            <a:r>
              <a:rPr lang="en-US" altLang="pt-BR" sz="2800" dirty="0" err="1">
                <a:solidFill>
                  <a:srgbClr val="000000"/>
                </a:solidFill>
              </a:rPr>
              <a:t>uma</a:t>
            </a:r>
            <a:r>
              <a:rPr lang="en-US" altLang="pt-BR" sz="2800" dirty="0">
                <a:solidFill>
                  <a:srgbClr val="000000"/>
                </a:solidFill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</a:rPr>
              <a:t>chamada</a:t>
            </a:r>
            <a:r>
              <a:rPr lang="en-US" altLang="pt-BR" sz="2800" dirty="0">
                <a:solidFill>
                  <a:srgbClr val="000000"/>
                </a:solidFill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</a:rPr>
              <a:t>ao</a:t>
            </a:r>
            <a:r>
              <a:rPr lang="en-US" altLang="pt-BR" sz="2800" dirty="0">
                <a:solidFill>
                  <a:srgbClr val="000000"/>
                </a:solidFill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</a:rPr>
              <a:t>método</a:t>
            </a:r>
            <a:endParaRPr lang="en-US" altLang="pt-BR" sz="28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u="sng" dirty="0" err="1">
                <a:solidFill>
                  <a:srgbClr val="000000"/>
                </a:solidFill>
              </a:rPr>
              <a:t>DriverManager.getConnection</a:t>
            </a:r>
            <a:r>
              <a:rPr lang="en-US" altLang="pt-BR" sz="2800" u="sng" dirty="0">
                <a:solidFill>
                  <a:srgbClr val="000000"/>
                </a:solidFill>
              </a:rPr>
              <a:t>(</a:t>
            </a:r>
            <a:r>
              <a:rPr lang="en-US" altLang="pt-BR" sz="2800" u="sng" dirty="0">
                <a:solidFill>
                  <a:schemeClr val="hlink"/>
                </a:solidFill>
              </a:rPr>
              <a:t>“URL”</a:t>
            </a:r>
            <a:r>
              <a:rPr lang="en-US" altLang="pt-BR" sz="2800" u="sng" dirty="0">
                <a:solidFill>
                  <a:srgbClr val="000000"/>
                </a:solidFill>
              </a:rPr>
              <a:t>)</a:t>
            </a:r>
            <a:endParaRPr lang="pt-BR" altLang="pt-BR" sz="2800" dirty="0"/>
          </a:p>
        </p:txBody>
      </p:sp>
      <p:graphicFrame>
        <p:nvGraphicFramePr>
          <p:cNvPr id="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59651"/>
              </p:ext>
            </p:extLst>
          </p:nvPr>
        </p:nvGraphicFramePr>
        <p:xfrm>
          <a:off x="457200" y="5410164"/>
          <a:ext cx="7699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CorelPhotoPaint.Image.10" r:id="rId4" imgW="1209524" imgH="1257143" progId="CorelPhotoPaint.Image.10">
                  <p:embed/>
                </p:oleObj>
              </mc:Choice>
              <mc:Fallback>
                <p:oleObj name="CorelPhotoPaint.Image.10" r:id="rId4" imgW="1209524" imgH="1257143" progId="CorelPhotoPaint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10164"/>
                        <a:ext cx="7699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258888" y="5521289"/>
            <a:ext cx="73914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800" dirty="0" err="1">
                <a:solidFill>
                  <a:srgbClr val="333333"/>
                </a:solidFill>
              </a:rPr>
              <a:t>jdbc:</a:t>
            </a:r>
            <a:r>
              <a:rPr lang="pt-BR" altLang="pt-BR" sz="1800" dirty="0" err="1">
                <a:solidFill>
                  <a:srgbClr val="FF0000"/>
                </a:solidFill>
              </a:rPr>
              <a:t>odbc</a:t>
            </a:r>
            <a:r>
              <a:rPr lang="pt-BR" altLang="pt-BR" sz="1800" dirty="0">
                <a:solidFill>
                  <a:srgbClr val="333333"/>
                </a:solidFill>
              </a:rPr>
              <a:t>:</a:t>
            </a:r>
            <a:r>
              <a:rPr lang="en-US" altLang="pt-BR" sz="1800" dirty="0" err="1"/>
              <a:t>votacao</a:t>
            </a:r>
            <a:endParaRPr lang="pt-BR" altLang="pt-BR" sz="180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800" dirty="0" err="1">
                <a:solidFill>
                  <a:srgbClr val="333333"/>
                </a:solidFill>
              </a:rPr>
              <a:t>jdbc:</a:t>
            </a:r>
            <a:r>
              <a:rPr lang="pt-BR" altLang="pt-BR" sz="1800" dirty="0" err="1">
                <a:solidFill>
                  <a:srgbClr val="FF0000"/>
                </a:solidFill>
              </a:rPr>
              <a:t>oracle</a:t>
            </a:r>
            <a:r>
              <a:rPr lang="pt-BR" altLang="pt-BR" sz="1800" dirty="0" err="1">
                <a:solidFill>
                  <a:srgbClr val="333333"/>
                </a:solidFill>
              </a:rPr>
              <a:t>:</a:t>
            </a:r>
            <a:r>
              <a:rPr lang="pt-BR" altLang="pt-BR" sz="1800" dirty="0" err="1"/>
              <a:t>thin</a:t>
            </a:r>
            <a:r>
              <a:rPr lang="pt-BR" altLang="pt-BR" sz="1800" dirty="0"/>
              <a:t>:@192.168.60.15:1521:</a:t>
            </a:r>
            <a:r>
              <a:rPr lang="en-US" altLang="pt-BR" sz="1800" dirty="0"/>
              <a:t>ORCL</a:t>
            </a:r>
            <a:endParaRPr lang="pt-BR" altLang="pt-BR" sz="180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800" dirty="0" err="1">
                <a:solidFill>
                  <a:srgbClr val="333333"/>
                </a:solidFill>
              </a:rPr>
              <a:t>jdbc:</a:t>
            </a:r>
            <a:r>
              <a:rPr lang="pt-BR" altLang="pt-BR" sz="1800" dirty="0" err="1">
                <a:solidFill>
                  <a:srgbClr val="FF0000"/>
                </a:solidFill>
              </a:rPr>
              <a:t>mysql</a:t>
            </a:r>
            <a:r>
              <a:rPr lang="pt-BR" altLang="pt-BR" sz="1800" dirty="0"/>
              <a:t>://</a:t>
            </a:r>
            <a:r>
              <a:rPr lang="en-US" altLang="pt-BR" sz="1800" dirty="0"/>
              <a:t>localhost</a:t>
            </a:r>
            <a:r>
              <a:rPr lang="pt-BR" altLang="pt-BR" sz="1800" dirty="0"/>
              <a:t>:3306/</a:t>
            </a:r>
            <a:r>
              <a:rPr lang="en-US" altLang="pt-BR" sz="1800" dirty="0" err="1"/>
              <a:t>estatistica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81356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Exemplos</a:t>
            </a:r>
            <a:r>
              <a:rPr lang="en-US" altLang="pt-BR" sz="3200" b="1" dirty="0" smtClean="0"/>
              <a:t> de </a:t>
            </a:r>
            <a:r>
              <a:rPr lang="en-US" altLang="pt-BR" sz="3200" b="1" dirty="0" err="1" smtClean="0"/>
              <a:t>conexão</a:t>
            </a:r>
            <a:r>
              <a:rPr lang="en-US" altLang="pt-BR" sz="3200" b="1" dirty="0" smtClean="0"/>
              <a:t>:</a:t>
            </a:r>
            <a:endParaRPr lang="en-US" altLang="pt-BR" sz="32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32" y="3747287"/>
            <a:ext cx="8297184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32" y="2011335"/>
            <a:ext cx="8642477" cy="165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41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234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Acesso</a:t>
            </a:r>
            <a:r>
              <a:rPr lang="en-US" altLang="pt-BR" sz="3200" b="1" dirty="0" smtClean="0"/>
              <a:t> via Driver </a:t>
            </a:r>
            <a:r>
              <a:rPr lang="en-US" altLang="pt-BR" sz="3200" b="1" dirty="0" err="1" smtClean="0"/>
              <a:t>Nativo</a:t>
            </a:r>
            <a:r>
              <a:rPr lang="en-US" altLang="pt-BR" sz="3200" b="1" dirty="0" smtClean="0"/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en-US" altLang="pt-BR" sz="1000" b="1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smtClean="0"/>
              <a:t>Exemplo1: </a:t>
            </a:r>
            <a:r>
              <a:rPr lang="en-US" altLang="pt-BR" sz="3200" dirty="0"/>
              <a:t> </a:t>
            </a:r>
            <a:r>
              <a:rPr lang="en-US" altLang="pt-BR" sz="3200" dirty="0" smtClean="0"/>
              <a:t>Na </a:t>
            </a:r>
            <a:r>
              <a:rPr lang="en-US" altLang="pt-BR" sz="3200" dirty="0" err="1" smtClean="0"/>
              <a:t>classe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Conexao</a:t>
            </a:r>
            <a:r>
              <a:rPr lang="en-US" altLang="pt-BR" sz="3200" dirty="0" smtClean="0"/>
              <a:t> do </a:t>
            </a:r>
            <a:r>
              <a:rPr lang="en-US" altLang="pt-BR" sz="3200" dirty="0" err="1" smtClean="0"/>
              <a:t>projeto</a:t>
            </a:r>
            <a:r>
              <a:rPr lang="en-US" altLang="pt-BR" sz="3200" dirty="0" smtClean="0"/>
              <a:t> Conexao_1, </a:t>
            </a:r>
            <a:r>
              <a:rPr lang="en-US" altLang="pt-BR" sz="3200" dirty="0" err="1" smtClean="0"/>
              <a:t>digite</a:t>
            </a:r>
            <a:r>
              <a:rPr lang="en-US" altLang="pt-BR" sz="3200" dirty="0" smtClean="0"/>
              <a:t>:</a:t>
            </a:r>
            <a:endParaRPr lang="en-US" altLang="pt-BR" sz="3200" b="1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en-US" altLang="pt-BR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47" y="3268632"/>
            <a:ext cx="8786172" cy="210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63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Exemplo</a:t>
            </a:r>
            <a:r>
              <a:rPr lang="en-US" altLang="pt-BR" sz="3200" b="1" dirty="0" smtClean="0"/>
              <a:t> 2: </a:t>
            </a:r>
            <a:r>
              <a:rPr lang="en-US" altLang="pt-BR" sz="3200" dirty="0" smtClean="0"/>
              <a:t>Monte </a:t>
            </a:r>
            <a:r>
              <a:rPr lang="en-US" altLang="pt-BR" sz="3200" dirty="0" err="1" smtClean="0"/>
              <a:t>uma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tabela</a:t>
            </a:r>
            <a:r>
              <a:rPr lang="en-US" altLang="pt-BR" sz="3200" dirty="0" smtClean="0"/>
              <a:t> no Oracle/MySQL </a:t>
            </a:r>
            <a:r>
              <a:rPr lang="en-US" altLang="pt-BR" sz="3200" dirty="0" err="1" smtClean="0"/>
              <a:t>chamada</a:t>
            </a:r>
            <a:r>
              <a:rPr lang="en-US" altLang="pt-BR" sz="3200" dirty="0" smtClean="0"/>
              <a:t> T_LTP_CLIENTE com </a:t>
            </a:r>
            <a:r>
              <a:rPr lang="en-US" altLang="pt-BR" sz="3200" dirty="0" err="1" smtClean="0"/>
              <a:t>os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seguintes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campos</a:t>
            </a:r>
            <a:r>
              <a:rPr lang="en-US" altLang="pt-BR" sz="3200" dirty="0" smtClean="0"/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en-US" altLang="pt-BR" sz="3200" b="1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dirty="0" smtClean="0"/>
              <a:t>NM_CLIENTE – varchar2(50)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dirty="0" smtClean="0"/>
              <a:t>NR_CLIENTE – numeric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dirty="0" smtClean="0"/>
              <a:t>QT_ESTRELAS – numeric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en-US" altLang="pt-BR" sz="3200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dirty="0" err="1" smtClean="0"/>
              <a:t>Insira</a:t>
            </a:r>
            <a:r>
              <a:rPr lang="en-US" altLang="pt-BR" sz="3200" dirty="0" smtClean="0"/>
              <a:t> no </a:t>
            </a:r>
            <a:r>
              <a:rPr lang="en-US" altLang="pt-BR" sz="3200" dirty="0" err="1" smtClean="0"/>
              <a:t>mínimo</a:t>
            </a:r>
            <a:r>
              <a:rPr lang="en-US" altLang="pt-BR" sz="3200" dirty="0" smtClean="0"/>
              <a:t> 3 </a:t>
            </a:r>
            <a:r>
              <a:rPr lang="en-US" altLang="pt-BR" sz="3200" dirty="0" err="1" smtClean="0"/>
              <a:t>clientes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quaisquer</a:t>
            </a:r>
            <a:r>
              <a:rPr lang="en-US" altLang="pt-BR" sz="3200" dirty="0" smtClean="0"/>
              <a:t>.</a:t>
            </a:r>
            <a:endParaRPr lang="en-US" altLang="pt-BR" sz="3200" dirty="0"/>
          </a:p>
        </p:txBody>
      </p:sp>
    </p:spTree>
    <p:extLst>
      <p:ext uri="{BB962C8B-B14F-4D97-AF65-F5344CB8AC3E}">
        <p14:creationId xmlns:p14="http://schemas.microsoft.com/office/powerpoint/2010/main" val="311356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b="1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JDBC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CLASSES PARA CONEXÃO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SQL INJECTION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DESCANSO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75" y="2392789"/>
            <a:ext cx="8725853" cy="415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Exemplo</a:t>
            </a:r>
            <a:r>
              <a:rPr lang="en-US" altLang="pt-BR" sz="3200" b="1" dirty="0" smtClean="0"/>
              <a:t> 2: </a:t>
            </a:r>
            <a:r>
              <a:rPr lang="en-US" altLang="pt-BR" sz="3200" dirty="0" err="1" smtClean="0"/>
              <a:t>crie</a:t>
            </a:r>
            <a:r>
              <a:rPr lang="en-US" altLang="pt-BR" sz="3200" dirty="0" smtClean="0"/>
              <a:t> a </a:t>
            </a:r>
            <a:r>
              <a:rPr lang="en-US" altLang="pt-BR" sz="3200" dirty="0" err="1" smtClean="0"/>
              <a:t>classe</a:t>
            </a:r>
            <a:r>
              <a:rPr lang="en-US" altLang="pt-BR" sz="3200" dirty="0" smtClean="0"/>
              <a:t> </a:t>
            </a:r>
            <a:r>
              <a:rPr lang="en-US" altLang="pt-BR" sz="3200" b="1" dirty="0" smtClean="0"/>
              <a:t>Conexao_v2</a:t>
            </a:r>
            <a:r>
              <a:rPr lang="en-US" altLang="pt-BR" sz="3200" dirty="0" smtClean="0"/>
              <a:t> e monte o </a:t>
            </a:r>
            <a:r>
              <a:rPr lang="en-US" altLang="pt-BR" sz="3200" dirty="0" err="1" smtClean="0"/>
              <a:t>código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abaixo</a:t>
            </a:r>
            <a:r>
              <a:rPr lang="en-US" altLang="pt-BR" sz="3200" dirty="0" smtClean="0"/>
              <a:t>:</a:t>
            </a:r>
            <a:endParaRPr lang="en-US" alt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795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Exemplo</a:t>
            </a:r>
            <a:r>
              <a:rPr lang="en-US" altLang="pt-BR" sz="3200" b="1" dirty="0" smtClean="0"/>
              <a:t> 2: </a:t>
            </a:r>
            <a:r>
              <a:rPr lang="en-US" altLang="pt-BR" sz="3200" dirty="0" err="1" smtClean="0"/>
              <a:t>continuação</a:t>
            </a:r>
            <a:r>
              <a:rPr lang="en-US" altLang="pt-BR" sz="3200" dirty="0" smtClean="0"/>
              <a:t>….</a:t>
            </a:r>
            <a:endParaRPr lang="en-US" altLang="pt-BR" sz="3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21" y="2138209"/>
            <a:ext cx="6297941" cy="4412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07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64" y="2351294"/>
            <a:ext cx="86010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Exemplo</a:t>
            </a:r>
            <a:r>
              <a:rPr lang="en-US" altLang="pt-BR" sz="3200" b="1" dirty="0" smtClean="0"/>
              <a:t> 3: </a:t>
            </a:r>
            <a:r>
              <a:rPr lang="en-US" altLang="pt-BR" sz="3200" dirty="0" err="1" smtClean="0"/>
              <a:t>crie</a:t>
            </a:r>
            <a:r>
              <a:rPr lang="en-US" altLang="pt-BR" sz="3200" dirty="0" smtClean="0"/>
              <a:t> a </a:t>
            </a:r>
            <a:r>
              <a:rPr lang="en-US" altLang="pt-BR" sz="3200" dirty="0" err="1" smtClean="0"/>
              <a:t>classe</a:t>
            </a:r>
            <a:r>
              <a:rPr lang="en-US" altLang="pt-BR" sz="3200" dirty="0" smtClean="0"/>
              <a:t> </a:t>
            </a:r>
            <a:r>
              <a:rPr lang="en-US" altLang="pt-BR" sz="3200" b="1" dirty="0" smtClean="0"/>
              <a:t>Conexao_v3</a:t>
            </a:r>
            <a:r>
              <a:rPr lang="en-US" altLang="pt-BR" sz="3200" dirty="0" smtClean="0"/>
              <a:t> e monte o </a:t>
            </a:r>
            <a:r>
              <a:rPr lang="en-US" altLang="pt-BR" sz="3200" dirty="0" err="1" smtClean="0"/>
              <a:t>código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abaixo</a:t>
            </a:r>
            <a:r>
              <a:rPr lang="en-US" altLang="pt-BR" sz="3200" dirty="0" smtClean="0"/>
              <a:t>:</a:t>
            </a:r>
            <a:endParaRPr lang="en-US" alt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8872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Exemplo</a:t>
            </a:r>
            <a:r>
              <a:rPr lang="en-US" altLang="pt-BR" sz="3200" b="1" dirty="0" smtClean="0"/>
              <a:t> 3: </a:t>
            </a:r>
            <a:r>
              <a:rPr lang="en-US" altLang="pt-BR" sz="3200" dirty="0" err="1" smtClean="0"/>
              <a:t>continuação</a:t>
            </a:r>
            <a:r>
              <a:rPr lang="en-US" altLang="pt-BR" sz="3200" dirty="0" smtClean="0"/>
              <a:t>….</a:t>
            </a:r>
            <a:endParaRPr lang="en-US" altLang="pt-BR" sz="3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21" y="2138209"/>
            <a:ext cx="6297941" cy="4412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5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4" y="2351294"/>
            <a:ext cx="82962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Exemplo</a:t>
            </a:r>
            <a:r>
              <a:rPr lang="en-US" altLang="pt-BR" sz="3200" b="1" dirty="0" smtClean="0"/>
              <a:t> 4: </a:t>
            </a:r>
            <a:r>
              <a:rPr lang="en-US" altLang="pt-BR" sz="3200" dirty="0" err="1" smtClean="0"/>
              <a:t>crie</a:t>
            </a:r>
            <a:r>
              <a:rPr lang="en-US" altLang="pt-BR" sz="3200" dirty="0" smtClean="0"/>
              <a:t> a </a:t>
            </a:r>
            <a:r>
              <a:rPr lang="en-US" altLang="pt-BR" sz="3200" dirty="0" err="1" smtClean="0"/>
              <a:t>classe</a:t>
            </a:r>
            <a:r>
              <a:rPr lang="en-US" altLang="pt-BR" sz="3200" dirty="0" smtClean="0"/>
              <a:t> </a:t>
            </a:r>
            <a:r>
              <a:rPr lang="en-US" altLang="pt-BR" sz="3200" b="1" dirty="0" smtClean="0"/>
              <a:t>Conexao_v4</a:t>
            </a:r>
            <a:r>
              <a:rPr lang="en-US" altLang="pt-BR" sz="3200" dirty="0" smtClean="0"/>
              <a:t> e monte o </a:t>
            </a:r>
            <a:r>
              <a:rPr lang="en-US" altLang="pt-BR" sz="3200" dirty="0" err="1" smtClean="0"/>
              <a:t>código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abaixo</a:t>
            </a:r>
            <a:r>
              <a:rPr lang="en-US" altLang="pt-BR" sz="3200" dirty="0" smtClean="0"/>
              <a:t>:</a:t>
            </a:r>
            <a:endParaRPr lang="en-US" alt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23861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Exemplo</a:t>
            </a:r>
            <a:r>
              <a:rPr lang="en-US" altLang="pt-BR" sz="3200" b="1" dirty="0" smtClean="0"/>
              <a:t> </a:t>
            </a:r>
            <a:r>
              <a:rPr lang="en-US" altLang="pt-BR" sz="3200" b="1" dirty="0"/>
              <a:t>4</a:t>
            </a:r>
            <a:r>
              <a:rPr lang="en-US" altLang="pt-BR" sz="3200" b="1" dirty="0" smtClean="0"/>
              <a:t>: </a:t>
            </a:r>
            <a:r>
              <a:rPr lang="en-US" altLang="pt-BR" sz="3200" dirty="0" err="1" smtClean="0"/>
              <a:t>continuação</a:t>
            </a:r>
            <a:r>
              <a:rPr lang="en-US" altLang="pt-BR" sz="3200" dirty="0" smtClean="0"/>
              <a:t>….</a:t>
            </a:r>
            <a:endParaRPr lang="en-US" altLang="pt-BR" sz="3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21" y="2138209"/>
            <a:ext cx="6297941" cy="4412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32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8771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3200" dirty="0" smtClean="0"/>
              <a:t>Na mesma classe Conexao_v4 insira o código:</a:t>
            </a:r>
            <a:endParaRPr lang="pt-BR" sz="3200" dirty="0"/>
          </a:p>
          <a:p>
            <a:pPr>
              <a:defRPr/>
            </a:pPr>
            <a:endParaRPr lang="pt-BR" sz="3200" dirty="0"/>
          </a:p>
          <a:p>
            <a:pPr>
              <a:defRPr/>
            </a:pPr>
            <a:endParaRPr lang="pt-BR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99" y="2457143"/>
            <a:ext cx="8674845" cy="193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09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877175" cy="453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2800" dirty="0" smtClean="0"/>
              <a:t>Vamos simular a situação onde o NR_CLIENTE faria o papel da senha e o NM_CLIENTE o </a:t>
            </a:r>
            <a:r>
              <a:rPr lang="pt-BR" sz="2800" dirty="0" err="1" smtClean="0"/>
              <a:t>login</a:t>
            </a:r>
            <a:r>
              <a:rPr lang="pt-BR" sz="2800" dirty="0" smtClean="0"/>
              <a:t>, altere o código da seguinte forma:</a:t>
            </a:r>
            <a:r>
              <a:rPr lang="pt-BR" sz="3200" dirty="0" smtClean="0"/>
              <a:t> </a:t>
            </a:r>
            <a:endParaRPr lang="pt-BR" sz="3200" dirty="0"/>
          </a:p>
          <a:p>
            <a:pPr>
              <a:defRPr/>
            </a:pPr>
            <a:endParaRPr lang="pt-BR" sz="3200" dirty="0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endParaRPr lang="en-US" sz="3200" dirty="0" smtClean="0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endParaRPr lang="en-US" sz="3200" dirty="0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endParaRPr lang="en-US" sz="3200" dirty="0" smtClean="0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endParaRPr lang="en-US" sz="2400" dirty="0" smtClean="0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endParaRPr lang="en-US" sz="1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8491" y="6086168"/>
            <a:ext cx="904076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en-US" sz="2800" b="1" dirty="0" err="1" smtClean="0"/>
              <a:t>Pesquise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strNumero</a:t>
            </a:r>
            <a:r>
              <a:rPr lang="en-US" sz="2800" dirty="0" smtClean="0"/>
              <a:t> </a:t>
            </a:r>
            <a:r>
              <a:rPr lang="en-US" sz="2800" dirty="0"/>
              <a:t>=&gt; 	</a:t>
            </a:r>
            <a:r>
              <a:rPr lang="en-US" sz="2800" dirty="0" smtClean="0"/>
              <a:t>123 e </a:t>
            </a:r>
            <a:r>
              <a:rPr lang="en-US" sz="2800" dirty="0" err="1" smtClean="0"/>
              <a:t>strNome</a:t>
            </a:r>
            <a:r>
              <a:rPr lang="en-US" sz="2800" dirty="0" smtClean="0"/>
              <a:t> =&gt; ZE' </a:t>
            </a:r>
            <a:r>
              <a:rPr lang="en-US" sz="2800" dirty="0"/>
              <a:t>or '1</a:t>
            </a:r>
            <a:r>
              <a:rPr lang="en-US" sz="2800" dirty="0" smtClean="0"/>
              <a:t>'=</a:t>
            </a:r>
            <a:r>
              <a:rPr lang="en-US" sz="2800" dirty="0"/>
              <a:t>'1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44" y="2881305"/>
            <a:ext cx="7069116" cy="302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xplosão 1 9"/>
          <p:cNvSpPr/>
          <p:nvPr/>
        </p:nvSpPr>
        <p:spPr>
          <a:xfrm>
            <a:off x="539750" y="2380446"/>
            <a:ext cx="8064500" cy="3527425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000" b="1" dirty="0">
                <a:solidFill>
                  <a:srgbClr val="FF0000"/>
                </a:solidFill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4561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CLASSES PARA ESTRUTURA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400" dirty="0" err="1">
                <a:solidFill>
                  <a:srgbClr val="000000"/>
                </a:solidFill>
              </a:rPr>
              <a:t>Existem</a:t>
            </a:r>
            <a:r>
              <a:rPr lang="en-US" altLang="pt-BR" sz="2400" dirty="0">
                <a:solidFill>
                  <a:srgbClr val="000000"/>
                </a:solidFill>
              </a:rPr>
              <a:t> 3 classes (</a:t>
            </a:r>
            <a:r>
              <a:rPr lang="en-US" altLang="pt-BR" sz="2400" dirty="0" err="1">
                <a:solidFill>
                  <a:srgbClr val="000000"/>
                </a:solidFill>
              </a:rPr>
              <a:t>sendo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duas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derivadas</a:t>
            </a:r>
            <a:r>
              <a:rPr lang="en-US" altLang="pt-BR" sz="2400" dirty="0">
                <a:solidFill>
                  <a:srgbClr val="000000"/>
                </a:solidFill>
              </a:rPr>
              <a:t>) que </a:t>
            </a:r>
            <a:r>
              <a:rPr lang="en-US" altLang="pt-BR" sz="2400" dirty="0" err="1">
                <a:solidFill>
                  <a:srgbClr val="000000"/>
                </a:solidFill>
              </a:rPr>
              <a:t>permitem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criar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os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objetos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utilizados</a:t>
            </a:r>
            <a:r>
              <a:rPr lang="en-US" altLang="pt-BR" sz="2400" dirty="0">
                <a:solidFill>
                  <a:srgbClr val="000000"/>
                </a:solidFill>
              </a:rPr>
              <a:t> para </a:t>
            </a:r>
            <a:r>
              <a:rPr lang="en-US" altLang="pt-BR" sz="2400" dirty="0" err="1">
                <a:solidFill>
                  <a:srgbClr val="000000"/>
                </a:solidFill>
              </a:rPr>
              <a:t>passagem</a:t>
            </a:r>
            <a:r>
              <a:rPr lang="en-US" altLang="pt-BR" sz="2400" dirty="0">
                <a:solidFill>
                  <a:srgbClr val="000000"/>
                </a:solidFill>
              </a:rPr>
              <a:t> de </a:t>
            </a:r>
            <a:r>
              <a:rPr lang="en-US" altLang="pt-BR" sz="2400" dirty="0" err="1">
                <a:solidFill>
                  <a:srgbClr val="000000"/>
                </a:solidFill>
              </a:rPr>
              <a:t>comandos</a:t>
            </a:r>
            <a:r>
              <a:rPr lang="en-US" altLang="pt-BR" sz="2400" dirty="0">
                <a:solidFill>
                  <a:srgbClr val="000000"/>
                </a:solidFill>
              </a:rPr>
              <a:t> SQL </a:t>
            </a:r>
            <a:r>
              <a:rPr lang="en-US" altLang="pt-BR" sz="2400" dirty="0" err="1">
                <a:solidFill>
                  <a:srgbClr val="000000"/>
                </a:solidFill>
              </a:rPr>
              <a:t>ao</a:t>
            </a:r>
            <a:r>
              <a:rPr lang="en-US" altLang="pt-BR" sz="2400" dirty="0">
                <a:solidFill>
                  <a:srgbClr val="000000"/>
                </a:solidFill>
              </a:rPr>
              <a:t> banco de dados.</a:t>
            </a:r>
          </a:p>
        </p:txBody>
      </p:sp>
      <p:pic>
        <p:nvPicPr>
          <p:cNvPr id="9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9" y="2659626"/>
            <a:ext cx="7726861" cy="267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1029"/>
          <p:cNvSpPr>
            <a:spLocks noChangeArrowheads="1"/>
          </p:cNvSpPr>
          <p:nvPr/>
        </p:nvSpPr>
        <p:spPr bwMode="auto">
          <a:xfrm>
            <a:off x="765379" y="2462094"/>
            <a:ext cx="7600605" cy="1195506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</p:spTree>
    <p:extLst>
      <p:ext uri="{BB962C8B-B14F-4D97-AF65-F5344CB8AC3E}">
        <p14:creationId xmlns:p14="http://schemas.microsoft.com/office/powerpoint/2010/main" val="261801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CLASSES PARA ESTRUTURA </a:t>
            </a:r>
          </a:p>
        </p:txBody>
      </p:sp>
      <p:sp>
        <p:nvSpPr>
          <p:cNvPr id="2" name="Retângulo 1"/>
          <p:cNvSpPr/>
          <p:nvPr/>
        </p:nvSpPr>
        <p:spPr>
          <a:xfrm>
            <a:off x="676891" y="1372565"/>
            <a:ext cx="7877175" cy="5295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pt-BR" sz="2300" u="sng" dirty="0">
                <a:solidFill>
                  <a:srgbClr val="000000"/>
                </a:solidFill>
              </a:rPr>
              <a:t>Statement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pt-BR" sz="2300" dirty="0" err="1">
                <a:solidFill>
                  <a:srgbClr val="000000"/>
                </a:solidFill>
              </a:rPr>
              <a:t>Usado</a:t>
            </a:r>
            <a:r>
              <a:rPr lang="en-US" altLang="pt-BR" sz="2300" dirty="0">
                <a:solidFill>
                  <a:srgbClr val="000000"/>
                </a:solidFill>
              </a:rPr>
              <a:t> para </a:t>
            </a:r>
            <a:r>
              <a:rPr lang="en-US" altLang="pt-BR" sz="2300" dirty="0" err="1">
                <a:solidFill>
                  <a:srgbClr val="000000"/>
                </a:solidFill>
              </a:rPr>
              <a:t>passagem</a:t>
            </a:r>
            <a:r>
              <a:rPr lang="en-US" altLang="pt-BR" sz="2300" dirty="0">
                <a:solidFill>
                  <a:srgbClr val="000000"/>
                </a:solidFill>
              </a:rPr>
              <a:t> de </a:t>
            </a:r>
            <a:r>
              <a:rPr lang="en-US" altLang="pt-BR" sz="2300" dirty="0" err="1">
                <a:solidFill>
                  <a:srgbClr val="000000"/>
                </a:solidFill>
              </a:rPr>
              <a:t>declarações</a:t>
            </a:r>
            <a:r>
              <a:rPr lang="en-US" altLang="pt-BR" sz="2300" dirty="0">
                <a:solidFill>
                  <a:srgbClr val="000000"/>
                </a:solidFill>
              </a:rPr>
              <a:t> SQL simples.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pt-BR" sz="2300" dirty="0">
                <a:solidFill>
                  <a:schemeClr val="hlink"/>
                </a:solidFill>
              </a:rPr>
              <a:t>(SELECT * FROM </a:t>
            </a:r>
            <a:r>
              <a:rPr lang="en-US" altLang="pt-BR" sz="2300" dirty="0" err="1">
                <a:solidFill>
                  <a:schemeClr val="hlink"/>
                </a:solidFill>
              </a:rPr>
              <a:t>votacao</a:t>
            </a:r>
            <a:r>
              <a:rPr lang="en-US" altLang="pt-BR" sz="2300" dirty="0">
                <a:solidFill>
                  <a:schemeClr val="hlink"/>
                </a:solidFill>
              </a:rPr>
              <a:t>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pt-BR" sz="2300" dirty="0">
                <a:solidFill>
                  <a:srgbClr val="000000"/>
                </a:solidFill>
              </a:rPr>
              <a:t> </a:t>
            </a:r>
            <a:r>
              <a:rPr lang="en-US" altLang="pt-BR" sz="2300" u="sng" dirty="0">
                <a:solidFill>
                  <a:srgbClr val="000000"/>
                </a:solidFill>
              </a:rPr>
              <a:t>Prepared Statement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pt-BR" sz="2300" dirty="0" err="1">
                <a:solidFill>
                  <a:srgbClr val="000000"/>
                </a:solidFill>
              </a:rPr>
              <a:t>Usado</a:t>
            </a:r>
            <a:r>
              <a:rPr lang="en-US" altLang="pt-BR" sz="2300" dirty="0">
                <a:solidFill>
                  <a:srgbClr val="000000"/>
                </a:solidFill>
              </a:rPr>
              <a:t> </a:t>
            </a:r>
            <a:r>
              <a:rPr lang="en-US" altLang="pt-BR" sz="2300" dirty="0" err="1">
                <a:solidFill>
                  <a:srgbClr val="000000"/>
                </a:solidFill>
              </a:rPr>
              <a:t>quando</a:t>
            </a:r>
            <a:r>
              <a:rPr lang="en-US" altLang="pt-BR" sz="2300" dirty="0">
                <a:solidFill>
                  <a:srgbClr val="000000"/>
                </a:solidFill>
              </a:rPr>
              <a:t> a </a:t>
            </a:r>
            <a:r>
              <a:rPr lang="en-US" altLang="pt-BR" sz="2300" dirty="0" err="1">
                <a:solidFill>
                  <a:srgbClr val="000000"/>
                </a:solidFill>
              </a:rPr>
              <a:t>declaração</a:t>
            </a:r>
            <a:r>
              <a:rPr lang="en-US" altLang="pt-BR" sz="2300" dirty="0">
                <a:solidFill>
                  <a:srgbClr val="000000"/>
                </a:solidFill>
              </a:rPr>
              <a:t> SQL </a:t>
            </a:r>
            <a:r>
              <a:rPr lang="en-US" altLang="pt-BR" sz="2300" dirty="0" err="1">
                <a:solidFill>
                  <a:srgbClr val="000000"/>
                </a:solidFill>
              </a:rPr>
              <a:t>tiver</a:t>
            </a:r>
            <a:r>
              <a:rPr lang="en-US" altLang="pt-BR" sz="2300" dirty="0">
                <a:solidFill>
                  <a:srgbClr val="000000"/>
                </a:solidFill>
              </a:rPr>
              <a:t> um </a:t>
            </a:r>
            <a:r>
              <a:rPr lang="en-US" altLang="pt-BR" sz="2300" dirty="0" err="1">
                <a:solidFill>
                  <a:srgbClr val="000000"/>
                </a:solidFill>
              </a:rPr>
              <a:t>ou</a:t>
            </a:r>
            <a:r>
              <a:rPr lang="en-US" altLang="pt-BR" sz="2300" dirty="0">
                <a:solidFill>
                  <a:srgbClr val="000000"/>
                </a:solidFill>
              </a:rPr>
              <a:t> </a:t>
            </a:r>
            <a:r>
              <a:rPr lang="en-US" altLang="pt-BR" sz="2300" dirty="0" err="1">
                <a:solidFill>
                  <a:srgbClr val="000000"/>
                </a:solidFill>
              </a:rPr>
              <a:t>mais</a:t>
            </a:r>
            <a:r>
              <a:rPr lang="en-US" altLang="pt-BR" sz="2300" dirty="0">
                <a:solidFill>
                  <a:srgbClr val="000000"/>
                </a:solidFill>
              </a:rPr>
              <a:t> </a:t>
            </a:r>
            <a:r>
              <a:rPr lang="en-US" altLang="pt-BR" sz="2300" dirty="0" err="1">
                <a:solidFill>
                  <a:srgbClr val="000000"/>
                </a:solidFill>
              </a:rPr>
              <a:t>parâmetros</a:t>
            </a:r>
            <a:r>
              <a:rPr lang="en-US" altLang="pt-BR" sz="2300" dirty="0">
                <a:solidFill>
                  <a:srgbClr val="000000"/>
                </a:solidFill>
              </a:rPr>
              <a:t> que </a:t>
            </a:r>
            <a:r>
              <a:rPr lang="en-US" altLang="pt-BR" sz="2300" dirty="0" err="1">
                <a:solidFill>
                  <a:srgbClr val="000000"/>
                </a:solidFill>
              </a:rPr>
              <a:t>podem</a:t>
            </a:r>
            <a:r>
              <a:rPr lang="en-US" altLang="pt-BR" sz="2300" dirty="0">
                <a:solidFill>
                  <a:srgbClr val="000000"/>
                </a:solidFill>
              </a:rPr>
              <a:t> </a:t>
            </a:r>
            <a:r>
              <a:rPr lang="en-US" altLang="pt-BR" sz="2300" dirty="0" err="1">
                <a:solidFill>
                  <a:srgbClr val="000000"/>
                </a:solidFill>
              </a:rPr>
              <a:t>ser</a:t>
            </a:r>
            <a:r>
              <a:rPr lang="en-US" altLang="pt-BR" sz="2300" dirty="0">
                <a:solidFill>
                  <a:srgbClr val="000000"/>
                </a:solidFill>
              </a:rPr>
              <a:t> </a:t>
            </a:r>
            <a:r>
              <a:rPr lang="en-US" altLang="pt-BR" sz="2300" dirty="0" err="1">
                <a:solidFill>
                  <a:srgbClr val="000000"/>
                </a:solidFill>
              </a:rPr>
              <a:t>enviados</a:t>
            </a:r>
            <a:r>
              <a:rPr lang="en-US" altLang="pt-BR" sz="2300" dirty="0">
                <a:solidFill>
                  <a:srgbClr val="000000"/>
                </a:solidFill>
              </a:rPr>
              <a:t> </a:t>
            </a:r>
            <a:r>
              <a:rPr lang="en-US" altLang="pt-BR" sz="2300" dirty="0" err="1">
                <a:solidFill>
                  <a:srgbClr val="000000"/>
                </a:solidFill>
              </a:rPr>
              <a:t>em</a:t>
            </a:r>
            <a:r>
              <a:rPr lang="en-US" altLang="pt-BR" sz="2300" dirty="0">
                <a:solidFill>
                  <a:srgbClr val="000000"/>
                </a:solidFill>
              </a:rPr>
              <a:t> </a:t>
            </a:r>
            <a:r>
              <a:rPr lang="en-US" altLang="pt-BR" sz="2300" dirty="0" err="1">
                <a:solidFill>
                  <a:srgbClr val="000000"/>
                </a:solidFill>
              </a:rPr>
              <a:t>conjunto</a:t>
            </a:r>
            <a:r>
              <a:rPr lang="en-US" altLang="pt-BR" sz="2300" dirty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pt-BR" sz="2300" dirty="0">
                <a:solidFill>
                  <a:schemeClr val="hlink"/>
                </a:solidFill>
              </a:rPr>
              <a:t>(SELECT * FROM </a:t>
            </a:r>
            <a:r>
              <a:rPr lang="en-US" altLang="pt-BR" sz="2300" dirty="0" err="1">
                <a:solidFill>
                  <a:schemeClr val="hlink"/>
                </a:solidFill>
              </a:rPr>
              <a:t>votacao</a:t>
            </a:r>
            <a:r>
              <a:rPr lang="en-US" altLang="pt-BR" sz="2300" dirty="0">
                <a:solidFill>
                  <a:schemeClr val="hlink"/>
                </a:solidFill>
              </a:rPr>
              <a:t> WHERE </a:t>
            </a:r>
            <a:r>
              <a:rPr lang="en-US" altLang="pt-BR" sz="2300" dirty="0" err="1">
                <a:solidFill>
                  <a:schemeClr val="hlink"/>
                </a:solidFill>
              </a:rPr>
              <a:t>total_votos</a:t>
            </a:r>
            <a:r>
              <a:rPr lang="en-US" altLang="pt-BR" sz="2300" dirty="0">
                <a:solidFill>
                  <a:schemeClr val="hlink"/>
                </a:solidFill>
              </a:rPr>
              <a:t> &gt; ?)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pt-BR" sz="2300" u="sng" dirty="0"/>
              <a:t> Callable Statement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pt-BR" sz="2300" dirty="0" err="1"/>
              <a:t>Usado</a:t>
            </a:r>
            <a:r>
              <a:rPr lang="en-US" altLang="pt-BR" sz="2300" dirty="0"/>
              <a:t> para </a:t>
            </a:r>
            <a:r>
              <a:rPr lang="en-US" altLang="pt-BR" sz="2300" dirty="0" err="1"/>
              <a:t>execução</a:t>
            </a:r>
            <a:r>
              <a:rPr lang="en-US" altLang="pt-BR" sz="2300" dirty="0"/>
              <a:t> de </a:t>
            </a:r>
            <a:r>
              <a:rPr lang="en-US" altLang="pt-BR" sz="2300" dirty="0" err="1"/>
              <a:t>funções</a:t>
            </a:r>
            <a:r>
              <a:rPr lang="en-US" altLang="pt-BR" sz="2300" dirty="0"/>
              <a:t> do </a:t>
            </a:r>
            <a:r>
              <a:rPr lang="en-US" altLang="pt-BR" sz="2300" dirty="0" err="1"/>
              <a:t>tipo</a:t>
            </a:r>
            <a:r>
              <a:rPr lang="en-US" altLang="pt-BR" sz="2300" dirty="0"/>
              <a:t> Stored Procedures </a:t>
            </a:r>
            <a:r>
              <a:rPr lang="en-US" altLang="pt-BR" sz="2300" dirty="0" err="1"/>
              <a:t>declaradas</a:t>
            </a:r>
            <a:r>
              <a:rPr lang="en-US" altLang="pt-BR" sz="2300" dirty="0"/>
              <a:t> </a:t>
            </a:r>
            <a:r>
              <a:rPr lang="en-US" altLang="pt-BR" sz="2300" dirty="0" err="1"/>
              <a:t>em</a:t>
            </a:r>
            <a:r>
              <a:rPr lang="en-US" altLang="pt-BR" sz="2300" dirty="0"/>
              <a:t> </a:t>
            </a:r>
            <a:r>
              <a:rPr lang="en-US" altLang="pt-BR" sz="2300" dirty="0" err="1"/>
              <a:t>alguns</a:t>
            </a:r>
            <a:r>
              <a:rPr lang="en-US" altLang="pt-BR" sz="2300" dirty="0"/>
              <a:t> </a:t>
            </a:r>
            <a:r>
              <a:rPr lang="en-US" altLang="pt-BR" sz="2300" dirty="0" err="1"/>
              <a:t>tipos</a:t>
            </a:r>
            <a:r>
              <a:rPr lang="en-US" altLang="pt-BR" sz="2300" dirty="0"/>
              <a:t> de </a:t>
            </a:r>
            <a:r>
              <a:rPr lang="en-US" altLang="pt-BR" sz="2300" dirty="0" err="1"/>
              <a:t>bancos</a:t>
            </a:r>
            <a:r>
              <a:rPr lang="en-US" altLang="pt-BR" sz="2300" dirty="0"/>
              <a:t>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pt-BR" altLang="pt-BR" sz="2300" dirty="0" err="1">
                <a:solidFill>
                  <a:schemeClr val="hlink"/>
                </a:solidFill>
              </a:rPr>
              <a:t>CallableStatement</a:t>
            </a:r>
            <a:r>
              <a:rPr lang="pt-BR" altLang="pt-BR" sz="2300" dirty="0">
                <a:solidFill>
                  <a:schemeClr val="hlink"/>
                </a:solidFill>
              </a:rPr>
              <a:t> </a:t>
            </a:r>
            <a:r>
              <a:rPr lang="pt-BR" altLang="pt-BR" sz="2300" dirty="0" err="1">
                <a:solidFill>
                  <a:schemeClr val="hlink"/>
                </a:solidFill>
              </a:rPr>
              <a:t>cstmt</a:t>
            </a:r>
            <a:r>
              <a:rPr lang="pt-BR" altLang="pt-BR" sz="2300" dirty="0">
                <a:solidFill>
                  <a:schemeClr val="hlink"/>
                </a:solidFill>
              </a:rPr>
              <a:t> = </a:t>
            </a:r>
            <a:r>
              <a:rPr lang="pt-BR" altLang="pt-BR" sz="2300" dirty="0" err="1">
                <a:solidFill>
                  <a:schemeClr val="hlink"/>
                </a:solidFill>
              </a:rPr>
              <a:t>conn.prepareCall</a:t>
            </a:r>
            <a:r>
              <a:rPr lang="pt-BR" altLang="pt-BR" sz="2300" dirty="0">
                <a:solidFill>
                  <a:schemeClr val="hlink"/>
                </a:solidFill>
              </a:rPr>
              <a:t>(“{ </a:t>
            </a:r>
            <a:r>
              <a:rPr lang="pt-BR" altLang="pt-BR" sz="2300" dirty="0" err="1">
                <a:solidFill>
                  <a:schemeClr val="hlink"/>
                </a:solidFill>
              </a:rPr>
              <a:t>call</a:t>
            </a:r>
            <a:r>
              <a:rPr lang="pt-BR" altLang="pt-BR" sz="2300" dirty="0">
                <a:solidFill>
                  <a:schemeClr val="hlink"/>
                </a:solidFill>
              </a:rPr>
              <a:t> </a:t>
            </a:r>
            <a:r>
              <a:rPr lang="en-US" altLang="pt-BR" sz="2300" dirty="0">
                <a:solidFill>
                  <a:schemeClr val="hlink"/>
                </a:solidFill>
              </a:rPr>
              <a:t>proc2</a:t>
            </a:r>
            <a:r>
              <a:rPr lang="pt-BR" altLang="pt-BR" sz="2300" dirty="0">
                <a:solidFill>
                  <a:schemeClr val="hlink"/>
                </a:solidFill>
              </a:rPr>
              <a:t> </a:t>
            </a:r>
            <a:r>
              <a:rPr lang="pt-BR" altLang="pt-BR" sz="2300" dirty="0" smtClean="0">
                <a:solidFill>
                  <a:schemeClr val="hlink"/>
                </a:solidFill>
              </a:rPr>
              <a:t>}”);</a:t>
            </a:r>
            <a:endParaRPr lang="pt-BR" altLang="pt-BR" sz="23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</a:pPr>
            <a:r>
              <a:rPr lang="en-US" altLang="pt-BR" sz="2800" dirty="0">
                <a:solidFill>
                  <a:schemeClr val="hlink"/>
                </a:solidFill>
              </a:rPr>
              <a:t>J</a:t>
            </a:r>
            <a:r>
              <a:rPr lang="en-US" altLang="pt-BR" sz="2800" dirty="0">
                <a:solidFill>
                  <a:srgbClr val="000000"/>
                </a:solidFill>
              </a:rPr>
              <a:t>ava </a:t>
            </a:r>
            <a:r>
              <a:rPr lang="en-US" altLang="pt-BR" sz="2800" dirty="0" err="1">
                <a:solidFill>
                  <a:schemeClr val="hlink"/>
                </a:solidFill>
              </a:rPr>
              <a:t>D</a:t>
            </a:r>
            <a:r>
              <a:rPr lang="en-US" altLang="pt-BR" sz="2800" dirty="0" err="1">
                <a:solidFill>
                  <a:srgbClr val="000000"/>
                </a:solidFill>
              </a:rPr>
              <a:t>ata</a:t>
            </a:r>
            <a:r>
              <a:rPr lang="en-US" altLang="pt-BR" sz="2800" dirty="0" err="1">
                <a:solidFill>
                  <a:schemeClr val="hlink"/>
                </a:solidFill>
              </a:rPr>
              <a:t>B</a:t>
            </a:r>
            <a:r>
              <a:rPr lang="en-US" altLang="pt-BR" sz="2800" dirty="0" err="1">
                <a:solidFill>
                  <a:srgbClr val="000000"/>
                </a:solidFill>
              </a:rPr>
              <a:t>ase</a:t>
            </a:r>
            <a:r>
              <a:rPr lang="en-US" altLang="pt-BR" sz="2800" dirty="0">
                <a:solidFill>
                  <a:srgbClr val="000000"/>
                </a:solidFill>
              </a:rPr>
              <a:t> </a:t>
            </a:r>
            <a:r>
              <a:rPr lang="en-US" altLang="pt-BR" sz="2800" dirty="0">
                <a:solidFill>
                  <a:schemeClr val="hlink"/>
                </a:solidFill>
              </a:rPr>
              <a:t>C</a:t>
            </a:r>
            <a:r>
              <a:rPr lang="en-US" altLang="pt-BR" sz="2800" dirty="0">
                <a:solidFill>
                  <a:srgbClr val="000000"/>
                </a:solidFill>
              </a:rPr>
              <a:t>onnectivity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pt-BR" sz="12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pt-BR" sz="2800" dirty="0">
                <a:solidFill>
                  <a:srgbClr val="000000"/>
                </a:solidFill>
              </a:rPr>
              <a:t> </a:t>
            </a:r>
            <a:r>
              <a:rPr lang="en-US" altLang="pt-BR" sz="2600" dirty="0" err="1">
                <a:solidFill>
                  <a:srgbClr val="000000"/>
                </a:solidFill>
              </a:rPr>
              <a:t>Criada</a:t>
            </a:r>
            <a:r>
              <a:rPr lang="en-US" altLang="pt-BR" sz="2600" dirty="0">
                <a:solidFill>
                  <a:srgbClr val="000000"/>
                </a:solidFill>
              </a:rPr>
              <a:t> </a:t>
            </a:r>
            <a:r>
              <a:rPr lang="en-US" altLang="pt-BR" sz="2600" dirty="0" err="1">
                <a:solidFill>
                  <a:srgbClr val="000000"/>
                </a:solidFill>
              </a:rPr>
              <a:t>em</a:t>
            </a:r>
            <a:r>
              <a:rPr lang="en-US" altLang="pt-BR" sz="2600" dirty="0">
                <a:solidFill>
                  <a:srgbClr val="000000"/>
                </a:solidFill>
              </a:rPr>
              <a:t> 1996 pela Sun. </a:t>
            </a:r>
            <a:r>
              <a:rPr lang="en-US" altLang="pt-BR" sz="2600" dirty="0" err="1">
                <a:solidFill>
                  <a:srgbClr val="000000"/>
                </a:solidFill>
              </a:rPr>
              <a:t>Trata</a:t>
            </a:r>
            <a:r>
              <a:rPr lang="en-US" altLang="pt-BR" sz="2600" dirty="0">
                <a:solidFill>
                  <a:srgbClr val="000000"/>
                </a:solidFill>
              </a:rPr>
              <a:t>-se de um </a:t>
            </a:r>
            <a:r>
              <a:rPr lang="en-US" altLang="pt-BR" sz="2600" dirty="0" err="1">
                <a:solidFill>
                  <a:srgbClr val="000000"/>
                </a:solidFill>
              </a:rPr>
              <a:t>pacote</a:t>
            </a:r>
            <a:r>
              <a:rPr lang="en-US" altLang="pt-BR" sz="2600" dirty="0">
                <a:solidFill>
                  <a:srgbClr val="000000"/>
                </a:solidFill>
              </a:rPr>
              <a:t> (JAR) </a:t>
            </a:r>
            <a:r>
              <a:rPr lang="en-US" altLang="pt-BR" sz="2600" dirty="0" err="1">
                <a:solidFill>
                  <a:srgbClr val="000000"/>
                </a:solidFill>
              </a:rPr>
              <a:t>embutido</a:t>
            </a:r>
            <a:r>
              <a:rPr lang="en-US" altLang="pt-BR" sz="2600" dirty="0">
                <a:solidFill>
                  <a:srgbClr val="000000"/>
                </a:solidFill>
              </a:rPr>
              <a:t> no JDK a </a:t>
            </a:r>
            <a:r>
              <a:rPr lang="en-US" altLang="pt-BR" sz="2600" dirty="0" err="1">
                <a:solidFill>
                  <a:srgbClr val="000000"/>
                </a:solidFill>
              </a:rPr>
              <a:t>partir</a:t>
            </a:r>
            <a:r>
              <a:rPr lang="en-US" altLang="pt-BR" sz="2600" dirty="0">
                <a:solidFill>
                  <a:srgbClr val="000000"/>
                </a:solidFill>
              </a:rPr>
              <a:t> da </a:t>
            </a:r>
            <a:r>
              <a:rPr lang="en-US" altLang="pt-BR" sz="2600" dirty="0" err="1">
                <a:solidFill>
                  <a:srgbClr val="000000"/>
                </a:solidFill>
              </a:rPr>
              <a:t>versão</a:t>
            </a:r>
            <a:r>
              <a:rPr lang="en-US" altLang="pt-BR" sz="2600" dirty="0">
                <a:solidFill>
                  <a:srgbClr val="000000"/>
                </a:solidFill>
              </a:rPr>
              <a:t> 1.1. 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pt-BR" sz="26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pt-BR" sz="2600" dirty="0">
                <a:solidFill>
                  <a:srgbClr val="000000"/>
                </a:solidFill>
              </a:rPr>
              <a:t> JDBC é um </a:t>
            </a:r>
            <a:r>
              <a:rPr lang="en-US" altLang="pt-BR" sz="2600" dirty="0" err="1">
                <a:solidFill>
                  <a:srgbClr val="000000"/>
                </a:solidFill>
              </a:rPr>
              <a:t>sinônimo</a:t>
            </a:r>
            <a:r>
              <a:rPr lang="en-US" altLang="pt-BR" sz="2600" dirty="0">
                <a:solidFill>
                  <a:srgbClr val="000000"/>
                </a:solidFill>
              </a:rPr>
              <a:t> para Database Access from Java. </a:t>
            </a:r>
            <a:r>
              <a:rPr lang="en-US" altLang="pt-BR" sz="2600" dirty="0" err="1">
                <a:solidFill>
                  <a:srgbClr val="000000"/>
                </a:solidFill>
              </a:rPr>
              <a:t>Trata</a:t>
            </a:r>
            <a:r>
              <a:rPr lang="en-US" altLang="pt-BR" sz="2600" dirty="0">
                <a:solidFill>
                  <a:srgbClr val="000000"/>
                </a:solidFill>
              </a:rPr>
              <a:t>-se de </a:t>
            </a:r>
            <a:r>
              <a:rPr lang="en-US" altLang="pt-BR" sz="2600" dirty="0" err="1">
                <a:solidFill>
                  <a:srgbClr val="000000"/>
                </a:solidFill>
              </a:rPr>
              <a:t>uma</a:t>
            </a:r>
            <a:r>
              <a:rPr lang="en-US" altLang="pt-BR" sz="2600" dirty="0">
                <a:solidFill>
                  <a:srgbClr val="000000"/>
                </a:solidFill>
              </a:rPr>
              <a:t> API para </a:t>
            </a:r>
            <a:r>
              <a:rPr lang="en-US" altLang="pt-BR" sz="2600" dirty="0" err="1">
                <a:solidFill>
                  <a:srgbClr val="000000"/>
                </a:solidFill>
              </a:rPr>
              <a:t>acesso</a:t>
            </a:r>
            <a:r>
              <a:rPr lang="en-US" altLang="pt-BR" sz="2600" dirty="0">
                <a:solidFill>
                  <a:srgbClr val="000000"/>
                </a:solidFill>
              </a:rPr>
              <a:t> a banco de dados.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pt-BR" sz="26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pt-BR" sz="2600" dirty="0"/>
              <a:t> </a:t>
            </a:r>
            <a:r>
              <a:rPr lang="pt-BR" altLang="pt-BR" sz="2600" dirty="0"/>
              <a:t>Nas primeiras versões do JAVA não existia</a:t>
            </a:r>
            <a:r>
              <a:rPr lang="en-US" altLang="pt-BR" sz="2600" dirty="0"/>
              <a:t> </a:t>
            </a:r>
            <a:r>
              <a:rPr lang="pt-BR" altLang="pt-BR" sz="2600" dirty="0"/>
              <a:t>JDBC, era necessário criar uma conexão via</a:t>
            </a:r>
            <a:r>
              <a:rPr lang="en-US" altLang="pt-BR" sz="2600" dirty="0"/>
              <a:t> </a:t>
            </a:r>
            <a:r>
              <a:rPr lang="pt-BR" altLang="pt-BR" sz="2600" dirty="0"/>
              <a:t>SOCKET ou </a:t>
            </a:r>
            <a:r>
              <a:rPr lang="en-US" altLang="pt-BR" sz="2600" dirty="0" err="1"/>
              <a:t>através</a:t>
            </a:r>
            <a:r>
              <a:rPr lang="en-US" altLang="pt-BR" sz="2600" dirty="0"/>
              <a:t> de </a:t>
            </a:r>
            <a:r>
              <a:rPr lang="en-US" altLang="pt-BR" sz="2600" dirty="0" err="1"/>
              <a:t>bibliotecas</a:t>
            </a:r>
            <a:r>
              <a:rPr lang="en-US" altLang="pt-BR" sz="2600" dirty="0"/>
              <a:t> </a:t>
            </a:r>
            <a:r>
              <a:rPr lang="en-US" altLang="pt-BR" sz="2600" dirty="0" err="1"/>
              <a:t>escritas</a:t>
            </a:r>
            <a:r>
              <a:rPr lang="en-US" altLang="pt-BR" sz="2600" dirty="0"/>
              <a:t> </a:t>
            </a:r>
            <a:r>
              <a:rPr lang="pt-BR" altLang="pt-BR" sz="2600" dirty="0"/>
              <a:t>em </a:t>
            </a:r>
            <a:r>
              <a:rPr lang="en-US" altLang="pt-BR" sz="2600" dirty="0" err="1"/>
              <a:t>linguagem</a:t>
            </a:r>
            <a:r>
              <a:rPr lang="en-US" altLang="pt-BR" sz="2600" dirty="0"/>
              <a:t> </a:t>
            </a:r>
            <a:r>
              <a:rPr lang="pt-BR" altLang="pt-BR" sz="2600" dirty="0"/>
              <a:t>C</a:t>
            </a:r>
            <a:r>
              <a:rPr lang="en-US" altLang="pt-BR" sz="2600" dirty="0"/>
              <a:t>.</a:t>
            </a:r>
            <a:endParaRPr lang="pt-BR" altLang="pt-BR" sz="2600" dirty="0"/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altLang="pt-BR" sz="2800" dirty="0" smtClean="0"/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altLang="pt-BR" sz="2800" dirty="0"/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48354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CLASSES PARA RESULTADO </a:t>
            </a:r>
          </a:p>
        </p:txBody>
      </p:sp>
      <p:sp>
        <p:nvSpPr>
          <p:cNvPr id="2" name="Retângulo 1"/>
          <p:cNvSpPr/>
          <p:nvPr/>
        </p:nvSpPr>
        <p:spPr>
          <a:xfrm>
            <a:off x="676891" y="1372565"/>
            <a:ext cx="787717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pt-BR" sz="2000" u="sng" dirty="0" err="1">
                <a:solidFill>
                  <a:srgbClr val="000000"/>
                </a:solidFill>
              </a:rPr>
              <a:t>ResultSet</a:t>
            </a:r>
            <a:endParaRPr lang="en-US" altLang="pt-BR" sz="2000" u="sng" dirty="0">
              <a:solidFill>
                <a:srgbClr val="000000"/>
              </a:solidFill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pt-BR" sz="2000" dirty="0">
                <a:solidFill>
                  <a:srgbClr val="000000"/>
                </a:solidFill>
              </a:rPr>
              <a:t>Uma </a:t>
            </a:r>
            <a:r>
              <a:rPr lang="en-US" altLang="pt-BR" sz="2000" dirty="0" err="1">
                <a:solidFill>
                  <a:srgbClr val="000000"/>
                </a:solidFill>
              </a:rPr>
              <a:t>declaração</a:t>
            </a:r>
            <a:r>
              <a:rPr lang="en-US" altLang="pt-BR" sz="2000" dirty="0">
                <a:solidFill>
                  <a:srgbClr val="000000"/>
                </a:solidFill>
              </a:rPr>
              <a:t> do </a:t>
            </a:r>
            <a:r>
              <a:rPr lang="en-US" altLang="pt-BR" sz="2000" dirty="0" err="1">
                <a:solidFill>
                  <a:srgbClr val="000000"/>
                </a:solidFill>
              </a:rPr>
              <a:t>tipo</a:t>
            </a:r>
            <a:r>
              <a:rPr lang="en-US" altLang="pt-BR" sz="2000" dirty="0">
                <a:solidFill>
                  <a:srgbClr val="000000"/>
                </a:solidFill>
              </a:rPr>
              <a:t> SELECT devolve </a:t>
            </a:r>
            <a:r>
              <a:rPr lang="en-US" altLang="pt-BR" sz="2000" dirty="0" err="1">
                <a:solidFill>
                  <a:srgbClr val="000000"/>
                </a:solidFill>
              </a:rPr>
              <a:t>como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resultado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uma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lista</a:t>
            </a:r>
            <a:r>
              <a:rPr lang="en-US" altLang="pt-BR" sz="2000" dirty="0">
                <a:solidFill>
                  <a:srgbClr val="000000"/>
                </a:solidFill>
              </a:rPr>
              <a:t> que é </a:t>
            </a:r>
            <a:r>
              <a:rPr lang="en-US" altLang="pt-BR" sz="2000" dirty="0" err="1">
                <a:solidFill>
                  <a:srgbClr val="000000"/>
                </a:solidFill>
              </a:rPr>
              <a:t>interceptada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pelo</a:t>
            </a:r>
            <a:r>
              <a:rPr lang="en-US" altLang="pt-BR" sz="2000" dirty="0">
                <a:solidFill>
                  <a:srgbClr val="000000"/>
                </a:solidFill>
              </a:rPr>
              <a:t> JDBC </a:t>
            </a:r>
            <a:r>
              <a:rPr lang="en-US" altLang="pt-BR" sz="2000" dirty="0" err="1">
                <a:solidFill>
                  <a:srgbClr val="000000"/>
                </a:solidFill>
              </a:rPr>
              <a:t>através</a:t>
            </a:r>
            <a:r>
              <a:rPr lang="en-US" altLang="pt-BR" sz="2000" dirty="0">
                <a:solidFill>
                  <a:srgbClr val="000000"/>
                </a:solidFill>
              </a:rPr>
              <a:t> de um </a:t>
            </a:r>
            <a:r>
              <a:rPr lang="en-US" altLang="pt-BR" sz="2000" dirty="0" err="1">
                <a:solidFill>
                  <a:srgbClr val="000000"/>
                </a:solidFill>
              </a:rPr>
              <a:t>objeto</a:t>
            </a:r>
            <a:r>
              <a:rPr lang="en-US" altLang="pt-BR" sz="2000" dirty="0">
                <a:solidFill>
                  <a:srgbClr val="000000"/>
                </a:solidFill>
              </a:rPr>
              <a:t> do </a:t>
            </a:r>
            <a:r>
              <a:rPr lang="en-US" altLang="pt-BR" sz="2000" dirty="0" err="1">
                <a:solidFill>
                  <a:srgbClr val="000000"/>
                </a:solidFill>
              </a:rPr>
              <a:t>tipo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ResultSet</a:t>
            </a:r>
            <a:r>
              <a:rPr lang="en-US" altLang="pt-BR" sz="2000" dirty="0">
                <a:solidFill>
                  <a:srgbClr val="000000"/>
                </a:solidFill>
              </a:rPr>
              <a:t>.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0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u="sng" dirty="0" err="1"/>
              <a:t>ResultSetMetadata</a:t>
            </a:r>
            <a:r>
              <a:rPr lang="en-US" altLang="pt-BR" sz="2000" u="sng" dirty="0"/>
              <a:t> e </a:t>
            </a:r>
            <a:r>
              <a:rPr lang="pt-BR" altLang="pt-BR" sz="2000" u="sng" dirty="0" err="1"/>
              <a:t>DatabaseMetaData</a:t>
            </a:r>
            <a:endParaRPr lang="en-US" altLang="pt-BR" sz="2000" u="sng" dirty="0"/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pt-BR" altLang="pt-BR" sz="2000" dirty="0"/>
              <a:t>O JDBC permite obter informações do BD e de uma tabela através </a:t>
            </a:r>
            <a:br>
              <a:rPr lang="pt-BR" altLang="pt-BR" sz="2000" dirty="0"/>
            </a:br>
            <a:r>
              <a:rPr lang="en-US" altLang="pt-BR" sz="2000" dirty="0" err="1"/>
              <a:t>destas</a:t>
            </a:r>
            <a:r>
              <a:rPr lang="en-US" altLang="pt-BR" sz="2000" dirty="0"/>
              <a:t> </a:t>
            </a:r>
            <a:r>
              <a:rPr lang="pt-BR" altLang="pt-BR" sz="2000" dirty="0"/>
              <a:t>interfaces</a:t>
            </a:r>
            <a:r>
              <a:rPr lang="en-US" altLang="pt-BR" sz="2000" dirty="0"/>
              <a:t>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32384" y="2586341"/>
            <a:ext cx="7264400" cy="8771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 err="1"/>
              <a:t>Statement</a:t>
            </a:r>
            <a:r>
              <a:rPr lang="pt-BR" altLang="pt-BR" sz="1800" dirty="0"/>
              <a:t> </a:t>
            </a:r>
            <a:r>
              <a:rPr lang="pt-BR" altLang="pt-BR" sz="1800" dirty="0" err="1"/>
              <a:t>stmt</a:t>
            </a:r>
            <a:r>
              <a:rPr lang="pt-BR" altLang="pt-BR" sz="1800" dirty="0"/>
              <a:t> = </a:t>
            </a:r>
            <a:r>
              <a:rPr lang="pt-BR" altLang="pt-BR" sz="1800" dirty="0" err="1"/>
              <a:t>conn.createStatement</a:t>
            </a:r>
            <a:r>
              <a:rPr lang="pt-BR" altLang="pt-BR" sz="1800" dirty="0"/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 err="1"/>
              <a:t>String</a:t>
            </a:r>
            <a:r>
              <a:rPr lang="pt-BR" altLang="pt-BR" sz="1800" dirty="0"/>
              <a:t> </a:t>
            </a:r>
            <a:r>
              <a:rPr lang="pt-BR" altLang="pt-BR" sz="1800" dirty="0" err="1"/>
              <a:t>sql</a:t>
            </a:r>
            <a:r>
              <a:rPr lang="pt-BR" altLang="pt-BR" sz="1800" dirty="0"/>
              <a:t> = "SELECT CODCARGO,DESCCARGO FROM CARGO";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 err="1">
                <a:solidFill>
                  <a:schemeClr val="hlink"/>
                </a:solidFill>
              </a:rPr>
              <a:t>ResultSet</a:t>
            </a:r>
            <a:r>
              <a:rPr lang="pt-BR" altLang="pt-BR" sz="1800" dirty="0"/>
              <a:t> </a:t>
            </a:r>
            <a:r>
              <a:rPr lang="pt-BR" altLang="pt-BR" sz="1800" dirty="0" err="1"/>
              <a:t>rs</a:t>
            </a:r>
            <a:r>
              <a:rPr lang="pt-BR" altLang="pt-BR" sz="1800" dirty="0"/>
              <a:t> = </a:t>
            </a:r>
            <a:r>
              <a:rPr lang="pt-BR" altLang="pt-BR" sz="1800" dirty="0" err="1"/>
              <a:t>stmt.executeQuery</a:t>
            </a:r>
            <a:r>
              <a:rPr lang="pt-BR" altLang="pt-BR" sz="1800" dirty="0"/>
              <a:t>(</a:t>
            </a:r>
            <a:r>
              <a:rPr lang="pt-BR" altLang="pt-BR" sz="1800" dirty="0" err="1"/>
              <a:t>sql</a:t>
            </a:r>
            <a:r>
              <a:rPr lang="pt-BR" altLang="pt-BR" sz="1800" dirty="0"/>
              <a:t>);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2740" y="4965591"/>
            <a:ext cx="7340600" cy="1522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>
                <a:solidFill>
                  <a:schemeClr val="hlink"/>
                </a:solidFill>
              </a:rPr>
              <a:t>DatabaseMetaData</a:t>
            </a:r>
            <a:r>
              <a:rPr lang="pt-BR" altLang="pt-BR" sz="1600"/>
              <a:t> meta</a:t>
            </a:r>
            <a:r>
              <a:rPr lang="en-US" altLang="pt-BR" sz="1600"/>
              <a:t> = </a:t>
            </a:r>
            <a:r>
              <a:rPr lang="pt-BR" altLang="pt-BR" sz="1600"/>
              <a:t>conn.getMetaData()</a:t>
            </a:r>
            <a:r>
              <a:rPr lang="en-US" altLang="pt-BR" sz="160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String types[] = {"TABLES"};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ResultSet rs = meta.getTables(null,null,"%",types);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while(rs.next()){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 </a:t>
            </a:r>
            <a:r>
              <a:rPr lang="en-US" altLang="pt-BR" sz="1600"/>
              <a:t>     </a:t>
            </a:r>
            <a:r>
              <a:rPr lang="pt-BR" altLang="pt-BR" sz="1600"/>
              <a:t>System.out.println(“TABELA</a:t>
            </a:r>
            <a:r>
              <a:rPr lang="en-US" altLang="pt-BR" sz="1600"/>
              <a:t> </a:t>
            </a:r>
            <a:r>
              <a:rPr lang="pt-BR" altLang="pt-BR" sz="1600"/>
              <a:t>” + rs.getString(3));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}</a:t>
            </a:r>
            <a:endParaRPr lang="en-US" altLang="pt-BR" sz="1600"/>
          </a:p>
        </p:txBody>
      </p:sp>
    </p:spTree>
    <p:extLst>
      <p:ext uri="{BB962C8B-B14F-4D97-AF65-F5344CB8AC3E}">
        <p14:creationId xmlns:p14="http://schemas.microsoft.com/office/powerpoint/2010/main" val="297476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Exemplo</a:t>
            </a:r>
            <a:r>
              <a:rPr lang="en-US" altLang="pt-BR" sz="3200" b="1" dirty="0" smtClean="0"/>
              <a:t> </a:t>
            </a:r>
            <a:r>
              <a:rPr lang="en-US" altLang="pt-BR" sz="3200" b="1" dirty="0"/>
              <a:t>5</a:t>
            </a:r>
            <a:r>
              <a:rPr lang="en-US" altLang="pt-BR" sz="3200" b="1" dirty="0" smtClean="0"/>
              <a:t>: </a:t>
            </a:r>
            <a:r>
              <a:rPr lang="en-US" altLang="pt-BR" sz="3200" dirty="0" err="1" smtClean="0"/>
              <a:t>crie</a:t>
            </a:r>
            <a:r>
              <a:rPr lang="en-US" altLang="pt-BR" sz="3200" dirty="0" smtClean="0"/>
              <a:t> a </a:t>
            </a:r>
            <a:r>
              <a:rPr lang="en-US" altLang="pt-BR" sz="3200" dirty="0" err="1" smtClean="0"/>
              <a:t>classe</a:t>
            </a:r>
            <a:r>
              <a:rPr lang="en-US" altLang="pt-BR" sz="3200" dirty="0" smtClean="0"/>
              <a:t> </a:t>
            </a:r>
            <a:r>
              <a:rPr lang="en-US" altLang="pt-BR" sz="3200" b="1" dirty="0" smtClean="0"/>
              <a:t>Conexao_v5 </a:t>
            </a:r>
            <a:r>
              <a:rPr lang="en-US" altLang="pt-BR" sz="3200" dirty="0" smtClean="0"/>
              <a:t>e </a:t>
            </a:r>
            <a:r>
              <a:rPr lang="en-US" altLang="pt-BR" sz="3200" dirty="0" err="1" smtClean="0"/>
              <a:t>altere</a:t>
            </a:r>
            <a:r>
              <a:rPr lang="en-US" altLang="pt-BR" sz="3200" dirty="0" smtClean="0"/>
              <a:t> o </a:t>
            </a:r>
            <a:r>
              <a:rPr lang="en-US" altLang="pt-BR" sz="3200" dirty="0" err="1" smtClean="0"/>
              <a:t>código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abaixo</a:t>
            </a:r>
            <a:r>
              <a:rPr lang="en-US" altLang="pt-BR" sz="3200" dirty="0" smtClean="0"/>
              <a:t>:</a:t>
            </a:r>
            <a:endParaRPr lang="en-US" altLang="pt-BR" sz="32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77" y="2830615"/>
            <a:ext cx="8273147" cy="208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24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0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59" y="1485945"/>
            <a:ext cx="4647425" cy="449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4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altLang="pt-BR" dirty="0">
                <a:ea typeface="MS Gothic" pitchFamily="49" charset="-128"/>
              </a:rPr>
              <a:t>FISHER, </a:t>
            </a:r>
            <a:r>
              <a:rPr lang="pt-BR" altLang="pt-BR" dirty="0" err="1">
                <a:ea typeface="MS Gothic" pitchFamily="49" charset="-128"/>
              </a:rPr>
              <a:t>Maydene</a:t>
            </a:r>
            <a:r>
              <a:rPr lang="pt-BR" altLang="pt-BR" dirty="0">
                <a:ea typeface="MS Gothic" pitchFamily="49" charset="-128"/>
              </a:rPr>
              <a:t>; ELLIS, Jon; BRUCE, Jonathan.  JDBC API Tutorial </a:t>
            </a:r>
            <a:r>
              <a:rPr lang="pt-BR" altLang="pt-BR" dirty="0" err="1">
                <a:ea typeface="MS Gothic" pitchFamily="49" charset="-128"/>
              </a:rPr>
              <a:t>and</a:t>
            </a:r>
            <a:r>
              <a:rPr lang="pt-BR" altLang="pt-BR" dirty="0">
                <a:ea typeface="MS Gothic" pitchFamily="49" charset="-128"/>
              </a:rPr>
              <a:t> </a:t>
            </a:r>
            <a:r>
              <a:rPr lang="pt-BR" altLang="pt-BR" dirty="0" err="1">
                <a:ea typeface="MS Gothic" pitchFamily="49" charset="-128"/>
              </a:rPr>
              <a:t>Reference</a:t>
            </a:r>
            <a:r>
              <a:rPr lang="pt-BR" altLang="pt-BR" dirty="0">
                <a:ea typeface="MS Gothic" pitchFamily="49" charset="-128"/>
              </a:rPr>
              <a:t>. USA:  </a:t>
            </a:r>
            <a:r>
              <a:rPr lang="pt-BR" altLang="pt-BR" dirty="0" err="1">
                <a:ea typeface="MS Gothic" pitchFamily="49" charset="-128"/>
              </a:rPr>
              <a:t>Addison</a:t>
            </a:r>
            <a:r>
              <a:rPr lang="pt-BR" altLang="pt-BR" dirty="0">
                <a:ea typeface="MS Gothic" pitchFamily="49" charset="-128"/>
              </a:rPr>
              <a:t>-Wesley Professional, 2003.</a:t>
            </a:r>
            <a:br>
              <a:rPr lang="pt-BR" altLang="pt-BR" dirty="0">
                <a:ea typeface="MS Gothic" pitchFamily="49" charset="-128"/>
              </a:rPr>
            </a:br>
            <a:endParaRPr lang="pt-BR" altLang="pt-BR" dirty="0">
              <a:ea typeface="MS Gothic" pitchFamily="49" charset="-128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pt-BR" dirty="0">
                <a:ea typeface="MS Gothic" pitchFamily="49" charset="-128"/>
              </a:rPr>
              <a:t>REESE, George. Database Programming With JDBC and Java. </a:t>
            </a:r>
            <a:r>
              <a:rPr lang="pt-BR" altLang="pt-BR" dirty="0">
                <a:ea typeface="MS Gothic" pitchFamily="49" charset="-128"/>
              </a:rPr>
              <a:t>USA: </a:t>
            </a:r>
            <a:r>
              <a:rPr lang="pt-BR" altLang="pt-BR" dirty="0" err="1">
                <a:ea typeface="MS Gothic" pitchFamily="49" charset="-128"/>
              </a:rPr>
              <a:t>O'Reilly</a:t>
            </a:r>
            <a:r>
              <a:rPr lang="pt-BR" altLang="pt-BR" dirty="0">
                <a:ea typeface="MS Gothic" pitchFamily="49" charset="-128"/>
              </a:rPr>
              <a:t>, 2000.</a:t>
            </a:r>
            <a:br>
              <a:rPr lang="pt-BR" altLang="pt-BR" dirty="0">
                <a:ea typeface="MS Gothic" pitchFamily="49" charset="-128"/>
              </a:rPr>
            </a:br>
            <a:endParaRPr lang="pt-BR" altLang="pt-BR" dirty="0">
              <a:ea typeface="MS Gothic" pitchFamily="49" charset="-128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altLang="pt-BR" dirty="0">
                <a:ea typeface="MS Gothic" pitchFamily="49" charset="-128"/>
              </a:rPr>
              <a:t>SPEEGLE, Gregory D. JDBC: </a:t>
            </a:r>
            <a:r>
              <a:rPr lang="pt-BR" altLang="pt-BR" dirty="0" err="1">
                <a:ea typeface="MS Gothic" pitchFamily="49" charset="-128"/>
              </a:rPr>
              <a:t>Practical</a:t>
            </a:r>
            <a:r>
              <a:rPr lang="pt-BR" altLang="pt-BR" dirty="0">
                <a:ea typeface="MS Gothic" pitchFamily="49" charset="-128"/>
              </a:rPr>
              <a:t> </a:t>
            </a:r>
            <a:r>
              <a:rPr lang="pt-BR" altLang="pt-BR" dirty="0" err="1">
                <a:ea typeface="MS Gothic" pitchFamily="49" charset="-128"/>
              </a:rPr>
              <a:t>Guide</a:t>
            </a:r>
            <a:r>
              <a:rPr lang="pt-BR" altLang="pt-BR" dirty="0">
                <a:ea typeface="MS Gothic" pitchFamily="49" charset="-128"/>
              </a:rPr>
              <a:t> for Java </a:t>
            </a:r>
            <a:r>
              <a:rPr lang="pt-BR" altLang="pt-BR" dirty="0" err="1">
                <a:ea typeface="MS Gothic" pitchFamily="49" charset="-128"/>
              </a:rPr>
              <a:t>Programmers</a:t>
            </a:r>
            <a:r>
              <a:rPr lang="pt-BR" altLang="pt-BR" dirty="0">
                <a:ea typeface="MS Gothic" pitchFamily="49" charset="-128"/>
              </a:rPr>
              <a:t> (The </a:t>
            </a:r>
            <a:r>
              <a:rPr lang="pt-BR" altLang="pt-BR" dirty="0" err="1">
                <a:ea typeface="MS Gothic" pitchFamily="49" charset="-128"/>
              </a:rPr>
              <a:t>Practical</a:t>
            </a:r>
            <a:r>
              <a:rPr lang="pt-BR" altLang="pt-BR" dirty="0">
                <a:ea typeface="MS Gothic" pitchFamily="49" charset="-128"/>
              </a:rPr>
              <a:t> </a:t>
            </a:r>
            <a:r>
              <a:rPr lang="pt-BR" altLang="pt-BR" dirty="0" err="1">
                <a:ea typeface="MS Gothic" pitchFamily="49" charset="-128"/>
              </a:rPr>
              <a:t>Guides</a:t>
            </a:r>
            <a:r>
              <a:rPr lang="pt-BR" altLang="pt-BR" dirty="0">
                <a:ea typeface="MS Gothic" pitchFamily="49" charset="-128"/>
              </a:rPr>
              <a:t>). USA: </a:t>
            </a:r>
            <a:r>
              <a:rPr lang="pt-BR" altLang="pt-BR" dirty="0" err="1">
                <a:ea typeface="MS Gothic" pitchFamily="49" charset="-128"/>
              </a:rPr>
              <a:t>Paperback</a:t>
            </a:r>
            <a:r>
              <a:rPr lang="pt-BR" altLang="pt-BR" dirty="0">
                <a:ea typeface="MS Gothic" pitchFamily="49" charset="-128"/>
              </a:rPr>
              <a:t>, 2001.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endParaRPr lang="pt-BR" altLang="pt-BR" dirty="0">
              <a:ea typeface="MS Gothic" pitchFamily="49" charset="-128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pt-BR" dirty="0">
                <a:ea typeface="MS Gothic" pitchFamily="49" charset="-128"/>
              </a:rPr>
              <a:t>WILLIAMSON; ALAN Moran. </a:t>
            </a:r>
            <a:r>
              <a:rPr lang="pt-BR" altLang="pt-BR" dirty="0">
                <a:ea typeface="MS Gothic" pitchFamily="49" charset="-128"/>
              </a:rPr>
              <a:t>Java </a:t>
            </a:r>
            <a:r>
              <a:rPr lang="pt-BR" altLang="pt-BR" dirty="0" err="1">
                <a:ea typeface="MS Gothic" pitchFamily="49" charset="-128"/>
              </a:rPr>
              <a:t>Database</a:t>
            </a:r>
            <a:r>
              <a:rPr lang="pt-BR" altLang="pt-BR" dirty="0">
                <a:ea typeface="MS Gothic" pitchFamily="49" charset="-128"/>
              </a:rPr>
              <a:t> </a:t>
            </a:r>
            <a:r>
              <a:rPr lang="pt-BR" altLang="pt-BR" dirty="0" err="1">
                <a:ea typeface="MS Gothic" pitchFamily="49" charset="-128"/>
              </a:rPr>
              <a:t>Programming</a:t>
            </a:r>
            <a:r>
              <a:rPr lang="pt-BR" altLang="pt-BR" dirty="0">
                <a:ea typeface="MS Gothic" pitchFamily="49" charset="-128"/>
              </a:rPr>
              <a:t>: </a:t>
            </a:r>
            <a:r>
              <a:rPr lang="pt-BR" altLang="pt-BR" dirty="0" err="1">
                <a:ea typeface="MS Gothic" pitchFamily="49" charset="-128"/>
              </a:rPr>
              <a:t>Servlets</a:t>
            </a:r>
            <a:r>
              <a:rPr lang="pt-BR" altLang="pt-BR" dirty="0">
                <a:ea typeface="MS Gothic" pitchFamily="49" charset="-128"/>
              </a:rPr>
              <a:t> &amp; JDBC. São Paulo: Pearson, 2000.</a:t>
            </a:r>
          </a:p>
          <a:p>
            <a:pPr>
              <a:defRPr/>
            </a:pPr>
            <a:endParaRPr lang="pt-BR" dirty="0"/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2016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 smtClean="0"/>
              <a:t>Classes para conexão</a:t>
            </a:r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  <p:pic>
        <p:nvPicPr>
          <p:cNvPr id="9" name="Picture 15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84" y="3348135"/>
            <a:ext cx="1512887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6" descr="C:\Users\Humberto\AppData\Local\Microsoft\Windows\Temporary Internet Files\Content.IE5\VSOR9CGB\MC900360842[1].w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34" y="2122585"/>
            <a:ext cx="8731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8" descr="C:\Users\Humberto\AppData\Local\Microsoft\Windows\Temporary Internet Files\Content.IE5\H8VROZH8\MC900088914[1]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46" y="3348135"/>
            <a:ext cx="12160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9" descr="C:\Users\Humberto\AppData\Local\Microsoft\Windows\Temporary Internet Files\Content.IE5\XGMR8YTQ\MC900297455[1].wmf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871" y="4787997"/>
            <a:ext cx="1292225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eta dobrada 18"/>
          <p:cNvSpPr/>
          <p:nvPr/>
        </p:nvSpPr>
        <p:spPr>
          <a:xfrm>
            <a:off x="1648746" y="2340072"/>
            <a:ext cx="2232025" cy="1008063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Seta dobrada 19"/>
          <p:cNvSpPr/>
          <p:nvPr/>
        </p:nvSpPr>
        <p:spPr>
          <a:xfrm rot="5400000">
            <a:off x="6041359" y="1547910"/>
            <a:ext cx="936625" cy="2663825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 dobrada 20"/>
          <p:cNvSpPr/>
          <p:nvPr/>
        </p:nvSpPr>
        <p:spPr>
          <a:xfrm rot="16200000">
            <a:off x="2153571" y="3922810"/>
            <a:ext cx="935038" cy="2665412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Seta dobrada 21"/>
          <p:cNvSpPr/>
          <p:nvPr/>
        </p:nvSpPr>
        <p:spPr>
          <a:xfrm rot="10800000">
            <a:off x="5538121" y="4859435"/>
            <a:ext cx="2232025" cy="1008062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2153571" y="3922810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USUÁRIO</a:t>
            </a:r>
          </a:p>
        </p:txBody>
      </p:sp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3737896" y="3049685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APLICAÇÃO</a:t>
            </a:r>
          </a:p>
        </p:txBody>
      </p:sp>
      <p:sp>
        <p:nvSpPr>
          <p:cNvPr id="25" name="CaixaDeTexto 24"/>
          <p:cNvSpPr txBox="1">
            <a:spLocks noChangeArrowheads="1"/>
          </p:cNvSpPr>
          <p:nvPr/>
        </p:nvSpPr>
        <p:spPr bwMode="auto">
          <a:xfrm>
            <a:off x="6185821" y="3851372"/>
            <a:ext cx="1368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CLASSES</a:t>
            </a:r>
          </a:p>
        </p:txBody>
      </p:sp>
      <p:sp>
        <p:nvSpPr>
          <p:cNvPr id="26" name="CaixaDeTexto 25"/>
          <p:cNvSpPr txBox="1">
            <a:spLocks noChangeArrowheads="1"/>
          </p:cNvSpPr>
          <p:nvPr/>
        </p:nvSpPr>
        <p:spPr bwMode="auto">
          <a:xfrm>
            <a:off x="1577309" y="5900835"/>
            <a:ext cx="6480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/>
              <a:t>PESQUISA NO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9638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</a:t>
            </a:r>
          </a:p>
        </p:txBody>
      </p:sp>
      <p:graphicFrame>
        <p:nvGraphicFramePr>
          <p:cNvPr id="8" name="Object 1024"/>
          <p:cNvGraphicFramePr>
            <a:graphicFrameLocks noChangeAspect="1"/>
          </p:cNvGraphicFramePr>
          <p:nvPr/>
        </p:nvGraphicFramePr>
        <p:xfrm>
          <a:off x="2286000" y="1905000"/>
          <a:ext cx="4495800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CorelPhotoPaint.Image.10" r:id="rId4" imgW="1803175" imgH="1473016" progId="CorelPhotoPaint.Image.10">
                  <p:embed/>
                </p:oleObj>
              </mc:Choice>
              <mc:Fallback>
                <p:oleObj name="CorelPhotoPaint.Image.10" r:id="rId4" imgW="1803175" imgH="1473016" progId="CorelPhotoPaint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5000"/>
                        <a:ext cx="4495800" cy="367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581400" y="3429000"/>
            <a:ext cx="18288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000">
                <a:solidFill>
                  <a:schemeClr val="hlink"/>
                </a:solidFill>
              </a:rPr>
              <a:t>JDBC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pt-BR" sz="1400"/>
              <a:t>(Driver Manager)</a:t>
            </a:r>
            <a:endParaRPr lang="pt-BR" altLang="pt-BR" sz="140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219200" y="3336925"/>
            <a:ext cx="1600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>
                <a:solidFill>
                  <a:srgbClr val="2E0DF1"/>
                </a:solidFill>
              </a:rPr>
              <a:t>Aplicação</a:t>
            </a:r>
            <a:endParaRPr lang="pt-BR" altLang="pt-BR">
              <a:solidFill>
                <a:srgbClr val="2E0DF1"/>
              </a:solidFill>
            </a:endParaRPr>
          </a:p>
        </p:txBody>
      </p:sp>
      <p:pic>
        <p:nvPicPr>
          <p:cNvPr id="15" name="Picture 8" descr="generic-app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8477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9" descr="databases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657600"/>
            <a:ext cx="11430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15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en-US" altLang="pt-BR" b="1" dirty="0"/>
              <a:t>O que é </a:t>
            </a:r>
            <a:r>
              <a:rPr lang="en-US" altLang="pt-BR" b="1" dirty="0" err="1"/>
              <a:t>uma</a:t>
            </a:r>
            <a:r>
              <a:rPr lang="en-US" altLang="pt-BR" b="1" dirty="0"/>
              <a:t> </a:t>
            </a:r>
            <a:r>
              <a:rPr lang="en-US" altLang="pt-BR" b="1" dirty="0" err="1"/>
              <a:t>conexão</a:t>
            </a:r>
            <a:r>
              <a:rPr lang="en-US" altLang="pt-BR" b="1" dirty="0"/>
              <a:t> </a:t>
            </a:r>
            <a:r>
              <a:rPr lang="en-US" altLang="pt-BR" b="1" dirty="0" smtClean="0"/>
              <a:t>JDBC?</a:t>
            </a:r>
            <a:endParaRPr lang="en-US" altLang="pt-BR" b="1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en-US" altLang="pt-BR" sz="24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en-US" altLang="pt-BR" sz="2800" dirty="0"/>
              <a:t>Uma </a:t>
            </a:r>
            <a:r>
              <a:rPr lang="en-US" altLang="pt-BR" sz="2800" dirty="0" err="1"/>
              <a:t>conexão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representa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uma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ligação</a:t>
            </a:r>
            <a:r>
              <a:rPr lang="en-US" altLang="pt-BR" sz="2800" dirty="0"/>
              <a:t> com </a:t>
            </a:r>
            <a:r>
              <a:rPr lang="en-US" altLang="pt-BR" sz="2800" dirty="0" err="1"/>
              <a:t>determinado</a:t>
            </a:r>
            <a:r>
              <a:rPr lang="en-US" altLang="pt-BR" sz="2800" dirty="0"/>
              <a:t> banco de dados.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AutoNum type="arabicPeriod"/>
            </a:pPr>
            <a:endParaRPr lang="en-US" altLang="pt-BR" sz="2800" dirty="0"/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en-US" altLang="pt-BR" sz="2800" dirty="0"/>
              <a:t>	</a:t>
            </a:r>
            <a:r>
              <a:rPr lang="en-US" altLang="pt-BR" sz="2800" dirty="0" err="1"/>
              <a:t>Realiza</a:t>
            </a:r>
            <a:r>
              <a:rPr lang="en-US" altLang="pt-BR" sz="2800" dirty="0"/>
              <a:t>-se a </a:t>
            </a:r>
            <a:r>
              <a:rPr lang="en-US" altLang="pt-BR" sz="2800" dirty="0" err="1"/>
              <a:t>conexão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através</a:t>
            </a:r>
            <a:r>
              <a:rPr lang="en-US" altLang="pt-BR" sz="2800" dirty="0"/>
              <a:t> de </a:t>
            </a:r>
            <a:r>
              <a:rPr lang="en-US" altLang="pt-BR" sz="2800" dirty="0" err="1"/>
              <a:t>duas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etapas</a:t>
            </a:r>
            <a:r>
              <a:rPr lang="en-US" altLang="pt-BR" sz="2800" dirty="0"/>
              <a:t>. </a:t>
            </a:r>
            <a:r>
              <a:rPr lang="en-US" altLang="pt-BR" sz="2800" dirty="0" err="1"/>
              <a:t>Inicialmente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apontamos</a:t>
            </a:r>
            <a:r>
              <a:rPr lang="en-US" altLang="pt-BR" sz="2800" dirty="0"/>
              <a:t> para o driver </a:t>
            </a:r>
            <a:r>
              <a:rPr lang="en-US" altLang="pt-BR" sz="2800" dirty="0" err="1"/>
              <a:t>desejado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através</a:t>
            </a:r>
            <a:r>
              <a:rPr lang="en-US" altLang="pt-BR" sz="2800" dirty="0"/>
              <a:t> da </a:t>
            </a:r>
            <a:r>
              <a:rPr lang="en-US" altLang="pt-BR" sz="2800" dirty="0" err="1"/>
              <a:t>chamada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ao</a:t>
            </a:r>
            <a:r>
              <a:rPr lang="en-US" altLang="pt-BR" sz="2800" dirty="0"/>
              <a:t> </a:t>
            </a:r>
            <a:r>
              <a:rPr lang="en-US" altLang="pt-BR" sz="2800" dirty="0" err="1">
                <a:solidFill>
                  <a:schemeClr val="hlink"/>
                </a:solidFill>
              </a:rPr>
              <a:t>DriverManager</a:t>
            </a:r>
            <a:r>
              <a:rPr lang="en-US" altLang="pt-BR" sz="2800" dirty="0"/>
              <a:t> e </a:t>
            </a:r>
            <a:r>
              <a:rPr lang="en-US" altLang="pt-BR" sz="2800" dirty="0" err="1"/>
              <a:t>em</a:t>
            </a:r>
            <a:r>
              <a:rPr lang="en-US" altLang="pt-BR" sz="2800" dirty="0"/>
              <a:t> </a:t>
            </a:r>
            <a:r>
              <a:rPr lang="en-US" altLang="pt-BR" sz="2800" dirty="0" err="1"/>
              <a:t>seguida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obtemos</a:t>
            </a:r>
            <a:r>
              <a:rPr lang="en-US" altLang="pt-BR" sz="2800" dirty="0"/>
              <a:t> a </a:t>
            </a:r>
            <a:r>
              <a:rPr lang="en-US" altLang="pt-BR" sz="2800" dirty="0" err="1"/>
              <a:t>conexão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atráves</a:t>
            </a:r>
            <a:r>
              <a:rPr lang="en-US" altLang="pt-BR" sz="2800" dirty="0"/>
              <a:t> da </a:t>
            </a:r>
            <a:r>
              <a:rPr lang="en-US" altLang="pt-BR" sz="2800" dirty="0" err="1"/>
              <a:t>inicialização</a:t>
            </a:r>
            <a:r>
              <a:rPr lang="en-US" altLang="pt-BR" sz="2800" dirty="0"/>
              <a:t> da </a:t>
            </a:r>
            <a:r>
              <a:rPr lang="en-US" altLang="pt-BR" sz="2800" dirty="0" err="1"/>
              <a:t>classe</a:t>
            </a:r>
            <a:r>
              <a:rPr lang="en-US" altLang="pt-BR" sz="2800" dirty="0"/>
              <a:t> </a:t>
            </a:r>
            <a:r>
              <a:rPr lang="en-US" altLang="pt-BR" sz="2800" dirty="0">
                <a:solidFill>
                  <a:schemeClr val="hlink"/>
                </a:solidFill>
              </a:rPr>
              <a:t>Connection</a:t>
            </a:r>
            <a:r>
              <a:rPr lang="en-US" altLang="pt-BR" sz="2800" dirty="0" smtClean="0"/>
              <a:t>.</a:t>
            </a:r>
            <a:endParaRPr lang="en-US" altLang="pt-BR" sz="2800" dirty="0"/>
          </a:p>
        </p:txBody>
      </p:sp>
    </p:spTree>
    <p:extLst>
      <p:ext uri="{BB962C8B-B14F-4D97-AF65-F5344CB8AC3E}">
        <p14:creationId xmlns:p14="http://schemas.microsoft.com/office/powerpoint/2010/main" val="50153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en-US" altLang="pt-BR" b="1" dirty="0"/>
              <a:t>Como </a:t>
            </a:r>
            <a:r>
              <a:rPr lang="en-US" altLang="pt-BR" b="1" dirty="0" err="1"/>
              <a:t>fazer</a:t>
            </a:r>
            <a:r>
              <a:rPr lang="en-US" altLang="pt-BR" b="1" dirty="0"/>
              <a:t> o </a:t>
            </a:r>
            <a:r>
              <a:rPr lang="en-US" altLang="pt-BR" b="1" dirty="0" err="1"/>
              <a:t>acesso</a:t>
            </a:r>
            <a:r>
              <a:rPr lang="en-US" altLang="pt-BR" b="1" dirty="0"/>
              <a:t> </a:t>
            </a:r>
            <a:r>
              <a:rPr lang="en-US" altLang="pt-BR" b="1" dirty="0" err="1"/>
              <a:t>ao</a:t>
            </a:r>
            <a:r>
              <a:rPr lang="en-US" altLang="pt-BR" b="1" dirty="0"/>
              <a:t> BD </a:t>
            </a:r>
            <a:r>
              <a:rPr lang="en-US" altLang="pt-BR" b="1" dirty="0" err="1"/>
              <a:t>usando</a:t>
            </a:r>
            <a:r>
              <a:rPr lang="en-US" altLang="pt-BR" b="1" dirty="0"/>
              <a:t> JDBC ? 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en-US" altLang="pt-BR" sz="2400" dirty="0">
              <a:solidFill>
                <a:srgbClr val="2E0DF1"/>
              </a:solidFill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pt-BR" sz="2800" dirty="0" err="1"/>
              <a:t>Abrir</a:t>
            </a:r>
            <a:r>
              <a:rPr lang="en-US" altLang="pt-BR" sz="2800" dirty="0"/>
              <a:t> </a:t>
            </a:r>
            <a:r>
              <a:rPr lang="en-US" altLang="pt-BR" sz="2800" dirty="0" err="1"/>
              <a:t>uma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conexão</a:t>
            </a:r>
            <a:r>
              <a:rPr lang="en-US" altLang="pt-BR" sz="2800" dirty="0"/>
              <a:t> com o BD;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pt-BR" sz="2800" dirty="0" err="1"/>
              <a:t>Enviar</a:t>
            </a:r>
            <a:r>
              <a:rPr lang="en-US" altLang="pt-BR" sz="2800" dirty="0"/>
              <a:t> </a:t>
            </a:r>
            <a:r>
              <a:rPr lang="en-US" altLang="pt-BR" sz="2800" dirty="0" err="1"/>
              <a:t>instruções</a:t>
            </a:r>
            <a:r>
              <a:rPr lang="en-US" altLang="pt-BR" sz="2800" dirty="0"/>
              <a:t> SQL </a:t>
            </a:r>
            <a:r>
              <a:rPr lang="en-US" altLang="pt-BR" sz="2800" dirty="0" err="1"/>
              <a:t>ao</a:t>
            </a:r>
            <a:r>
              <a:rPr lang="en-US" altLang="pt-BR" sz="2800" dirty="0"/>
              <a:t> BD;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pt-BR" sz="2800" dirty="0" err="1"/>
              <a:t>Processar</a:t>
            </a:r>
            <a:r>
              <a:rPr lang="en-US" altLang="pt-BR" sz="2800" dirty="0"/>
              <a:t> o </a:t>
            </a:r>
            <a:r>
              <a:rPr lang="en-US" altLang="pt-BR" sz="2800" dirty="0" err="1"/>
              <a:t>resultado</a:t>
            </a:r>
            <a:r>
              <a:rPr lang="en-US" altLang="pt-BR" sz="2800" dirty="0"/>
              <a:t>.</a:t>
            </a:r>
            <a:endParaRPr lang="pt-BR" altLang="pt-BR" sz="2800" dirty="0"/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altLang="pt-BR" sz="2800" dirty="0" smtClean="0"/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altLang="pt-BR" sz="2800" dirty="0"/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79752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Classes para </a:t>
            </a:r>
            <a:r>
              <a:rPr lang="en-US" sz="2800" b="1" dirty="0" err="1" smtClean="0">
                <a:solidFill>
                  <a:srgbClr val="303030"/>
                </a:solidFill>
                <a:latin typeface="Gotham-Bold"/>
                <a:cs typeface="Gotham-Book"/>
              </a:rPr>
              <a:t>Conexão</a:t>
            </a:r>
            <a:endParaRPr lang="en-US" sz="2800" b="1" dirty="0" smtClean="0">
              <a:solidFill>
                <a:srgbClr val="303030"/>
              </a:solidFill>
              <a:latin typeface="Gotham-Bold"/>
              <a:cs typeface="Gotham-Book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69" y="4107408"/>
            <a:ext cx="53911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upo 17"/>
          <p:cNvGrpSpPr>
            <a:grpSpLocks/>
          </p:cNvGrpSpPr>
          <p:nvPr/>
        </p:nvGrpSpPr>
        <p:grpSpPr bwMode="auto">
          <a:xfrm>
            <a:off x="3536744" y="3386683"/>
            <a:ext cx="2016125" cy="433388"/>
            <a:chOff x="3491880" y="2708920"/>
            <a:chExt cx="2016224" cy="432048"/>
          </a:xfrm>
        </p:grpSpPr>
        <p:sp>
          <p:nvSpPr>
            <p:cNvPr id="13" name="Retângulo 12"/>
            <p:cNvSpPr/>
            <p:nvPr/>
          </p:nvSpPr>
          <p:spPr>
            <a:xfrm>
              <a:off x="3491880" y="2708920"/>
              <a:ext cx="201622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491880" y="2708920"/>
              <a:ext cx="2016224" cy="4003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Connection</a:t>
              </a:r>
              <a:endParaRPr lang="pt-BR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6" name="Grupo 18"/>
          <p:cNvGrpSpPr>
            <a:grpSpLocks/>
          </p:cNvGrpSpPr>
          <p:nvPr/>
        </p:nvGrpSpPr>
        <p:grpSpPr bwMode="auto">
          <a:xfrm>
            <a:off x="6632369" y="2523083"/>
            <a:ext cx="2016125" cy="431800"/>
            <a:chOff x="3491880" y="2708920"/>
            <a:chExt cx="2016224" cy="432048"/>
          </a:xfrm>
        </p:grpSpPr>
        <p:sp>
          <p:nvSpPr>
            <p:cNvPr id="19" name="Retângulo 18"/>
            <p:cNvSpPr/>
            <p:nvPr/>
          </p:nvSpPr>
          <p:spPr>
            <a:xfrm>
              <a:off x="3491880" y="2708920"/>
              <a:ext cx="201622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0" name="CaixaDeTexto 20"/>
            <p:cNvSpPr txBox="1">
              <a:spLocks noChangeArrowheads="1"/>
            </p:cNvSpPr>
            <p:nvPr/>
          </p:nvSpPr>
          <p:spPr bwMode="auto">
            <a:xfrm>
              <a:off x="3491880" y="2708920"/>
              <a:ext cx="20162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pt-BR" altLang="pt-BR" sz="1600">
                  <a:solidFill>
                    <a:srgbClr val="00B0F0"/>
                  </a:solidFill>
                </a:rPr>
                <a:t>Callable</a:t>
              </a:r>
              <a:r>
                <a:rPr lang="pt-BR" altLang="pt-BR" sz="1600">
                  <a:solidFill>
                    <a:srgbClr val="FF0000"/>
                  </a:solidFill>
                </a:rPr>
                <a:t> </a:t>
              </a:r>
              <a:r>
                <a:rPr lang="pt-BR" altLang="pt-BR" sz="1600">
                  <a:solidFill>
                    <a:srgbClr val="00B0F0"/>
                  </a:solidFill>
                </a:rPr>
                <a:t>Statement</a:t>
              </a:r>
              <a:endParaRPr lang="pt-BR" altLang="pt-BR" sz="1400">
                <a:solidFill>
                  <a:srgbClr val="00B0F0"/>
                </a:solidFill>
              </a:endParaRPr>
            </a:p>
          </p:txBody>
        </p:sp>
      </p:grpSp>
      <p:grpSp>
        <p:nvGrpSpPr>
          <p:cNvPr id="21" name="Grupo 22"/>
          <p:cNvGrpSpPr>
            <a:grpSpLocks/>
          </p:cNvGrpSpPr>
          <p:nvPr/>
        </p:nvGrpSpPr>
        <p:grpSpPr bwMode="auto">
          <a:xfrm>
            <a:off x="3536744" y="2523083"/>
            <a:ext cx="2016125" cy="431800"/>
            <a:chOff x="3491880" y="2708920"/>
            <a:chExt cx="2016224" cy="432048"/>
          </a:xfrm>
        </p:grpSpPr>
        <p:sp>
          <p:nvSpPr>
            <p:cNvPr id="22" name="Retângulo 21"/>
            <p:cNvSpPr/>
            <p:nvPr/>
          </p:nvSpPr>
          <p:spPr>
            <a:xfrm>
              <a:off x="3491880" y="2708920"/>
              <a:ext cx="201622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" name="CaixaDeTexto 24"/>
            <p:cNvSpPr txBox="1">
              <a:spLocks noChangeArrowheads="1"/>
            </p:cNvSpPr>
            <p:nvPr/>
          </p:nvSpPr>
          <p:spPr bwMode="auto">
            <a:xfrm>
              <a:off x="3491880" y="2708920"/>
              <a:ext cx="20162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pt-BR" altLang="pt-BR" sz="1600">
                  <a:solidFill>
                    <a:srgbClr val="00B0F0"/>
                  </a:solidFill>
                </a:rPr>
                <a:t>Statement</a:t>
              </a:r>
              <a:endParaRPr lang="pt-BR" altLang="pt-BR" sz="1400">
                <a:solidFill>
                  <a:srgbClr val="00B0F0"/>
                </a:solidFill>
              </a:endParaRPr>
            </a:p>
          </p:txBody>
        </p:sp>
      </p:grpSp>
      <p:grpSp>
        <p:nvGrpSpPr>
          <p:cNvPr id="24" name="Grupo 25"/>
          <p:cNvGrpSpPr>
            <a:grpSpLocks/>
          </p:cNvGrpSpPr>
          <p:nvPr/>
        </p:nvGrpSpPr>
        <p:grpSpPr bwMode="auto">
          <a:xfrm>
            <a:off x="655432" y="2523083"/>
            <a:ext cx="2016125" cy="431800"/>
            <a:chOff x="3491880" y="2708920"/>
            <a:chExt cx="2016224" cy="432048"/>
          </a:xfrm>
        </p:grpSpPr>
        <p:sp>
          <p:nvSpPr>
            <p:cNvPr id="25" name="Retângulo 24"/>
            <p:cNvSpPr/>
            <p:nvPr/>
          </p:nvSpPr>
          <p:spPr>
            <a:xfrm>
              <a:off x="3491880" y="2708920"/>
              <a:ext cx="201622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6" name="CaixaDeTexto 27"/>
            <p:cNvSpPr txBox="1">
              <a:spLocks noChangeArrowheads="1"/>
            </p:cNvSpPr>
            <p:nvPr/>
          </p:nvSpPr>
          <p:spPr bwMode="auto">
            <a:xfrm>
              <a:off x="3491880" y="2708920"/>
              <a:ext cx="20162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pt-BR" altLang="pt-BR" sz="1600">
                  <a:solidFill>
                    <a:srgbClr val="00B0F0"/>
                  </a:solidFill>
                </a:rPr>
                <a:t>Prepared</a:t>
              </a:r>
              <a:r>
                <a:rPr lang="pt-BR" altLang="pt-BR" sz="1600">
                  <a:solidFill>
                    <a:srgbClr val="FF0000"/>
                  </a:solidFill>
                </a:rPr>
                <a:t> </a:t>
              </a:r>
              <a:r>
                <a:rPr lang="pt-BR" altLang="pt-BR" sz="1600">
                  <a:solidFill>
                    <a:srgbClr val="00B0F0"/>
                  </a:solidFill>
                </a:rPr>
                <a:t>Statement</a:t>
              </a:r>
              <a:endParaRPr lang="pt-BR" altLang="pt-BR" sz="1400">
                <a:solidFill>
                  <a:srgbClr val="00B0F0"/>
                </a:solidFill>
              </a:endParaRPr>
            </a:p>
          </p:txBody>
        </p:sp>
      </p:grpSp>
      <p:grpSp>
        <p:nvGrpSpPr>
          <p:cNvPr id="27" name="Grupo 28"/>
          <p:cNvGrpSpPr>
            <a:grpSpLocks/>
          </p:cNvGrpSpPr>
          <p:nvPr/>
        </p:nvGrpSpPr>
        <p:grpSpPr bwMode="auto">
          <a:xfrm>
            <a:off x="6632369" y="1659483"/>
            <a:ext cx="2016125" cy="431800"/>
            <a:chOff x="3491880" y="2708920"/>
            <a:chExt cx="2016224" cy="432048"/>
          </a:xfrm>
        </p:grpSpPr>
        <p:sp>
          <p:nvSpPr>
            <p:cNvPr id="28" name="Retângulo 27"/>
            <p:cNvSpPr/>
            <p:nvPr/>
          </p:nvSpPr>
          <p:spPr>
            <a:xfrm>
              <a:off x="3491880" y="2708920"/>
              <a:ext cx="201622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491880" y="2708920"/>
              <a:ext cx="2016224" cy="338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accent4"/>
                  </a:solidFill>
                </a:rPr>
                <a:t>ResultSet</a:t>
              </a:r>
              <a:endParaRPr lang="pt-BR" sz="1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Grupo 31"/>
          <p:cNvGrpSpPr>
            <a:grpSpLocks/>
          </p:cNvGrpSpPr>
          <p:nvPr/>
        </p:nvGrpSpPr>
        <p:grpSpPr bwMode="auto">
          <a:xfrm>
            <a:off x="3536744" y="1659483"/>
            <a:ext cx="2016125" cy="431800"/>
            <a:chOff x="3491880" y="2708920"/>
            <a:chExt cx="2016224" cy="432048"/>
          </a:xfrm>
        </p:grpSpPr>
        <p:sp>
          <p:nvSpPr>
            <p:cNvPr id="31" name="Retângulo 30"/>
            <p:cNvSpPr/>
            <p:nvPr/>
          </p:nvSpPr>
          <p:spPr>
            <a:xfrm>
              <a:off x="3491880" y="2708920"/>
              <a:ext cx="201622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91880" y="2708920"/>
              <a:ext cx="2016224" cy="338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accent4"/>
                  </a:solidFill>
                </a:rPr>
                <a:t>ResultSet</a:t>
              </a:r>
              <a:endParaRPr lang="pt-BR" sz="1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3" name="Grupo 34"/>
          <p:cNvGrpSpPr>
            <a:grpSpLocks/>
          </p:cNvGrpSpPr>
          <p:nvPr/>
        </p:nvGrpSpPr>
        <p:grpSpPr bwMode="auto">
          <a:xfrm>
            <a:off x="655432" y="1659483"/>
            <a:ext cx="2016125" cy="431800"/>
            <a:chOff x="3491880" y="2708920"/>
            <a:chExt cx="2016224" cy="432048"/>
          </a:xfrm>
        </p:grpSpPr>
        <p:sp>
          <p:nvSpPr>
            <p:cNvPr id="34" name="Retângulo 33"/>
            <p:cNvSpPr/>
            <p:nvPr/>
          </p:nvSpPr>
          <p:spPr>
            <a:xfrm>
              <a:off x="3491880" y="2708920"/>
              <a:ext cx="201622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491880" y="2708920"/>
              <a:ext cx="2016224" cy="338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accent4"/>
                  </a:solidFill>
                </a:rPr>
                <a:t>ResultSet</a:t>
              </a:r>
              <a:endParaRPr lang="pt-BR" sz="1400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36" name="Seta para cima e para baixo 35"/>
          <p:cNvSpPr/>
          <p:nvPr/>
        </p:nvSpPr>
        <p:spPr>
          <a:xfrm>
            <a:off x="4416219" y="3820071"/>
            <a:ext cx="215900" cy="287337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7" name="Seta para cima e para baixo 36"/>
          <p:cNvSpPr/>
          <p:nvPr/>
        </p:nvSpPr>
        <p:spPr>
          <a:xfrm>
            <a:off x="4471782" y="3027908"/>
            <a:ext cx="215900" cy="28733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8" name="Seta para cima e para baixo 37"/>
          <p:cNvSpPr/>
          <p:nvPr/>
        </p:nvSpPr>
        <p:spPr>
          <a:xfrm>
            <a:off x="4471782" y="2162721"/>
            <a:ext cx="215900" cy="28892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9" name="Seta para cima e para baixo 38"/>
          <p:cNvSpPr/>
          <p:nvPr/>
        </p:nvSpPr>
        <p:spPr>
          <a:xfrm>
            <a:off x="7568994" y="2162721"/>
            <a:ext cx="215900" cy="28892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0" name="Seta para cima e para baixo 39"/>
          <p:cNvSpPr/>
          <p:nvPr/>
        </p:nvSpPr>
        <p:spPr>
          <a:xfrm>
            <a:off x="1520619" y="2162721"/>
            <a:ext cx="215900" cy="28892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1" name="Seta para a esquerda e para cima 40"/>
          <p:cNvSpPr/>
          <p:nvPr/>
        </p:nvSpPr>
        <p:spPr>
          <a:xfrm>
            <a:off x="5768769" y="3099346"/>
            <a:ext cx="2447925" cy="647700"/>
          </a:xfrm>
          <a:prstGeom prst="lef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2" name="Seta para a esquerda e para cima 41"/>
          <p:cNvSpPr/>
          <p:nvPr/>
        </p:nvSpPr>
        <p:spPr>
          <a:xfrm flipH="1">
            <a:off x="1231694" y="3099346"/>
            <a:ext cx="2160588" cy="647700"/>
          </a:xfrm>
          <a:prstGeom prst="lef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3" name="Forma livre 42"/>
          <p:cNvSpPr/>
          <p:nvPr/>
        </p:nvSpPr>
        <p:spPr>
          <a:xfrm>
            <a:off x="260144" y="1559471"/>
            <a:ext cx="8745538" cy="4356100"/>
          </a:xfrm>
          <a:custGeom>
            <a:avLst/>
            <a:gdLst>
              <a:gd name="connsiteX0" fmla="*/ 16625 w 8744989"/>
              <a:gd name="connsiteY0" fmla="*/ 16626 h 4355869"/>
              <a:gd name="connsiteX1" fmla="*/ 8744989 w 8744989"/>
              <a:gd name="connsiteY1" fmla="*/ 0 h 4355869"/>
              <a:gd name="connsiteX2" fmla="*/ 8728364 w 8744989"/>
              <a:gd name="connsiteY2" fmla="*/ 3790604 h 4355869"/>
              <a:gd name="connsiteX3" fmla="*/ 5037513 w 8744989"/>
              <a:gd name="connsiteY3" fmla="*/ 3807229 h 4355869"/>
              <a:gd name="connsiteX4" fmla="*/ 5037513 w 8744989"/>
              <a:gd name="connsiteY4" fmla="*/ 4339244 h 4355869"/>
              <a:gd name="connsiteX5" fmla="*/ 3441469 w 8744989"/>
              <a:gd name="connsiteY5" fmla="*/ 4355869 h 4355869"/>
              <a:gd name="connsiteX6" fmla="*/ 3441469 w 8744989"/>
              <a:gd name="connsiteY6" fmla="*/ 3807229 h 4355869"/>
              <a:gd name="connsiteX7" fmla="*/ 0 w 8744989"/>
              <a:gd name="connsiteY7" fmla="*/ 3823855 h 4355869"/>
              <a:gd name="connsiteX8" fmla="*/ 16625 w 8744989"/>
              <a:gd name="connsiteY8" fmla="*/ 16626 h 435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4989" h="4355869">
                <a:moveTo>
                  <a:pt x="16625" y="16626"/>
                </a:moveTo>
                <a:lnTo>
                  <a:pt x="8744989" y="0"/>
                </a:lnTo>
                <a:cubicBezTo>
                  <a:pt x="8739447" y="1263535"/>
                  <a:pt x="8733906" y="2527069"/>
                  <a:pt x="8728364" y="3790604"/>
                </a:cubicBezTo>
                <a:lnTo>
                  <a:pt x="5037513" y="3807229"/>
                </a:lnTo>
                <a:lnTo>
                  <a:pt x="5037513" y="4339244"/>
                </a:lnTo>
                <a:lnTo>
                  <a:pt x="3441469" y="4355869"/>
                </a:lnTo>
                <a:lnTo>
                  <a:pt x="3441469" y="3807229"/>
                </a:lnTo>
                <a:lnTo>
                  <a:pt x="0" y="3823855"/>
                </a:lnTo>
                <a:cubicBezTo>
                  <a:pt x="5542" y="2554779"/>
                  <a:pt x="11083" y="1285702"/>
                  <a:pt x="16625" y="16626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44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357" y="4015333"/>
            <a:ext cx="1008062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CaixaDeTexto 44"/>
          <p:cNvSpPr txBox="1">
            <a:spLocks noChangeArrowheads="1"/>
          </p:cNvSpPr>
          <p:nvPr/>
        </p:nvSpPr>
        <p:spPr bwMode="auto">
          <a:xfrm>
            <a:off x="7929357" y="4942433"/>
            <a:ext cx="1150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400">
                <a:solidFill>
                  <a:srgbClr val="FF0000"/>
                </a:solidFill>
              </a:rPr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427392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5" grpId="0"/>
    </p:bld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10701</TotalTime>
  <Words>1094</Words>
  <Application>Microsoft Office PowerPoint</Application>
  <PresentationFormat>Apresentação na tela (4:3)</PresentationFormat>
  <Paragraphs>225</Paragraphs>
  <Slides>44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5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44</vt:i4>
      </vt:variant>
    </vt:vector>
  </HeadingPairs>
  <TitlesOfParts>
    <vt:vector size="51" baseType="lpstr">
      <vt:lpstr>Default Theme</vt:lpstr>
      <vt:lpstr>1_Personalizar design</vt:lpstr>
      <vt:lpstr>2_Personalizar design</vt:lpstr>
      <vt:lpstr>Black</vt:lpstr>
      <vt:lpstr>Office Theme</vt:lpstr>
      <vt:lpstr>CorelPhotoPaint.Image.10</vt:lpstr>
      <vt:lpstr>Planilha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Humberto Delgado de Sousa</cp:lastModifiedBy>
  <cp:revision>422</cp:revision>
  <dcterms:created xsi:type="dcterms:W3CDTF">2015-01-30T10:46:50Z</dcterms:created>
  <dcterms:modified xsi:type="dcterms:W3CDTF">2016-09-06T10:18:51Z</dcterms:modified>
</cp:coreProperties>
</file>