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1"/>
  </p:notesMasterIdLst>
  <p:sldIdLst>
    <p:sldId id="728" r:id="rId6"/>
    <p:sldId id="729" r:id="rId7"/>
    <p:sldId id="730" r:id="rId8"/>
    <p:sldId id="811" r:id="rId9"/>
    <p:sldId id="812" r:id="rId10"/>
    <p:sldId id="813" r:id="rId11"/>
    <p:sldId id="814" r:id="rId12"/>
    <p:sldId id="807" r:id="rId13"/>
    <p:sldId id="808" r:id="rId14"/>
    <p:sldId id="809" r:id="rId15"/>
    <p:sldId id="810" r:id="rId16"/>
    <p:sldId id="748" r:id="rId17"/>
    <p:sldId id="745" r:id="rId18"/>
    <p:sldId id="746" r:id="rId19"/>
    <p:sldId id="74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JAVADOC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67650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Antes do método </a:t>
            </a:r>
            <a:r>
              <a:rPr lang="pt-BR" sz="2800" b="1" dirty="0" smtClean="0"/>
              <a:t>gravar() </a:t>
            </a:r>
            <a:r>
              <a:rPr lang="pt-BR" sz="2800" dirty="0" smtClean="0"/>
              <a:t>da </a:t>
            </a:r>
            <a:r>
              <a:rPr lang="pt-BR" sz="2800" dirty="0"/>
              <a:t>classe </a:t>
            </a:r>
            <a:r>
              <a:rPr lang="pt-BR" sz="2800" dirty="0" err="1" smtClean="0"/>
              <a:t>CargoDAO</a:t>
            </a:r>
            <a:r>
              <a:rPr lang="pt-BR" sz="2800" dirty="0" smtClean="0"/>
              <a:t> </a:t>
            </a:r>
            <a:r>
              <a:rPr lang="pt-BR" sz="2800" dirty="0"/>
              <a:t>digite:</a:t>
            </a:r>
          </a:p>
          <a:p>
            <a:pPr marL="0" indent="0">
              <a:buNone/>
              <a:defRPr/>
            </a:pPr>
            <a:r>
              <a:rPr lang="pt-BR" sz="2800" dirty="0"/>
              <a:t> /**</a:t>
            </a:r>
          </a:p>
          <a:p>
            <a:pPr marL="0" indent="0">
              <a:buNone/>
              <a:defRPr/>
            </a:pPr>
            <a:r>
              <a:rPr lang="pt-BR" sz="2800" dirty="0"/>
              <a:t>* Método que &lt;b&gt;adiciona&lt;/b&gt; uma </a:t>
            </a:r>
            <a:r>
              <a:rPr lang="pt-BR" sz="2800" dirty="0" err="1"/>
              <a:t>tupla</a:t>
            </a:r>
            <a:r>
              <a:rPr lang="pt-BR" sz="2800" dirty="0"/>
              <a:t> na tabela </a:t>
            </a:r>
          </a:p>
          <a:p>
            <a:pPr marL="0" indent="0">
              <a:buNone/>
              <a:defRPr/>
            </a:pPr>
            <a:r>
              <a:rPr lang="pt-BR" sz="2800" dirty="0"/>
              <a:t>* </a:t>
            </a:r>
            <a:r>
              <a:rPr lang="pt-BR" sz="2800" dirty="0" smtClean="0"/>
              <a:t>TB_CARGO.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 @param </a:t>
            </a:r>
            <a:r>
              <a:rPr lang="pt-BR" sz="2800" dirty="0" smtClean="0"/>
              <a:t>cargo Um </a:t>
            </a:r>
            <a:r>
              <a:rPr lang="pt-BR" sz="2800" dirty="0"/>
              <a:t>objeto do tipo </a:t>
            </a:r>
            <a:r>
              <a:rPr lang="pt-BR" sz="2800" dirty="0" smtClean="0"/>
              <a:t>Cargo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return</a:t>
            </a:r>
            <a:r>
              <a:rPr lang="pt-BR" sz="2800" dirty="0"/>
              <a:t>            sem retorno</a:t>
            </a:r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author</a:t>
            </a:r>
            <a:r>
              <a:rPr lang="pt-BR" sz="2800" dirty="0"/>
              <a:t>            </a:t>
            </a:r>
            <a:r>
              <a:rPr lang="pt-BR" sz="2800" dirty="0" err="1"/>
              <a:t>Braufagélio</a:t>
            </a:r>
            <a:r>
              <a:rPr lang="pt-BR" sz="2800" dirty="0"/>
              <a:t> </a:t>
            </a:r>
            <a:r>
              <a:rPr lang="pt-BR" sz="2800" dirty="0" err="1"/>
              <a:t>Zicunstrumbi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author</a:t>
            </a:r>
            <a:r>
              <a:rPr lang="pt-BR" sz="2800" dirty="0"/>
              <a:t>            Humberto Delgado de Sousa</a:t>
            </a:r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see</a:t>
            </a:r>
            <a:r>
              <a:rPr lang="pt-BR" sz="2800" dirty="0"/>
              <a:t>    </a:t>
            </a:r>
            <a:r>
              <a:rPr lang="pt-BR" sz="2800" dirty="0" smtClean="0"/>
              <a:t>		   Cargos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*/</a:t>
            </a:r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898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JAVADOC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67650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Comente todos os métodos de todas as </a:t>
            </a:r>
            <a:r>
              <a:rPr lang="pt-BR" sz="2800" dirty="0" smtClean="0"/>
              <a:t>classes do projeto </a:t>
            </a:r>
            <a:r>
              <a:rPr lang="pt-BR" sz="2800" b="1" dirty="0" err="1" smtClean="0"/>
              <a:t>OrdemObjeto</a:t>
            </a:r>
            <a:r>
              <a:rPr lang="pt-BR" sz="2800" dirty="0" smtClean="0"/>
              <a:t>.</a:t>
            </a:r>
            <a:endParaRPr lang="pt-BR" sz="2800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800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Clique com botão direito sobre o seu Projeto e siga: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 err="1"/>
              <a:t>Export</a:t>
            </a:r>
            <a:endParaRPr lang="pt-BR" sz="2800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Java / </a:t>
            </a:r>
            <a:r>
              <a:rPr lang="pt-BR" sz="2800" dirty="0" err="1"/>
              <a:t>JavaDoc</a:t>
            </a:r>
            <a:r>
              <a:rPr lang="pt-BR" sz="2800" dirty="0"/>
              <a:t> / Next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Selecione uma pasta para o destino e clique em </a:t>
            </a:r>
            <a:r>
              <a:rPr lang="pt-BR" sz="2800" b="1" dirty="0" err="1"/>
              <a:t>Finish</a:t>
            </a:r>
            <a:endParaRPr lang="pt-BR" sz="2800" b="1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800" dirty="0"/>
              <a:t>Vá até a pasta selecionada e abra o arquivo “index.html”</a:t>
            </a:r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075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7525" indent="-514350" algn="just">
              <a:buFont typeface="Wingdings" pitchFamily="2" charset="2"/>
              <a:buAutoNum type="arabicParenR"/>
            </a:pPr>
            <a:r>
              <a:rPr lang="pt-BR" altLang="pt-BR" sz="2800" dirty="0" smtClean="0"/>
              <a:t>Complete a classe </a:t>
            </a:r>
            <a:r>
              <a:rPr lang="pt-BR" altLang="pt-BR" sz="2800" dirty="0" err="1" smtClean="0"/>
              <a:t>TelefoneDAO</a:t>
            </a:r>
            <a:r>
              <a:rPr lang="pt-BR" altLang="pt-BR" sz="2800" dirty="0" smtClean="0"/>
              <a:t>, implementando os métodos:</a:t>
            </a:r>
          </a:p>
          <a:p>
            <a:pPr marL="917575" lvl="1" indent="-514350" algn="just"/>
            <a:r>
              <a:rPr lang="pt-BR" altLang="pt-BR" sz="2400" dirty="0" smtClean="0"/>
              <a:t>+ delete(): que deve receber o código do telefone e excluir o mesmo da tabela, retornando um número inteiro.</a:t>
            </a:r>
          </a:p>
          <a:p>
            <a:pPr marL="917575" lvl="1" indent="-514350" algn="just"/>
            <a:r>
              <a:rPr lang="pt-BR" altLang="pt-BR" sz="2400" dirty="0" smtClean="0"/>
              <a:t>+ atualizar(): que deve receber um objeto Telefone e através do código do telefone deverá atualizar os outros dados do telefone, e retornar um inteiro para saber se foi ou não atualizado.</a:t>
            </a:r>
          </a:p>
          <a:p>
            <a:pPr marL="517525" indent="-514350" algn="just">
              <a:buFont typeface="Wingdings" pitchFamily="2" charset="2"/>
              <a:buAutoNum type="arabicParenR"/>
            </a:pPr>
            <a:r>
              <a:rPr lang="pt-BR" altLang="pt-BR" sz="2800" dirty="0" smtClean="0"/>
              <a:t>Monte o </a:t>
            </a:r>
            <a:r>
              <a:rPr lang="pt-BR" altLang="pt-BR" sz="2800" dirty="0" err="1" smtClean="0"/>
              <a:t>JavaDOC</a:t>
            </a:r>
            <a:r>
              <a:rPr lang="pt-BR" altLang="pt-BR" sz="2800" dirty="0" smtClean="0"/>
              <a:t> para os métodos da classe BO e DAO referentes ao </a:t>
            </a:r>
            <a:r>
              <a:rPr lang="pt-BR" altLang="pt-BR" sz="2800" dirty="0" err="1" smtClean="0"/>
              <a:t>Beans</a:t>
            </a:r>
            <a:r>
              <a:rPr lang="pt-BR" altLang="pt-BR" sz="2800" dirty="0" smtClean="0"/>
              <a:t> da classe Telefone.</a:t>
            </a:r>
            <a:endParaRPr lang="pt-BR" altLang="pt-BR" sz="24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423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FISHER, </a:t>
            </a:r>
            <a:r>
              <a:rPr lang="pt-BR" altLang="pt-BR" sz="1400" dirty="0" err="1">
                <a:ea typeface="MS Gothic" pitchFamily="49" charset="-128"/>
              </a:rPr>
              <a:t>Maydene</a:t>
            </a:r>
            <a:r>
              <a:rPr lang="pt-BR" altLang="pt-BR" sz="1400" dirty="0">
                <a:ea typeface="MS Gothic" pitchFamily="49" charset="-128"/>
              </a:rPr>
              <a:t>; ELLIS, Jon; BRUCE, Jonathan.  JDBC API Tutorial </a:t>
            </a:r>
            <a:r>
              <a:rPr lang="pt-BR" altLang="pt-BR" sz="1400" dirty="0" err="1">
                <a:ea typeface="MS Gothic" pitchFamily="49" charset="-128"/>
              </a:rPr>
              <a:t>and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Reference</a:t>
            </a:r>
            <a:r>
              <a:rPr lang="pt-BR" altLang="pt-BR" sz="1400" dirty="0">
                <a:ea typeface="MS Gothic" pitchFamily="49" charset="-128"/>
              </a:rPr>
              <a:t>. USA:  </a:t>
            </a:r>
            <a:r>
              <a:rPr lang="pt-BR" altLang="pt-BR" sz="1400" dirty="0" err="1">
                <a:ea typeface="MS Gothic" pitchFamily="49" charset="-128"/>
              </a:rPr>
              <a:t>Addison</a:t>
            </a:r>
            <a:r>
              <a:rPr lang="pt-BR" altLang="pt-BR" sz="1400" dirty="0">
                <a:ea typeface="MS Gothic" pitchFamily="49" charset="-128"/>
              </a:rPr>
              <a:t>-Wesley Professional, 2003.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REESE, George. Database Programming With JDBC and Java. </a:t>
            </a:r>
            <a:r>
              <a:rPr lang="pt-BR" altLang="pt-BR" sz="1400" dirty="0">
                <a:ea typeface="MS Gothic" pitchFamily="49" charset="-128"/>
              </a:rPr>
              <a:t>USA: </a:t>
            </a:r>
            <a:r>
              <a:rPr lang="pt-BR" altLang="pt-BR" sz="1400" dirty="0" err="1">
                <a:ea typeface="MS Gothic" pitchFamily="49" charset="-128"/>
              </a:rPr>
              <a:t>O'Reilly</a:t>
            </a:r>
            <a:r>
              <a:rPr lang="pt-BR" altLang="pt-BR" sz="1400" dirty="0">
                <a:ea typeface="MS Gothic" pitchFamily="49" charset="-128"/>
              </a:rPr>
              <a:t>, 2000.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SPEEGLE, Gregory D. JDBC: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</a:t>
            </a:r>
            <a:r>
              <a:rPr lang="pt-BR" altLang="pt-BR" sz="1400" dirty="0">
                <a:ea typeface="MS Gothic" pitchFamily="49" charset="-128"/>
              </a:rPr>
              <a:t> for Java </a:t>
            </a:r>
            <a:r>
              <a:rPr lang="pt-BR" altLang="pt-BR" sz="1400" dirty="0" err="1">
                <a:ea typeface="MS Gothic" pitchFamily="49" charset="-128"/>
              </a:rPr>
              <a:t>Programmers</a:t>
            </a:r>
            <a:r>
              <a:rPr lang="pt-BR" altLang="pt-BR" sz="1400" dirty="0">
                <a:ea typeface="MS Gothic" pitchFamily="49" charset="-128"/>
              </a:rPr>
              <a:t> (The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Guides</a:t>
            </a:r>
            <a:r>
              <a:rPr lang="pt-BR" altLang="pt-BR" sz="1400" dirty="0">
                <a:ea typeface="MS Gothic" pitchFamily="49" charset="-128"/>
              </a:rPr>
              <a:t>). USA: </a:t>
            </a:r>
            <a:r>
              <a:rPr lang="pt-BR" altLang="pt-BR" sz="1400" dirty="0" err="1">
                <a:ea typeface="MS Gothic" pitchFamily="49" charset="-128"/>
              </a:rPr>
              <a:t>Paperback</a:t>
            </a:r>
            <a:r>
              <a:rPr lang="pt-BR" altLang="pt-BR" sz="1400" dirty="0">
                <a:ea typeface="MS Gothic" pitchFamily="49" charset="-128"/>
              </a:rPr>
              <a:t>, 2001.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WILLIAMSON; ALAN Moran. </a:t>
            </a:r>
            <a:r>
              <a:rPr lang="pt-BR" altLang="pt-BR" sz="1400" dirty="0">
                <a:ea typeface="MS Gothic" pitchFamily="49" charset="-128"/>
              </a:rPr>
              <a:t>Java </a:t>
            </a:r>
            <a:r>
              <a:rPr lang="pt-BR" altLang="pt-BR" sz="1400" dirty="0" err="1">
                <a:ea typeface="MS Gothic" pitchFamily="49" charset="-128"/>
              </a:rPr>
              <a:t>Database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Programming</a:t>
            </a:r>
            <a:r>
              <a:rPr lang="pt-BR" altLang="pt-BR" sz="1400" dirty="0">
                <a:ea typeface="MS Gothic" pitchFamily="49" charset="-128"/>
              </a:rPr>
              <a:t>: </a:t>
            </a:r>
            <a:r>
              <a:rPr lang="pt-BR" altLang="pt-BR" sz="1400" dirty="0" err="1">
                <a:ea typeface="MS Gothic" pitchFamily="49" charset="-128"/>
              </a:rPr>
              <a:t>Servlets</a:t>
            </a:r>
            <a:r>
              <a:rPr lang="pt-BR" altLang="pt-BR" sz="1400" dirty="0">
                <a:ea typeface="MS Gothic" pitchFamily="49" charset="-128"/>
              </a:rPr>
              <a:t> &amp; JDBC. São Paulo: Pearson, 2000.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22.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JDBC III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CRUD – DAO (Update e Delete)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JAVADOC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smtClean="0"/>
              <a:t>Descanso: </a:t>
            </a:r>
            <a:r>
              <a:rPr lang="en-US" altLang="pt-BR" sz="2800" b="1" dirty="0" err="1" smtClean="0"/>
              <a:t>faça</a:t>
            </a:r>
            <a:r>
              <a:rPr lang="en-US" altLang="pt-BR" sz="2800" b="1" dirty="0" smtClean="0"/>
              <a:t> o </a:t>
            </a:r>
            <a:r>
              <a:rPr lang="en-US" altLang="pt-BR" sz="2800" b="1" dirty="0" err="1" smtClean="0"/>
              <a:t>método</a:t>
            </a:r>
            <a:r>
              <a:rPr lang="en-US" altLang="pt-BR" sz="2800" b="1" dirty="0" smtClean="0"/>
              <a:t> para remover da </a:t>
            </a:r>
            <a:r>
              <a:rPr lang="en-US" altLang="pt-BR" sz="2800" b="1" dirty="0" err="1" smtClean="0"/>
              <a:t>tabela</a:t>
            </a:r>
            <a:r>
              <a:rPr lang="en-US" altLang="pt-BR" sz="2800" b="1" dirty="0" smtClean="0"/>
              <a:t> o </a:t>
            </a:r>
            <a:r>
              <a:rPr lang="en-US" altLang="pt-BR" sz="2800" b="1" dirty="0" err="1" smtClean="0"/>
              <a:t>registro</a:t>
            </a:r>
            <a:r>
              <a:rPr lang="en-US" altLang="pt-BR" sz="2800" b="1" dirty="0" smtClean="0"/>
              <a:t> de </a:t>
            </a:r>
            <a:r>
              <a:rPr lang="en-US" altLang="pt-BR" sz="2800" b="1" dirty="0" err="1" smtClean="0"/>
              <a:t>acordo</a:t>
            </a:r>
            <a:r>
              <a:rPr lang="en-US" altLang="pt-BR" sz="2800" b="1" dirty="0" smtClean="0"/>
              <a:t> com o cargo </a:t>
            </a:r>
            <a:r>
              <a:rPr lang="en-US" altLang="pt-BR" sz="2800" b="1" dirty="0" err="1" smtClean="0"/>
              <a:t>digitado</a:t>
            </a:r>
            <a:r>
              <a:rPr lang="en-US" altLang="pt-BR" sz="2800" b="1" dirty="0" smtClean="0"/>
              <a:t>, </a:t>
            </a:r>
            <a:r>
              <a:rPr lang="en-US" altLang="pt-BR" sz="2800" b="1" dirty="0" err="1" smtClean="0"/>
              <a:t>crie</a:t>
            </a:r>
            <a:r>
              <a:rPr lang="en-US" altLang="pt-BR" sz="2800" b="1" dirty="0" smtClean="0"/>
              <a:t> o </a:t>
            </a:r>
            <a:r>
              <a:rPr lang="en-US" altLang="pt-BR" sz="2800" b="1" dirty="0" err="1" smtClean="0"/>
              <a:t>correspondente</a:t>
            </a:r>
            <a:r>
              <a:rPr lang="en-US" altLang="pt-BR" sz="2800" b="1" dirty="0" smtClean="0"/>
              <a:t> no BO e monte a </a:t>
            </a: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 de teste.</a:t>
            </a:r>
            <a:endParaRPr lang="en-US" altLang="pt-B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7" y="2873475"/>
            <a:ext cx="8409137" cy="2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smtClean="0"/>
              <a:t>BO: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11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smtClean="0"/>
              <a:t>Teste:</a:t>
            </a:r>
            <a:endParaRPr lang="en-US" altLang="pt-BR" sz="2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1852696"/>
            <a:ext cx="6677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73" y="3149266"/>
            <a:ext cx="7478630" cy="37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6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5546010"/>
            <a:ext cx="7934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800" b="1" dirty="0" err="1" smtClean="0"/>
              <a:t>Vamos</a:t>
            </a:r>
            <a:r>
              <a:rPr lang="en-US" altLang="pt-BR" sz="2800" b="1" dirty="0" smtClean="0"/>
              <a:t> </a:t>
            </a:r>
            <a:r>
              <a:rPr lang="en-US" altLang="pt-BR" sz="2800" b="1" dirty="0" err="1" smtClean="0"/>
              <a:t>adicionar</a:t>
            </a:r>
            <a:r>
              <a:rPr lang="en-US" altLang="pt-BR" sz="2800" b="1" dirty="0" smtClean="0"/>
              <a:t> o </a:t>
            </a:r>
            <a:r>
              <a:rPr lang="en-US" altLang="pt-BR" sz="2800" b="1" dirty="0" err="1" smtClean="0"/>
              <a:t>atualizar</a:t>
            </a:r>
            <a:r>
              <a:rPr lang="en-US" altLang="pt-BR" sz="2800" b="1" dirty="0" smtClean="0"/>
              <a:t> no </a:t>
            </a:r>
            <a:r>
              <a:rPr lang="en-US" altLang="pt-BR" sz="2800" b="1" dirty="0" err="1" smtClean="0"/>
              <a:t>CargoDAO</a:t>
            </a: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800" b="1" dirty="0" smtClean="0"/>
              <a:t>No </a:t>
            </a:r>
            <a:r>
              <a:rPr lang="en-US" altLang="pt-BR" sz="2800" b="1" dirty="0" err="1" smtClean="0"/>
              <a:t>CargoBO</a:t>
            </a:r>
            <a:r>
              <a:rPr lang="en-US" altLang="pt-BR" sz="2800" b="1" dirty="0" smtClean="0"/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2" y="2087511"/>
            <a:ext cx="84867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5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800" b="1" dirty="0" smtClean="0"/>
              <a:t>Na </a:t>
            </a: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 </a:t>
            </a:r>
            <a:r>
              <a:rPr lang="en-US" altLang="pt-BR" sz="2800" b="1" dirty="0" err="1" smtClean="0"/>
              <a:t>TesteAumentoSalario</a:t>
            </a: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4" y="2465439"/>
            <a:ext cx="867965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4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JAVADOC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72817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sz="2800" dirty="0"/>
              <a:t>/**</a:t>
            </a:r>
          </a:p>
          <a:p>
            <a:pPr marL="0" indent="0">
              <a:buNone/>
              <a:defRPr/>
            </a:pPr>
            <a:r>
              <a:rPr lang="pt-BR" sz="2800" dirty="0"/>
              <a:t>* Na documentação você inicia desenvolvendo uma * explicação sucinta do seu projeto. Neste espaço *onde você pode utilizar as</a:t>
            </a:r>
          </a:p>
          <a:p>
            <a:pPr marL="0" indent="0">
              <a:buNone/>
              <a:defRPr/>
            </a:pPr>
            <a:r>
              <a:rPr lang="pt-BR" sz="2800" dirty="0"/>
              <a:t>* </a:t>
            </a:r>
            <a:r>
              <a:rPr lang="pt-BR" sz="2800" dirty="0" err="1"/>
              <a:t>tags</a:t>
            </a:r>
            <a:r>
              <a:rPr lang="pt-BR" sz="2800" dirty="0"/>
              <a:t> de HTML, como por exemplo, a &lt;</a:t>
            </a:r>
            <a:r>
              <a:rPr lang="pt-BR" sz="2800" dirty="0" err="1"/>
              <a:t>code</a:t>
            </a:r>
            <a:r>
              <a:rPr lang="pt-BR" sz="2800" dirty="0"/>
              <a:t>&gt; </a:t>
            </a:r>
            <a:r>
              <a:rPr lang="pt-BR" sz="2800" dirty="0" err="1"/>
              <a:t>tag</a:t>
            </a:r>
            <a:r>
              <a:rPr lang="pt-BR" sz="2800" dirty="0"/>
              <a:t> *&lt;/</a:t>
            </a:r>
            <a:r>
              <a:rPr lang="pt-BR" sz="2800" dirty="0" err="1"/>
              <a:t>code</a:t>
            </a:r>
            <a:r>
              <a:rPr lang="pt-BR" sz="2800" dirty="0"/>
              <a:t>&gt;, ou ainda deixar em &lt;i&gt; itálico &lt;/i&gt; e etc. *Existem ainda marcas especiais como:</a:t>
            </a:r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author</a:t>
            </a:r>
            <a:r>
              <a:rPr lang="pt-BR" sz="2800" dirty="0"/>
              <a:t> </a:t>
            </a:r>
            <a:r>
              <a:rPr lang="pt-BR" sz="2800" dirty="0" err="1"/>
              <a:t>Braufagélio</a:t>
            </a:r>
            <a:r>
              <a:rPr lang="pt-BR" sz="2800" dirty="0"/>
              <a:t> </a:t>
            </a:r>
            <a:r>
              <a:rPr lang="pt-BR" sz="2800" dirty="0" err="1"/>
              <a:t>Zicunstrumbi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author</a:t>
            </a:r>
            <a:r>
              <a:rPr lang="pt-BR" sz="2800" dirty="0"/>
              <a:t> Humberto D. de Sousa</a:t>
            </a:r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version</a:t>
            </a:r>
            <a:r>
              <a:rPr lang="pt-BR" sz="2800" dirty="0"/>
              <a:t> 1.5</a:t>
            </a:r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40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JAVADOC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72817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since</a:t>
            </a:r>
            <a:r>
              <a:rPr lang="pt-BR" sz="2800" dirty="0"/>
              <a:t> 1.0</a:t>
            </a:r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see</a:t>
            </a:r>
            <a:r>
              <a:rPr lang="pt-BR" sz="2800" dirty="0"/>
              <a:t> </a:t>
            </a:r>
            <a:r>
              <a:rPr lang="pt-BR" sz="2800" dirty="0" err="1"/>
              <a:t>OutraClasseRelacionada</a:t>
            </a:r>
            <a:endParaRPr lang="pt-BR" sz="2800" dirty="0"/>
          </a:p>
          <a:p>
            <a:pPr marL="0" indent="0">
              <a:buNone/>
              <a:defRPr/>
            </a:pPr>
            <a:r>
              <a:rPr lang="pt-BR" sz="2800" dirty="0"/>
              <a:t>* @</a:t>
            </a:r>
            <a:r>
              <a:rPr lang="pt-BR" sz="2800" dirty="0" err="1"/>
              <a:t>see</a:t>
            </a:r>
            <a:r>
              <a:rPr lang="pt-BR" sz="2800" dirty="0"/>
              <a:t> </a:t>
            </a:r>
            <a:r>
              <a:rPr lang="pt-BR" sz="2800" dirty="0" err="1"/>
              <a:t>OutraClasseRelacionadaComEsteProjeto</a:t>
            </a:r>
            <a:r>
              <a:rPr lang="pt-BR" sz="2800" dirty="0"/>
              <a:t> </a:t>
            </a:r>
          </a:p>
          <a:p>
            <a:pPr marL="0" indent="0">
              <a:buNone/>
              <a:defRPr/>
            </a:pPr>
            <a:r>
              <a:rPr lang="pt-BR" sz="2800" dirty="0"/>
              <a:t>* Não deixe também de comentar os seus códigos, *principalmente os métodos</a:t>
            </a:r>
          </a:p>
          <a:p>
            <a:pPr marL="0" indent="0">
              <a:buNone/>
              <a:defRPr/>
            </a:pPr>
            <a:r>
              <a:rPr lang="pt-BR" sz="2800" dirty="0"/>
              <a:t>* com esta mesma &lt;b&gt;estrutura&lt;/b&gt;.</a:t>
            </a:r>
          </a:p>
          <a:p>
            <a:pPr marL="0" indent="0">
              <a:buNone/>
              <a:defRPr/>
            </a:pPr>
            <a:r>
              <a:rPr lang="pt-BR" sz="2800" dirty="0"/>
              <a:t>*/</a:t>
            </a:r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771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11108</TotalTime>
  <Words>449</Words>
  <Application>Microsoft Office PowerPoint</Application>
  <PresentationFormat>Apresentação na tela (4:3)</PresentationFormat>
  <Paragraphs>98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436</cp:revision>
  <dcterms:created xsi:type="dcterms:W3CDTF">2015-01-30T10:46:50Z</dcterms:created>
  <dcterms:modified xsi:type="dcterms:W3CDTF">2016-09-20T09:45:34Z</dcterms:modified>
</cp:coreProperties>
</file>