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</p:sldIdLst>
  <p:sldSz cx="5143500" cy="9144000" type="screen16x9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2262" y="-78"/>
      </p:cViewPr>
      <p:guideLst>
        <p:guide orient="horz" pos="2880"/>
        <p:guide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6336167"/>
            <a:ext cx="5143500" cy="281728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3434359" y="0"/>
            <a:ext cx="1709142" cy="9144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241349" y="4450080"/>
            <a:ext cx="3645027" cy="306832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243591" y="2059749"/>
            <a:ext cx="3645027" cy="23368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1FE5-F44C-4E45-933C-BE825C64BB78}" type="datetimeFigureOut">
              <a:rPr lang="es-MX" smtClean="0"/>
              <a:t>03/11/2018</a:t>
            </a:fld>
            <a:endParaRPr lang="es-MX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8AD09-39A6-4964-BC34-BB687D3C4C9E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1FE5-F44C-4E45-933C-BE825C64BB78}" type="datetimeFigureOut">
              <a:rPr lang="es-MX" smtClean="0"/>
              <a:t>03/11/2018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8AD09-39A6-4964-BC34-BB687D3C4C9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3729037" y="366185"/>
            <a:ext cx="1157288" cy="7802034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57175" y="366185"/>
            <a:ext cx="3386138" cy="7802034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1FE5-F44C-4E45-933C-BE825C64BB78}" type="datetimeFigureOut">
              <a:rPr lang="es-MX" smtClean="0"/>
              <a:t>03/11/2018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8AD09-39A6-4964-BC34-BB687D3C4C9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1FE5-F44C-4E45-933C-BE825C64BB78}" type="datetimeFigureOut">
              <a:rPr lang="es-MX" smtClean="0"/>
              <a:t>03/11/2018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8AD09-39A6-4964-BC34-BB687D3C4C9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6336167"/>
            <a:ext cx="5143500" cy="281728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3434359" y="0"/>
            <a:ext cx="1709142" cy="9144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5762" y="4778450"/>
            <a:ext cx="3729038" cy="2435150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5762" y="3314400"/>
            <a:ext cx="3729038" cy="1422251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1FE5-F44C-4E45-933C-BE825C64BB78}" type="datetimeFigureOut">
              <a:rPr lang="es-MX" smtClean="0"/>
              <a:t>03/11/2018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8AD09-39A6-4964-BC34-BB687D3C4C9E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175" y="366185"/>
            <a:ext cx="4200525" cy="1524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57175" y="2133602"/>
            <a:ext cx="2057400" cy="603461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400300" y="2133602"/>
            <a:ext cx="2057400" cy="603461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1FE5-F44C-4E45-933C-BE825C64BB78}" type="datetimeFigureOut">
              <a:rPr lang="es-MX" smtClean="0"/>
              <a:t>03/11/2018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8AD09-39A6-4964-BC34-BB687D3C4C9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175" y="364068"/>
            <a:ext cx="4629150" cy="1524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175" y="7315200"/>
            <a:ext cx="2272606" cy="11176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2612828" y="7315200"/>
            <a:ext cx="2273498" cy="11176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257175" y="2022551"/>
            <a:ext cx="2272606" cy="52556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2612828" y="2022551"/>
            <a:ext cx="2273498" cy="52556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1FE5-F44C-4E45-933C-BE825C64BB78}" type="datetimeFigureOut">
              <a:rPr lang="es-MX" smtClean="0"/>
              <a:t>03/11/2018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8AD09-39A6-4964-BC34-BB687D3C4C9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175" y="365760"/>
            <a:ext cx="4202240" cy="1524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1FE5-F44C-4E45-933C-BE825C64BB78}" type="datetimeFigureOut">
              <a:rPr lang="es-MX" smtClean="0"/>
              <a:t>03/11/2018</a:t>
            </a:fld>
            <a:endParaRPr lang="es-MX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68AD09-39A6-4964-BC34-BB687D3C4C9E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1FE5-F44C-4E45-933C-BE825C64BB78}" type="datetimeFigureOut">
              <a:rPr lang="es-MX" smtClean="0"/>
              <a:t>03/11/2018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8AD09-39A6-4964-BC34-BB687D3C4C9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175" y="1580704"/>
            <a:ext cx="1800225" cy="973668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257175" y="285899"/>
            <a:ext cx="1543050" cy="12192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257175" y="2641600"/>
            <a:ext cx="3986213" cy="508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1FE5-F44C-4E45-933C-BE825C64BB78}" type="datetimeFigureOut">
              <a:rPr lang="es-MX" smtClean="0"/>
              <a:t>03/11/2018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588002" y="8562752"/>
            <a:ext cx="428625" cy="486834"/>
          </a:xfrm>
        </p:spPr>
        <p:txBody>
          <a:bodyPr/>
          <a:lstStyle/>
          <a:p>
            <a:fld id="{8168AD09-39A6-4964-BC34-BB687D3C4C9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125662" y="2274279"/>
            <a:ext cx="1717801" cy="1671744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599416" y="1359876"/>
            <a:ext cx="2314575" cy="54864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125663" y="3998354"/>
            <a:ext cx="1717800" cy="3551310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257175" y="8562752"/>
            <a:ext cx="1200150" cy="486834"/>
          </a:xfrm>
        </p:spPr>
        <p:txBody>
          <a:bodyPr/>
          <a:lstStyle/>
          <a:p>
            <a:fld id="{5D3C1FE5-F44C-4E45-933C-BE825C64BB78}" type="datetimeFigureOut">
              <a:rPr lang="es-MX" smtClean="0"/>
              <a:t>03/11/2018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8AD09-39A6-4964-BC34-BB687D3C4C9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6336167"/>
            <a:ext cx="5143500" cy="281728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4114800" y="0"/>
            <a:ext cx="1028700" cy="9144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257175" y="366185"/>
            <a:ext cx="4200525" cy="1524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257175" y="2133602"/>
            <a:ext cx="4200525" cy="6034617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257175" y="8562752"/>
            <a:ext cx="1200150" cy="486834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D3C1FE5-F44C-4E45-933C-BE825C64BB78}" type="datetimeFigureOut">
              <a:rPr lang="es-MX" smtClean="0"/>
              <a:t>03/11/2018</a:t>
            </a:fld>
            <a:endParaRPr lang="es-MX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57363" y="8562752"/>
            <a:ext cx="1628775" cy="486834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586288" y="8562752"/>
            <a:ext cx="428625" cy="48683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168AD09-39A6-4964-BC34-BB687D3C4C9E}" type="slidenum">
              <a:rPr lang="es-MX" smtClean="0"/>
              <a:t>‹Nº›</a:t>
            </a:fld>
            <a:endParaRPr lang="es-MX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jpe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0976" y="347531"/>
            <a:ext cx="4941549" cy="8576953"/>
          </a:xfrm>
        </p:spPr>
        <p:txBody>
          <a:bodyPr>
            <a:normAutofit fontScale="62500" lnSpcReduction="20000"/>
          </a:bodyPr>
          <a:lstStyle/>
          <a:p>
            <a:pPr marL="36576" indent="0" algn="ctr">
              <a:buNone/>
            </a:pPr>
            <a:r>
              <a:rPr lang="es-MX" b="1" dirty="0"/>
              <a:t>INSTITUTO TECNOLÓGICO SUPERIOR DE JEREZ</a:t>
            </a:r>
            <a:endParaRPr lang="es-MX" dirty="0"/>
          </a:p>
          <a:p>
            <a:pPr marL="36576" indent="0" algn="ctr">
              <a:buNone/>
            </a:pPr>
            <a:endParaRPr lang="es-MX" b="1" dirty="0" smtClean="0"/>
          </a:p>
          <a:p>
            <a:pPr marL="36576" indent="0" algn="ctr">
              <a:buNone/>
            </a:pPr>
            <a:endParaRPr lang="es-MX" b="1" dirty="0"/>
          </a:p>
          <a:p>
            <a:pPr marL="36576" indent="0" algn="ctr">
              <a:buNone/>
            </a:pPr>
            <a:endParaRPr lang="es-MX" b="1" dirty="0" smtClean="0"/>
          </a:p>
          <a:p>
            <a:pPr marL="36576" indent="0" algn="ctr">
              <a:buNone/>
            </a:pPr>
            <a:endParaRPr lang="es-MX" b="1" dirty="0"/>
          </a:p>
          <a:p>
            <a:pPr marL="36576" indent="0" algn="ctr">
              <a:buNone/>
            </a:pPr>
            <a:endParaRPr lang="es-MX" b="1" dirty="0" smtClean="0"/>
          </a:p>
          <a:p>
            <a:pPr marL="36576" indent="0" algn="ctr">
              <a:buNone/>
            </a:pPr>
            <a:r>
              <a:rPr lang="es-MX" b="1" dirty="0"/>
              <a:t> </a:t>
            </a:r>
            <a:endParaRPr lang="es-MX" b="1" dirty="0" smtClean="0"/>
          </a:p>
          <a:p>
            <a:pPr marL="36576" indent="0" algn="ctr">
              <a:buNone/>
            </a:pPr>
            <a:endParaRPr lang="es-MX" dirty="0"/>
          </a:p>
          <a:p>
            <a:pPr marL="36576" indent="0" algn="ctr">
              <a:buNone/>
            </a:pPr>
            <a:r>
              <a:rPr lang="es-MX" b="1" dirty="0"/>
              <a:t> </a:t>
            </a:r>
            <a:endParaRPr lang="es-MX" dirty="0"/>
          </a:p>
          <a:p>
            <a:pPr marL="36576" indent="0" algn="ctr">
              <a:buNone/>
            </a:pPr>
            <a:r>
              <a:rPr lang="es-MX" dirty="0"/>
              <a:t>NOMBRE DEL CURSO:</a:t>
            </a:r>
          </a:p>
          <a:p>
            <a:pPr marL="36576" indent="0" algn="ctr">
              <a:buNone/>
            </a:pPr>
            <a:r>
              <a:rPr lang="es-MX" b="1" dirty="0"/>
              <a:t>INFORMÁTICA APLICADA A LA ADMINISTRACIÓN</a:t>
            </a:r>
            <a:endParaRPr lang="es-MX" dirty="0"/>
          </a:p>
          <a:p>
            <a:pPr marL="36576" indent="0" algn="ctr">
              <a:buNone/>
            </a:pPr>
            <a:r>
              <a:rPr lang="es-MX" dirty="0"/>
              <a:t>ACTIVIDAD:</a:t>
            </a:r>
          </a:p>
          <a:p>
            <a:pPr marL="36576" indent="0" algn="ctr">
              <a:buNone/>
            </a:pPr>
            <a:r>
              <a:rPr lang="es-MX" b="1" dirty="0"/>
              <a:t>MAPA MENTAL</a:t>
            </a:r>
            <a:endParaRPr lang="es-MX" dirty="0"/>
          </a:p>
          <a:p>
            <a:pPr marL="36576" indent="0" algn="ctr">
              <a:buNone/>
            </a:pPr>
            <a:r>
              <a:rPr lang="es-MX" dirty="0"/>
              <a:t>TÍTULO:</a:t>
            </a:r>
          </a:p>
          <a:p>
            <a:pPr marL="36576" indent="0" algn="ctr">
              <a:buNone/>
            </a:pPr>
            <a:r>
              <a:rPr lang="es-MX" b="1" dirty="0" smtClean="0"/>
              <a:t>COMPUTADORA</a:t>
            </a:r>
            <a:endParaRPr lang="es-MX" dirty="0"/>
          </a:p>
          <a:p>
            <a:pPr marL="36576" indent="0" algn="ctr">
              <a:buNone/>
            </a:pPr>
            <a:r>
              <a:rPr lang="es-MX" dirty="0"/>
              <a:t>ALUMNO:</a:t>
            </a:r>
          </a:p>
          <a:p>
            <a:pPr marL="36576" indent="0" algn="ctr">
              <a:buNone/>
            </a:pPr>
            <a:r>
              <a:rPr lang="es-MX" b="1" dirty="0"/>
              <a:t>PEDRO ALEJANDRO ÁLVAREZ PÉREZ</a:t>
            </a:r>
            <a:endParaRPr lang="es-MX" dirty="0"/>
          </a:p>
          <a:p>
            <a:pPr marL="36576" indent="0" algn="ctr">
              <a:buNone/>
            </a:pPr>
            <a:r>
              <a:rPr lang="es-MX" dirty="0"/>
              <a:t>CARRERA:</a:t>
            </a:r>
          </a:p>
          <a:p>
            <a:pPr marL="36576" indent="0" algn="ctr">
              <a:buNone/>
            </a:pPr>
            <a:r>
              <a:rPr lang="es-MX" b="1" dirty="0"/>
              <a:t>LICENCIATURA EN ADMINISTRACIÓN</a:t>
            </a:r>
            <a:endParaRPr lang="es-MX" dirty="0"/>
          </a:p>
          <a:p>
            <a:pPr marL="36576" indent="0" algn="ctr">
              <a:buNone/>
            </a:pPr>
            <a:r>
              <a:rPr lang="es-MX" b="1" dirty="0"/>
              <a:t> I SEMESTRE</a:t>
            </a:r>
            <a:endParaRPr lang="es-MX" dirty="0"/>
          </a:p>
          <a:p>
            <a:pPr marL="36576" indent="0" algn="ctr">
              <a:buNone/>
            </a:pPr>
            <a:r>
              <a:rPr lang="es-MX" dirty="0"/>
              <a:t>E-MAIL:</a:t>
            </a:r>
          </a:p>
          <a:p>
            <a:pPr marL="36576" indent="0" algn="ctr">
              <a:buNone/>
            </a:pPr>
            <a:r>
              <a:rPr lang="es-MX" b="1" dirty="0"/>
              <a:t>SHINSUKEOMG@GMAIL.COM</a:t>
            </a:r>
            <a:endParaRPr lang="es-MX" dirty="0"/>
          </a:p>
          <a:p>
            <a:pPr marL="36576" indent="0" algn="ctr">
              <a:buNone/>
            </a:pPr>
            <a:r>
              <a:rPr lang="es-MX" dirty="0"/>
              <a:t>PROFESOR:</a:t>
            </a:r>
          </a:p>
          <a:p>
            <a:pPr marL="36576" indent="0" algn="ctr">
              <a:buNone/>
            </a:pPr>
            <a:r>
              <a:rPr lang="es-MX" dirty="0"/>
              <a:t> </a:t>
            </a:r>
            <a:r>
              <a:rPr lang="es-MX" b="1" dirty="0"/>
              <a:t>ISC, MTI SALVADOR ACEVEDO SANDOVAL</a:t>
            </a:r>
            <a:endParaRPr lang="es-MX" dirty="0"/>
          </a:p>
          <a:p>
            <a:pPr marL="36576" indent="0" algn="ctr">
              <a:buNone/>
            </a:pPr>
            <a:r>
              <a:rPr lang="es-MX" dirty="0"/>
              <a:t>LUGAR Y FECHA:</a:t>
            </a:r>
          </a:p>
          <a:p>
            <a:pPr marL="36576" indent="0" algn="ctr">
              <a:buNone/>
            </a:pPr>
            <a:r>
              <a:rPr lang="es-MX" b="1" dirty="0"/>
              <a:t>JEREZ DE GARCÍA SALINAS, ZAC., A 3 DE NOVIEMBRE DEL 2018</a:t>
            </a:r>
            <a:endParaRPr lang="es-MX" dirty="0"/>
          </a:p>
          <a:p>
            <a:pPr marL="36576" indent="0">
              <a:buNone/>
            </a:pPr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670" y="899592"/>
            <a:ext cx="1689621" cy="379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78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899090" y="15669"/>
            <a:ext cx="2470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Computadora</a:t>
            </a:r>
          </a:p>
          <a:p>
            <a:endParaRPr lang="es-MX" dirty="0"/>
          </a:p>
        </p:txBody>
      </p:sp>
      <p:sp>
        <p:nvSpPr>
          <p:cNvPr id="5" name="4 CuadroTexto"/>
          <p:cNvSpPr txBox="1"/>
          <p:nvPr/>
        </p:nvSpPr>
        <p:spPr>
          <a:xfrm>
            <a:off x="2206857" y="736989"/>
            <a:ext cx="1498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/>
              <a:t>Conceptos</a:t>
            </a:r>
            <a:endParaRPr lang="es-MX" dirty="0"/>
          </a:p>
        </p:txBody>
      </p:sp>
      <p:sp>
        <p:nvSpPr>
          <p:cNvPr id="6" name="5 CuadroTexto"/>
          <p:cNvSpPr txBox="1"/>
          <p:nvPr/>
        </p:nvSpPr>
        <p:spPr>
          <a:xfrm>
            <a:off x="843558" y="797124"/>
            <a:ext cx="2412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Computación</a:t>
            </a:r>
            <a:endParaRPr lang="es-MX" dirty="0"/>
          </a:p>
        </p:txBody>
      </p:sp>
      <p:sp>
        <p:nvSpPr>
          <p:cNvPr id="8" name="7 CuadroTexto"/>
          <p:cNvSpPr txBox="1"/>
          <p:nvPr/>
        </p:nvSpPr>
        <p:spPr>
          <a:xfrm>
            <a:off x="3645016" y="823970"/>
            <a:ext cx="1768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Dato</a:t>
            </a:r>
            <a:endParaRPr lang="es-MX" dirty="0"/>
          </a:p>
        </p:txBody>
      </p:sp>
      <p:sp>
        <p:nvSpPr>
          <p:cNvPr id="9" name="8 CuadroTexto"/>
          <p:cNvSpPr txBox="1"/>
          <p:nvPr/>
        </p:nvSpPr>
        <p:spPr>
          <a:xfrm>
            <a:off x="3363838" y="1244820"/>
            <a:ext cx="1165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Información</a:t>
            </a:r>
            <a:endParaRPr lang="es-MX" dirty="0"/>
          </a:p>
        </p:txBody>
      </p:sp>
      <p:sp>
        <p:nvSpPr>
          <p:cNvPr id="10" name="9 CuadroTexto"/>
          <p:cNvSpPr txBox="1"/>
          <p:nvPr/>
        </p:nvSpPr>
        <p:spPr>
          <a:xfrm>
            <a:off x="843558" y="1244819"/>
            <a:ext cx="1551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Informática</a:t>
            </a:r>
            <a:endParaRPr lang="es-MX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90" y="192756"/>
            <a:ext cx="1024878" cy="630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524" y="148552"/>
            <a:ext cx="823943" cy="618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10 CuadroTexto"/>
          <p:cNvSpPr txBox="1"/>
          <p:nvPr/>
        </p:nvSpPr>
        <p:spPr>
          <a:xfrm>
            <a:off x="1474363" y="1905525"/>
            <a:ext cx="289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I</a:t>
            </a:r>
            <a:r>
              <a:rPr lang="es-MX" sz="1400" dirty="0" smtClean="0"/>
              <a:t>nformática y computación</a:t>
            </a:r>
            <a:endParaRPr lang="es-MX" dirty="0"/>
          </a:p>
        </p:txBody>
      </p:sp>
      <p:sp>
        <p:nvSpPr>
          <p:cNvPr id="12" name="11 CuadroTexto"/>
          <p:cNvSpPr txBox="1"/>
          <p:nvPr/>
        </p:nvSpPr>
        <p:spPr>
          <a:xfrm>
            <a:off x="1474363" y="2647148"/>
            <a:ext cx="2643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Sistemas de computadoras</a:t>
            </a:r>
            <a:endParaRPr lang="es-MX" sz="14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2057910" y="4423590"/>
            <a:ext cx="1235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Hardware</a:t>
            </a:r>
            <a:endParaRPr lang="es-MX" dirty="0"/>
          </a:p>
        </p:txBody>
      </p:sp>
      <p:sp>
        <p:nvSpPr>
          <p:cNvPr id="14" name="13 CuadroTexto"/>
          <p:cNvSpPr txBox="1"/>
          <p:nvPr/>
        </p:nvSpPr>
        <p:spPr>
          <a:xfrm>
            <a:off x="3055965" y="3131840"/>
            <a:ext cx="951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Software</a:t>
            </a:r>
            <a:endParaRPr lang="es-MX" dirty="0"/>
          </a:p>
        </p:txBody>
      </p:sp>
      <p:sp>
        <p:nvSpPr>
          <p:cNvPr id="15" name="14 CuadroTexto"/>
          <p:cNvSpPr txBox="1"/>
          <p:nvPr/>
        </p:nvSpPr>
        <p:spPr>
          <a:xfrm>
            <a:off x="748274" y="3131840"/>
            <a:ext cx="890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Usuario</a:t>
            </a:r>
            <a:endParaRPr lang="es-MX" dirty="0"/>
          </a:p>
        </p:txBody>
      </p:sp>
      <p:sp>
        <p:nvSpPr>
          <p:cNvPr id="16" name="15 CuadroTexto"/>
          <p:cNvSpPr txBox="1"/>
          <p:nvPr/>
        </p:nvSpPr>
        <p:spPr>
          <a:xfrm>
            <a:off x="1369449" y="4885254"/>
            <a:ext cx="1025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Interno</a:t>
            </a:r>
            <a:endParaRPr lang="es-MX" dirty="0"/>
          </a:p>
        </p:txBody>
      </p:sp>
      <p:sp>
        <p:nvSpPr>
          <p:cNvPr id="17" name="16 CuadroTexto"/>
          <p:cNvSpPr txBox="1"/>
          <p:nvPr/>
        </p:nvSpPr>
        <p:spPr>
          <a:xfrm>
            <a:off x="2832841" y="4885255"/>
            <a:ext cx="812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Externo</a:t>
            </a:r>
            <a:endParaRPr lang="es-MX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64" y="1552596"/>
            <a:ext cx="1319499" cy="659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524" y="1552597"/>
            <a:ext cx="1083787" cy="722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17 Abrir llave"/>
          <p:cNvSpPr/>
          <p:nvPr/>
        </p:nvSpPr>
        <p:spPr>
          <a:xfrm>
            <a:off x="2571750" y="5292080"/>
            <a:ext cx="224179" cy="28083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18 Cerrar llave"/>
          <p:cNvSpPr/>
          <p:nvPr/>
        </p:nvSpPr>
        <p:spPr>
          <a:xfrm>
            <a:off x="1899090" y="5292080"/>
            <a:ext cx="245993" cy="28083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19 CuadroTexto"/>
          <p:cNvSpPr txBox="1"/>
          <p:nvPr/>
        </p:nvSpPr>
        <p:spPr>
          <a:xfrm>
            <a:off x="2656550" y="5292080"/>
            <a:ext cx="141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Dispositivos de entrada</a:t>
            </a:r>
            <a:endParaRPr lang="es-MX" sz="12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2671602" y="5945668"/>
            <a:ext cx="1301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Dispositivos de salida</a:t>
            </a:r>
            <a:endParaRPr lang="es-MX" sz="12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2649040" y="6465403"/>
            <a:ext cx="1741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Dispositivos de almacenamiento</a:t>
            </a:r>
            <a:endParaRPr lang="es-MX" sz="12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2649040" y="7091195"/>
            <a:ext cx="1652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Dispositivos de comunicación</a:t>
            </a:r>
            <a:endParaRPr lang="es-MX" sz="1200" dirty="0"/>
          </a:p>
        </p:txBody>
      </p:sp>
      <p:sp>
        <p:nvSpPr>
          <p:cNvPr id="24" name="23 CuadroTexto"/>
          <p:cNvSpPr txBox="1"/>
          <p:nvPr/>
        </p:nvSpPr>
        <p:spPr>
          <a:xfrm>
            <a:off x="2642436" y="7638727"/>
            <a:ext cx="1733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Dispositivos de entrada y salida</a:t>
            </a:r>
            <a:endParaRPr lang="es-MX" sz="1200" dirty="0"/>
          </a:p>
        </p:txBody>
      </p:sp>
      <p:sp>
        <p:nvSpPr>
          <p:cNvPr id="25" name="24 CuadroTexto"/>
          <p:cNvSpPr txBox="1"/>
          <p:nvPr/>
        </p:nvSpPr>
        <p:spPr>
          <a:xfrm>
            <a:off x="928268" y="5459885"/>
            <a:ext cx="1466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Tarjeta madre</a:t>
            </a:r>
            <a:endParaRPr lang="es-MX" sz="1200" dirty="0"/>
          </a:p>
        </p:txBody>
      </p:sp>
      <p:sp>
        <p:nvSpPr>
          <p:cNvPr id="26" name="25 CuadroTexto"/>
          <p:cNvSpPr txBox="1"/>
          <p:nvPr/>
        </p:nvSpPr>
        <p:spPr>
          <a:xfrm>
            <a:off x="928268" y="5894363"/>
            <a:ext cx="1522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Microprocesador</a:t>
            </a:r>
            <a:endParaRPr lang="es-MX" sz="1200" dirty="0"/>
          </a:p>
        </p:txBody>
      </p:sp>
      <p:sp>
        <p:nvSpPr>
          <p:cNvPr id="27" name="26 CuadroTexto"/>
          <p:cNvSpPr txBox="1"/>
          <p:nvPr/>
        </p:nvSpPr>
        <p:spPr>
          <a:xfrm>
            <a:off x="928268" y="6419237"/>
            <a:ext cx="1829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Memoria</a:t>
            </a:r>
          </a:p>
          <a:p>
            <a:endParaRPr lang="es-MX" sz="1200" dirty="0"/>
          </a:p>
        </p:txBody>
      </p:sp>
      <p:sp>
        <p:nvSpPr>
          <p:cNvPr id="28" name="27 CuadroTexto"/>
          <p:cNvSpPr txBox="1"/>
          <p:nvPr/>
        </p:nvSpPr>
        <p:spPr>
          <a:xfrm>
            <a:off x="927632" y="7371072"/>
            <a:ext cx="1721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Disco duro</a:t>
            </a:r>
            <a:endParaRPr lang="es-MX" sz="1200" dirty="0"/>
          </a:p>
        </p:txBody>
      </p:sp>
      <p:sp>
        <p:nvSpPr>
          <p:cNvPr id="29" name="28 CuadroTexto"/>
          <p:cNvSpPr txBox="1"/>
          <p:nvPr/>
        </p:nvSpPr>
        <p:spPr>
          <a:xfrm>
            <a:off x="928268" y="7772518"/>
            <a:ext cx="1394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Tarjeta de video</a:t>
            </a:r>
            <a:endParaRPr lang="es-MX" sz="12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941083" y="6871882"/>
            <a:ext cx="1782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Tarjeta de red</a:t>
            </a:r>
            <a:endParaRPr lang="es-MX" sz="1200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93" y="6795037"/>
            <a:ext cx="797462" cy="43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34" y="5459885"/>
            <a:ext cx="765720" cy="434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68" y="5894363"/>
            <a:ext cx="474406" cy="447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65" y="6350181"/>
            <a:ext cx="5984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95" y="7225725"/>
            <a:ext cx="464351" cy="422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83" y="7636313"/>
            <a:ext cx="483571" cy="483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215" y="5192599"/>
            <a:ext cx="767658" cy="639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9761" y="5832407"/>
            <a:ext cx="1018179" cy="632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108" y="6440147"/>
            <a:ext cx="1048371" cy="589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7" name="Picture 19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9761" y="7029793"/>
            <a:ext cx="899723" cy="575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8" name="Picture 20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72" b="9641"/>
          <a:stretch/>
        </p:blipFill>
        <p:spPr bwMode="auto">
          <a:xfrm>
            <a:off x="3311292" y="8108939"/>
            <a:ext cx="1324017" cy="585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30 Abrir llave"/>
          <p:cNvSpPr/>
          <p:nvPr/>
        </p:nvSpPr>
        <p:spPr>
          <a:xfrm>
            <a:off x="2909672" y="3411076"/>
            <a:ext cx="292586" cy="144563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48" name="2047 CuadroTexto"/>
          <p:cNvSpPr txBox="1"/>
          <p:nvPr/>
        </p:nvSpPr>
        <p:spPr>
          <a:xfrm>
            <a:off x="3009720" y="3446521"/>
            <a:ext cx="123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P</a:t>
            </a:r>
            <a:r>
              <a:rPr lang="es-MX" sz="1200" dirty="0" smtClean="0"/>
              <a:t>rogramación</a:t>
            </a:r>
            <a:endParaRPr lang="es-MX" sz="1200" dirty="0"/>
          </a:p>
        </p:txBody>
      </p:sp>
      <p:sp>
        <p:nvSpPr>
          <p:cNvPr id="2049" name="2048 CuadroTexto"/>
          <p:cNvSpPr txBox="1"/>
          <p:nvPr/>
        </p:nvSpPr>
        <p:spPr>
          <a:xfrm>
            <a:off x="2682730" y="3731347"/>
            <a:ext cx="546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De:</a:t>
            </a:r>
            <a:endParaRPr lang="es-MX" sz="1400" dirty="0"/>
          </a:p>
        </p:txBody>
      </p:sp>
      <p:sp>
        <p:nvSpPr>
          <p:cNvPr id="2060" name="2059 CuadroTexto"/>
          <p:cNvSpPr txBox="1"/>
          <p:nvPr/>
        </p:nvSpPr>
        <p:spPr>
          <a:xfrm>
            <a:off x="2980252" y="3980005"/>
            <a:ext cx="1385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Sistema</a:t>
            </a:r>
            <a:endParaRPr lang="es-MX" sz="1400" dirty="0"/>
          </a:p>
        </p:txBody>
      </p:sp>
      <p:sp>
        <p:nvSpPr>
          <p:cNvPr id="2069" name="2068 CuadroTexto"/>
          <p:cNvSpPr txBox="1"/>
          <p:nvPr/>
        </p:nvSpPr>
        <p:spPr>
          <a:xfrm>
            <a:off x="3041604" y="4577477"/>
            <a:ext cx="1211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Aplicación</a:t>
            </a:r>
            <a:endParaRPr lang="es-MX" sz="1200" dirty="0"/>
          </a:p>
        </p:txBody>
      </p:sp>
      <p:pic>
        <p:nvPicPr>
          <p:cNvPr id="2070" name="Picture 21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248" y="3956421"/>
            <a:ext cx="700439" cy="516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71" name="Picture 23" descr="Imagen relacionada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882" y="4552664"/>
            <a:ext cx="972956" cy="486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148" y="3225355"/>
            <a:ext cx="822331" cy="719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73" name="Picture 25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88" y="3563877"/>
            <a:ext cx="1494934" cy="996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75" name="2074 Conector recto"/>
          <p:cNvCxnSpPr/>
          <p:nvPr/>
        </p:nvCxnSpPr>
        <p:spPr>
          <a:xfrm>
            <a:off x="2723281" y="338834"/>
            <a:ext cx="0" cy="398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7" name="2076 Conector recto"/>
          <p:cNvCxnSpPr>
            <a:endCxn id="8" idx="1"/>
          </p:cNvCxnSpPr>
          <p:nvPr/>
        </p:nvCxnSpPr>
        <p:spPr>
          <a:xfrm>
            <a:off x="3293297" y="906266"/>
            <a:ext cx="351719" cy="71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1" name="2080 Conector recto"/>
          <p:cNvCxnSpPr>
            <a:endCxn id="9" idx="0"/>
          </p:cNvCxnSpPr>
          <p:nvPr/>
        </p:nvCxnSpPr>
        <p:spPr>
          <a:xfrm>
            <a:off x="3293297" y="906266"/>
            <a:ext cx="653356" cy="338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3" name="2082 Conector recto"/>
          <p:cNvCxnSpPr>
            <a:stCxn id="10" idx="0"/>
          </p:cNvCxnSpPr>
          <p:nvPr/>
        </p:nvCxnSpPr>
        <p:spPr>
          <a:xfrm flipV="1">
            <a:off x="1619193" y="906266"/>
            <a:ext cx="587664" cy="338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8" name="2087 Conector recto"/>
          <p:cNvCxnSpPr/>
          <p:nvPr/>
        </p:nvCxnSpPr>
        <p:spPr>
          <a:xfrm flipV="1">
            <a:off x="2022086" y="906266"/>
            <a:ext cx="184771" cy="44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0" name="2089 Conector recto"/>
          <p:cNvCxnSpPr/>
          <p:nvPr/>
        </p:nvCxnSpPr>
        <p:spPr>
          <a:xfrm>
            <a:off x="2706798" y="977858"/>
            <a:ext cx="0" cy="935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2" name="2091 Conector recto"/>
          <p:cNvCxnSpPr/>
          <p:nvPr/>
        </p:nvCxnSpPr>
        <p:spPr>
          <a:xfrm>
            <a:off x="2683839" y="2229746"/>
            <a:ext cx="12237" cy="526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5" name="2094 Conector recto"/>
          <p:cNvCxnSpPr/>
          <p:nvPr/>
        </p:nvCxnSpPr>
        <p:spPr>
          <a:xfrm>
            <a:off x="2675603" y="2954448"/>
            <a:ext cx="0" cy="1577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8" name="2097 Conector recto"/>
          <p:cNvCxnSpPr/>
          <p:nvPr/>
        </p:nvCxnSpPr>
        <p:spPr>
          <a:xfrm flipV="1">
            <a:off x="1474363" y="2954925"/>
            <a:ext cx="1232435" cy="330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3" name="2102 Conector recto"/>
          <p:cNvCxnSpPr/>
          <p:nvPr/>
        </p:nvCxnSpPr>
        <p:spPr>
          <a:xfrm>
            <a:off x="2642436" y="2954925"/>
            <a:ext cx="528572" cy="221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5" name="2104 Conector recto de flecha"/>
          <p:cNvCxnSpPr/>
          <p:nvPr/>
        </p:nvCxnSpPr>
        <p:spPr>
          <a:xfrm flipH="1">
            <a:off x="2057910" y="4715976"/>
            <a:ext cx="392458" cy="3231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7" name="2106 Conector recto de flecha"/>
          <p:cNvCxnSpPr>
            <a:endCxn id="17" idx="1"/>
          </p:cNvCxnSpPr>
          <p:nvPr/>
        </p:nvCxnSpPr>
        <p:spPr>
          <a:xfrm>
            <a:off x="2450368" y="4715976"/>
            <a:ext cx="382473" cy="323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88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o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écnic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386</TotalTime>
  <Words>56</Words>
  <Application>Microsoft Office PowerPoint</Application>
  <PresentationFormat>Presentación en pantalla (16:9)</PresentationFormat>
  <Paragraphs>54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Técnico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kai</dc:creator>
  <cp:lastModifiedBy>kai</cp:lastModifiedBy>
  <cp:revision>8</cp:revision>
  <dcterms:created xsi:type="dcterms:W3CDTF">2018-11-03T07:14:07Z</dcterms:created>
  <dcterms:modified xsi:type="dcterms:W3CDTF">2018-11-03T13:40:49Z</dcterms:modified>
</cp:coreProperties>
</file>