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89A34-F3F5-4A3E-8B19-0B09BFAEC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1" y="1803405"/>
            <a:ext cx="10439400" cy="1825096"/>
          </a:xfrm>
        </p:spPr>
        <p:txBody>
          <a:bodyPr>
            <a:normAutofit/>
          </a:bodyPr>
          <a:lstStyle/>
          <a:p>
            <a:r>
              <a:rPr lang="de-AT" sz="8800" b="1" dirty="0"/>
              <a:t>UML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B77CCF-7762-48B1-BACE-D2530BE01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3632201"/>
            <a:ext cx="10372725" cy="685800"/>
          </a:xfrm>
        </p:spPr>
        <p:txBody>
          <a:bodyPr>
            <a:normAutofit/>
          </a:bodyPr>
          <a:lstStyle/>
          <a:p>
            <a:r>
              <a:rPr lang="de-AT" sz="2400" b="1" dirty="0"/>
              <a:t>Unified Modelling Language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57D3081-1AD5-4E27-A9BE-8267C3F6E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0" y="234916"/>
            <a:ext cx="7086600" cy="38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5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VORLAGE Überschrift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/>
          <a:lstStyle/>
          <a:p>
            <a:r>
              <a:rPr lang="de-AT" sz="3600" dirty="0"/>
              <a:t>Punkt 1</a:t>
            </a:r>
          </a:p>
          <a:p>
            <a:r>
              <a:rPr lang="de-AT" sz="3600" dirty="0"/>
              <a:t>Punkt 2</a:t>
            </a:r>
          </a:p>
          <a:p>
            <a:pPr lvl="1"/>
            <a:r>
              <a:rPr lang="de-AT" sz="2800" dirty="0"/>
              <a:t>Unterpunkt 1</a:t>
            </a:r>
          </a:p>
          <a:p>
            <a:pPr lvl="1"/>
            <a:r>
              <a:rPr lang="de-AT" sz="2800" dirty="0"/>
              <a:t>Unterpunkt 2</a:t>
            </a:r>
          </a:p>
          <a:p>
            <a:pPr lvl="1"/>
            <a:r>
              <a:rPr lang="de-AT" sz="2800" dirty="0"/>
              <a:t>Unterpunkt 3</a:t>
            </a:r>
          </a:p>
        </p:txBody>
      </p:sp>
    </p:spTree>
    <p:extLst>
      <p:ext uri="{BB962C8B-B14F-4D97-AF65-F5344CB8AC3E}">
        <p14:creationId xmlns:p14="http://schemas.microsoft.com/office/powerpoint/2010/main" val="154282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23503874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TM04033937[[fn=Kondensstreifen ]]</Template>
  <TotalTime>0</TotalTime>
  <Words>16</Words>
  <Application>Microsoft Office PowerPoint</Application>
  <PresentationFormat>Breitbild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Kondensstreifen</vt:lpstr>
      <vt:lpstr>UML</vt:lpstr>
      <vt:lpstr>VORLAGE Überschrift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Schadler Christian</dc:creator>
  <cp:lastModifiedBy>Schadler Christian</cp:lastModifiedBy>
  <cp:revision>2</cp:revision>
  <dcterms:created xsi:type="dcterms:W3CDTF">2020-09-29T19:12:06Z</dcterms:created>
  <dcterms:modified xsi:type="dcterms:W3CDTF">2020-09-29T19:21:30Z</dcterms:modified>
</cp:coreProperties>
</file>