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9A34-F3F5-4A3E-8B19-0B09BFAE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85" y="1029812"/>
            <a:ext cx="4912359" cy="2166151"/>
          </a:xfrm>
        </p:spPr>
        <p:txBody>
          <a:bodyPr>
            <a:normAutofit/>
          </a:bodyPr>
          <a:lstStyle/>
          <a:p>
            <a:r>
              <a:rPr lang="de-AT" sz="13800" b="1" dirty="0"/>
              <a:t>UML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77CCF-7762-48B1-BACE-D2530BE0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15" y="2987040"/>
            <a:ext cx="10372725" cy="2265680"/>
          </a:xfrm>
        </p:spPr>
        <p:txBody>
          <a:bodyPr>
            <a:normAutofit/>
          </a:bodyPr>
          <a:lstStyle/>
          <a:p>
            <a:r>
              <a:rPr lang="de-AT" sz="4000" b="1" dirty="0"/>
              <a:t>Unified</a:t>
            </a:r>
          </a:p>
          <a:p>
            <a:r>
              <a:rPr lang="de-AT" sz="4000" b="1" dirty="0"/>
              <a:t>    Modelling</a:t>
            </a:r>
          </a:p>
          <a:p>
            <a:r>
              <a:rPr lang="de-AT" sz="4000" b="1" dirty="0"/>
              <a:t>         Language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14200-7F15-4D61-A35C-C1235E5E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64" y="71120"/>
            <a:ext cx="6637271" cy="46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ZEITVERLAUFSDIAGRAMM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2134F6-D902-469D-98B4-DFB690C7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7" y="1382559"/>
            <a:ext cx="11363891" cy="5048419"/>
          </a:xfrm>
        </p:spPr>
      </p:pic>
    </p:spTree>
    <p:extLst>
      <p:ext uri="{BB962C8B-B14F-4D97-AF65-F5344CB8AC3E}">
        <p14:creationId xmlns:p14="http://schemas.microsoft.com/office/powerpoint/2010/main" val="151499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ÜBERSICHTSDIAGRAMM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8E119D-6DB2-430E-A59D-2A28EF02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4" y="1381124"/>
            <a:ext cx="10503025" cy="5338655"/>
          </a:xfrm>
        </p:spPr>
      </p:pic>
    </p:spTree>
    <p:extLst>
      <p:ext uri="{BB962C8B-B14F-4D97-AF65-F5344CB8AC3E}">
        <p14:creationId xmlns:p14="http://schemas.microsoft.com/office/powerpoint/2010/main" val="36920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CC0185-4347-477D-B149-93F16B8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678" y="3836107"/>
            <a:ext cx="6474514" cy="282878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F0C661-8D30-4A20-A53E-3CADD5EB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42" y="427021"/>
            <a:ext cx="6096528" cy="38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FALLBEISPIEL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b="1" dirty="0"/>
              <a:t>Cars2share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Autovermietung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App zum Buchen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Keycard mit RFID und GPS zum Entsperren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AT" sz="3400" dirty="0"/>
              <a:t>Bordcomputer mit 2-Stufen-Authentifizierung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18235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AKTIVITÄTSDIAGRAMM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Vorgänge</a:t>
            </a:r>
            <a:br>
              <a:rPr lang="de-AT" sz="3600" dirty="0"/>
            </a:br>
            <a:r>
              <a:rPr lang="de-AT" sz="3600" dirty="0"/>
              <a:t>innerhalb</a:t>
            </a:r>
            <a:br>
              <a:rPr lang="de-AT" sz="3600" dirty="0"/>
            </a:br>
            <a:r>
              <a:rPr lang="de-AT" sz="3600" dirty="0"/>
              <a:t>eines Use Cases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Vergleichbar</a:t>
            </a:r>
            <a:br>
              <a:rPr lang="de-AT" sz="3600" dirty="0"/>
            </a:br>
            <a:r>
              <a:rPr lang="de-AT" sz="3600" dirty="0"/>
              <a:t>mit FG bzw. PAP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92644E-0B30-46DE-A3BD-DA3EDCB5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23975"/>
            <a:ext cx="6885558" cy="5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ANWENDUNGSFALLDIAGRAMM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Bekannt als </a:t>
            </a:r>
            <a:r>
              <a:rPr lang="de-AT" sz="3600" dirty="0" err="1"/>
              <a:t>use</a:t>
            </a:r>
            <a:r>
              <a:rPr lang="de-AT" sz="3600" dirty="0"/>
              <a:t> </a:t>
            </a:r>
            <a:r>
              <a:rPr lang="de-AT" sz="3600" dirty="0" err="1"/>
              <a:t>case</a:t>
            </a:r>
            <a:endParaRPr lang="de-AT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FBFE09-67E2-4AB6-8783-2124A35B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34" y="2219418"/>
            <a:ext cx="9539076" cy="45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Verhaltenszustandsautomat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BBCFA4-D4D5-468C-BE4F-03A566F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96" y="2247900"/>
            <a:ext cx="8786621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ZUSTANDSDIAGRAMM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AT" sz="3600" dirty="0"/>
              <a:t>Protokollzustandsautomat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972A3-09A9-48B8-A1F5-98A309A5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35" y="2215495"/>
            <a:ext cx="9380305" cy="44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KOMMUNIKATIONSDIAGRAMM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2F7CE8-02E8-45EB-A939-542995BA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53" y="1362075"/>
            <a:ext cx="10475899" cy="5429250"/>
          </a:xfrm>
        </p:spPr>
      </p:pic>
    </p:spTree>
    <p:extLst>
      <p:ext uri="{BB962C8B-B14F-4D97-AF65-F5344CB8AC3E}">
        <p14:creationId xmlns:p14="http://schemas.microsoft.com/office/powerpoint/2010/main" val="858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9FBD3-EA19-483C-B60F-D1647331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08" y="427022"/>
            <a:ext cx="8610600" cy="1293028"/>
          </a:xfrm>
        </p:spPr>
        <p:txBody>
          <a:bodyPr/>
          <a:lstStyle/>
          <a:p>
            <a:r>
              <a:rPr lang="de-AT" b="1" dirty="0"/>
              <a:t>SEQUENZDIAGRAMM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C12A3-A290-4A90-8B0C-EC71D044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56" y="1728928"/>
            <a:ext cx="11095608" cy="4498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3600" dirty="0"/>
              <a:t>Alternative zum Kommunikationsdiagramm</a:t>
            </a:r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Fokus auf zeitlichen Ablauf</a:t>
            </a:r>
          </a:p>
        </p:txBody>
      </p:sp>
    </p:spTree>
    <p:extLst>
      <p:ext uri="{BB962C8B-B14F-4D97-AF65-F5344CB8AC3E}">
        <p14:creationId xmlns:p14="http://schemas.microsoft.com/office/powerpoint/2010/main" val="201277752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57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Kondensstreifen</vt:lpstr>
      <vt:lpstr>UML</vt:lpstr>
      <vt:lpstr>PowerPoint-Präsentation</vt:lpstr>
      <vt:lpstr>FALLBEISPIEL</vt:lpstr>
      <vt:lpstr>AKTIVITÄTSDIAGRAMM</vt:lpstr>
      <vt:lpstr>ANWENDUNGSFALLDIAGRAMM</vt:lpstr>
      <vt:lpstr>ZUSTANDSDIAGRAMM</vt:lpstr>
      <vt:lpstr>ZUSTANDSDIAGRAMM</vt:lpstr>
      <vt:lpstr>KOMMUNIKATIONSDIAGRAMM</vt:lpstr>
      <vt:lpstr>SEQUENZDIAGRAMM</vt:lpstr>
      <vt:lpstr>ZEITVERLAUFSDIAGRAMM</vt:lpstr>
      <vt:lpstr>ÜBERSICHTSDIAGRAMM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Schadler Christian</dc:creator>
  <cp:lastModifiedBy>Schadler Christian</cp:lastModifiedBy>
  <cp:revision>32</cp:revision>
  <dcterms:created xsi:type="dcterms:W3CDTF">2020-09-29T19:12:06Z</dcterms:created>
  <dcterms:modified xsi:type="dcterms:W3CDTF">2020-10-11T19:56:28Z</dcterms:modified>
</cp:coreProperties>
</file>