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485D3-AFDB-47DC-B94A-4B448ED58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0FA650-1854-416F-8342-FA4906FDA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EDC88A-9374-4FDB-99C8-2C60AF60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F60-084A-4897-BB0D-D28EF54D2F12}" type="datetimeFigureOut">
              <a:rPr lang="de-AT" smtClean="0"/>
              <a:t>11.10.2020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0DA23E-6A50-404B-A855-C8894CF2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F27ED2-AA55-4002-93E4-C6C4C7DF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856-4DAC-42B4-B0B7-64D77786F2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97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F4F8A-167B-45EB-BD78-B3AF2ACB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DA0B04-F80D-4710-92A8-BDC4094CE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C7F2B8-ED7A-4BCC-9033-1816AA0E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F60-084A-4897-BB0D-D28EF54D2F12}" type="datetimeFigureOut">
              <a:rPr lang="de-AT" smtClean="0"/>
              <a:t>11.10.2020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33E7F7-81EA-47D1-96CB-92611A4E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3A40C1-A5EF-46CC-B56E-CB296C16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856-4DAC-42B4-B0B7-64D77786F2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907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9D15D2-4EED-4824-BB67-15BC1EE62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DCCEE1-EA2A-4BC6-B6AE-4772F5C0E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2DE342-E9E7-4003-B418-FEC0547B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F60-084A-4897-BB0D-D28EF54D2F12}" type="datetimeFigureOut">
              <a:rPr lang="de-AT" smtClean="0"/>
              <a:t>11.10.2020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F584FC-0ED3-46C3-B7C0-0F5CB6B0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762A53-D7FD-4C27-8900-82044C2A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856-4DAC-42B4-B0B7-64D77786F2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469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39176-0873-44AE-9F94-AB6B1C86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3303CF-EE70-4656-89CA-5A7A99E5B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93AD2D-6321-4ECC-BB1F-8775A320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F60-084A-4897-BB0D-D28EF54D2F12}" type="datetimeFigureOut">
              <a:rPr lang="de-AT" smtClean="0"/>
              <a:t>11.10.2020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C2B404-71A4-4063-AE17-CC884F53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9C9571-42C8-49BF-8CA0-1FC82E21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856-4DAC-42B4-B0B7-64D77786F2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898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CB18A-BF91-4140-893C-6FFC48E5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8A0ACC-1976-45EB-9EAC-48B120E81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C696A-94F2-424F-B410-342378BB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F60-084A-4897-BB0D-D28EF54D2F12}" type="datetimeFigureOut">
              <a:rPr lang="de-AT" smtClean="0"/>
              <a:t>11.10.2020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8E8357-15A1-4408-A640-DBFAB2CC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C4206A-A1CD-4C3A-B327-453DCBCF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856-4DAC-42B4-B0B7-64D77786F2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514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821BC-BF78-41B1-BDB5-778C8AB7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71CDA6-2E58-4523-97D2-2E416D02E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9779AD-06CD-48E0-8D24-60472280C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563F52-0E80-4D6D-9021-A87BA85F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F60-084A-4897-BB0D-D28EF54D2F12}" type="datetimeFigureOut">
              <a:rPr lang="de-AT" smtClean="0"/>
              <a:t>11.10.2020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5B31BB-27B5-4FAE-93D7-36FE9010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C5BBC4-037E-4C71-B2B3-E94C35BC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856-4DAC-42B4-B0B7-64D77786F2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622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B9446-B7F6-4473-8AD3-07A6F2ED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3691DF-5443-495F-838A-91915BF58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58A877-C09F-4BD9-967A-3B971DFF1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DE74DB-F247-4AD5-92F3-2DA7DEEB8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7A24CF-0D49-4522-A8BD-6FB89B391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A0C1954-13AE-41DD-9573-61DD01D1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F60-084A-4897-BB0D-D28EF54D2F12}" type="datetimeFigureOut">
              <a:rPr lang="de-AT" smtClean="0"/>
              <a:t>11.10.2020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5ABE87-2914-4C83-8CB9-BCBD2327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7A16A6-A3E9-4E46-9BDF-BB9185F4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856-4DAC-42B4-B0B7-64D77786F2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425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CC41A-ADC2-4449-9351-F9CFF737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A36033-33DC-40A1-BBBD-5D4EE82A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F60-084A-4897-BB0D-D28EF54D2F12}" type="datetimeFigureOut">
              <a:rPr lang="de-AT" smtClean="0"/>
              <a:t>11.10.2020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206BA1-1C0E-402A-AE5D-5382ED47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FBAD15-1100-43A6-86D9-89294CA7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856-4DAC-42B4-B0B7-64D77786F2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128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33D107-026E-4A8D-9CB1-BE3ECAE2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F60-084A-4897-BB0D-D28EF54D2F12}" type="datetimeFigureOut">
              <a:rPr lang="de-AT" smtClean="0"/>
              <a:t>11.10.2020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D18F27-E1FC-413C-AA59-3EDBE00C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FADCE6-6F9F-4D15-BDE0-E24497D2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856-4DAC-42B4-B0B7-64D77786F2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116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5C21-7DE0-49D7-910F-3AAF9238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8AE778-CD6F-462E-8676-37A0D1514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A5F968-5DA0-4A08-935E-A0E0F1E27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BD690D-9DF9-40A3-95C0-4A675BDC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F60-084A-4897-BB0D-D28EF54D2F12}" type="datetimeFigureOut">
              <a:rPr lang="de-AT" smtClean="0"/>
              <a:t>11.10.2020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0EDB14-9B17-41AB-9FE0-68A601C5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58518F-82EC-4CFB-9BAC-B5F378CE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856-4DAC-42B4-B0B7-64D77786F2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849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F0525-DADF-4F75-87A3-D40441401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A64E9F-6A0C-4680-9F85-693FFCBA5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A9CD42-05CA-47C7-A109-C1AAD46C2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C5986F-2E8C-4160-A54D-DFA9AD56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FF60-084A-4897-BB0D-D28EF54D2F12}" type="datetimeFigureOut">
              <a:rPr lang="de-AT" smtClean="0"/>
              <a:t>11.10.2020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B04D9E-D20B-4EC8-9303-2E0EC00C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7328B9-E253-4974-BAE2-DEF0947F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856-4DAC-42B4-B0B7-64D77786F2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652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2CE45B9-238E-49B4-BAAB-54EAE5EE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D0F2DE-F0C6-45F0-84C1-661AE86C6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D312EB-BA70-448E-8E2E-5C318F709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6FF60-084A-4897-BB0D-D28EF54D2F12}" type="datetimeFigureOut">
              <a:rPr lang="de-AT" smtClean="0"/>
              <a:t>11.10.2020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523799-E283-4AA5-AC05-A01A5D876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704CFE-8909-4AC1-910E-B4A7D9FA7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79856-4DAC-42B4-B0B7-64D77786F2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439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832B-156E-4466-AD65-90E524E8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3" y="144379"/>
            <a:ext cx="11758862" cy="7379368"/>
          </a:xfrm>
        </p:spPr>
        <p:txBody>
          <a:bodyPr>
            <a:noAutofit/>
          </a:bodyPr>
          <a:lstStyle/>
          <a:p>
            <a:r>
              <a:rPr lang="de-AT" sz="5400" b="1" dirty="0">
                <a:latin typeface="+mn-lt"/>
              </a:rPr>
              <a:t>Anlehnung an OOP</a:t>
            </a:r>
            <a:br>
              <a:rPr lang="de-AT" sz="5400" b="1" dirty="0">
                <a:latin typeface="+mn-lt"/>
              </a:rPr>
            </a:br>
            <a:r>
              <a:rPr lang="de-AT" sz="5400" b="1" dirty="0">
                <a:latin typeface="+mn-lt"/>
              </a:rPr>
              <a:t>neben Aufbau auch Verhalten</a:t>
            </a:r>
            <a:br>
              <a:rPr lang="de-AT" sz="5400" b="1" dirty="0">
                <a:latin typeface="+mn-lt"/>
              </a:rPr>
            </a:br>
            <a:br>
              <a:rPr lang="de-AT" sz="5400" b="1" dirty="0">
                <a:latin typeface="+mn-lt"/>
              </a:rPr>
            </a:br>
            <a:r>
              <a:rPr lang="de-AT" sz="5400" b="1" dirty="0">
                <a:latin typeface="+mn-lt"/>
              </a:rPr>
              <a:t>7 Diagramme</a:t>
            </a:r>
            <a:br>
              <a:rPr lang="de-AT" sz="5400" b="1" dirty="0">
                <a:latin typeface="+mn-lt"/>
              </a:rPr>
            </a:br>
            <a:br>
              <a:rPr lang="de-AT" sz="5400" b="1" dirty="0">
                <a:latin typeface="+mn-lt"/>
              </a:rPr>
            </a:br>
            <a:r>
              <a:rPr lang="de-AT" sz="5400" b="1" dirty="0">
                <a:latin typeface="+mn-lt"/>
              </a:rPr>
              <a:t>Zum Teil mit Fallbeispiel</a:t>
            </a:r>
            <a:br>
              <a:rPr lang="de-AT" sz="5400" b="1" dirty="0">
                <a:latin typeface="+mn-lt"/>
              </a:rPr>
            </a:br>
            <a:br>
              <a:rPr lang="de-AT" sz="5400" b="1" dirty="0">
                <a:latin typeface="+mn-lt"/>
              </a:rPr>
            </a:br>
            <a:r>
              <a:rPr lang="de-AT" sz="5400" b="1" dirty="0">
                <a:latin typeface="+mn-lt"/>
              </a:rPr>
              <a:t>Cars2Share, App, </a:t>
            </a:r>
            <a:r>
              <a:rPr lang="de-AT" sz="5400" b="1" dirty="0" err="1">
                <a:latin typeface="+mn-lt"/>
              </a:rPr>
              <a:t>Keycard</a:t>
            </a:r>
            <a:r>
              <a:rPr lang="de-AT" sz="5400" b="1" dirty="0">
                <a:latin typeface="+mn-lt"/>
              </a:rPr>
              <a:t>, RFID, GPS, Bordcomputer, 2-Faktor</a:t>
            </a:r>
            <a:br>
              <a:rPr lang="de-AT" sz="5400" b="1" dirty="0">
                <a:latin typeface="+mn-lt"/>
              </a:rPr>
            </a:br>
            <a:endParaRPr lang="de-AT" sz="5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973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832B-156E-4466-AD65-90E524E8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144379"/>
            <a:ext cx="11999494" cy="7379368"/>
          </a:xfrm>
        </p:spPr>
        <p:txBody>
          <a:bodyPr>
            <a:noAutofit/>
          </a:bodyPr>
          <a:lstStyle/>
          <a:p>
            <a:r>
              <a:rPr lang="de-AT" sz="5200" b="1" dirty="0">
                <a:latin typeface="+mn-lt"/>
              </a:rPr>
              <a:t>1. Aktivitätsdiagramm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Vorgänge innerhalb USE-CASE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Flussdiagramm/PAP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Elemente:</a:t>
            </a: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Aktion(atomar), Aktivität(Schachtelung),</a:t>
            </a: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Zeitereignisse, Entscheidungen, Start-Ende</a:t>
            </a:r>
            <a:br>
              <a:rPr lang="de-AT" sz="5200" b="1" dirty="0">
                <a:latin typeface="+mn-lt"/>
              </a:rPr>
            </a:br>
            <a:endParaRPr lang="de-AT" sz="5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281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832B-156E-4466-AD65-90E524E8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818147"/>
            <a:ext cx="11999494" cy="6705600"/>
          </a:xfrm>
        </p:spPr>
        <p:txBody>
          <a:bodyPr>
            <a:noAutofit/>
          </a:bodyPr>
          <a:lstStyle/>
          <a:p>
            <a:r>
              <a:rPr lang="de-AT" sz="5200" b="1" dirty="0">
                <a:latin typeface="+mn-lt"/>
              </a:rPr>
              <a:t>2. Anwendungsfalldiagramm(USE-CASE)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Einsatz in Anforderungsanalyse, Kommunikationsmittel zw. Kunde &amp; Analytiker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Fall:</a:t>
            </a: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Kunde will KFZ nutzen, </a:t>
            </a:r>
            <a:r>
              <a:rPr lang="de-AT" sz="5200" b="1" dirty="0" err="1">
                <a:latin typeface="+mn-lt"/>
              </a:rPr>
              <a:t>auth</a:t>
            </a:r>
            <a:r>
              <a:rPr lang="de-AT" sz="5200" b="1" dirty="0">
                <a:latin typeface="+mn-lt"/>
              </a:rPr>
              <a:t>-</a:t>
            </a:r>
            <a:r>
              <a:rPr lang="de-AT" sz="5200" b="1" dirty="0" err="1">
                <a:latin typeface="+mn-lt"/>
              </a:rPr>
              <a:t>reserv</a:t>
            </a:r>
            <a:r>
              <a:rPr lang="de-AT" sz="5200" b="1" dirty="0">
                <a:latin typeface="+mn-lt"/>
              </a:rPr>
              <a:t>-nutzen</a:t>
            </a: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Entitäten: Kunde, KFZ, Cars2share-Server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endParaRPr lang="de-AT" sz="5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483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832B-156E-4466-AD65-90E524E8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0"/>
            <a:ext cx="11999494" cy="7523747"/>
          </a:xfrm>
        </p:spPr>
        <p:txBody>
          <a:bodyPr>
            <a:noAutofit/>
          </a:bodyPr>
          <a:lstStyle/>
          <a:p>
            <a:r>
              <a:rPr lang="de-AT" sz="5200" b="1" dirty="0">
                <a:latin typeface="+mn-lt"/>
              </a:rPr>
              <a:t>3. Zustandsdiagramm, 1. Form</a:t>
            </a: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Verhaltenszustandsautomat, äußere Verh.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endParaRPr lang="de-AT" sz="5200" b="1" dirty="0">
              <a:latin typeface="+mn-l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DB1D913-D11B-4508-A4BE-D4DFD13B3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2" t="4949" r="5944" b="4476"/>
          <a:stretch/>
        </p:blipFill>
        <p:spPr>
          <a:xfrm>
            <a:off x="192505" y="1620254"/>
            <a:ext cx="11806990" cy="523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8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832B-156E-4466-AD65-90E524E8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0"/>
            <a:ext cx="11999494" cy="7523747"/>
          </a:xfrm>
        </p:spPr>
        <p:txBody>
          <a:bodyPr>
            <a:noAutofit/>
          </a:bodyPr>
          <a:lstStyle/>
          <a:p>
            <a:r>
              <a:rPr lang="de-AT" sz="5200" b="1" dirty="0">
                <a:latin typeface="+mn-lt"/>
              </a:rPr>
              <a:t>3. Zustandsdiagramm, 2. Form</a:t>
            </a: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Protokollzustandsautomat, mögl. </a:t>
            </a:r>
            <a:r>
              <a:rPr lang="de-AT" sz="5200" b="1" dirty="0" err="1">
                <a:latin typeface="+mn-lt"/>
              </a:rPr>
              <a:t>Operat</a:t>
            </a:r>
            <a:r>
              <a:rPr lang="de-AT" sz="5200" b="1" dirty="0">
                <a:latin typeface="+mn-lt"/>
              </a:rPr>
              <a:t>.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endParaRPr lang="de-AT" sz="5200" b="1" dirty="0">
              <a:latin typeface="+mn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DED7AC2-E011-4571-B39D-173DAF3FB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3" t="7809" r="3037" b="8034"/>
          <a:stretch/>
        </p:blipFill>
        <p:spPr>
          <a:xfrm>
            <a:off x="192505" y="1684422"/>
            <a:ext cx="11806990" cy="517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4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832B-156E-4466-AD65-90E524E8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0"/>
            <a:ext cx="11999494" cy="7523747"/>
          </a:xfrm>
        </p:spPr>
        <p:txBody>
          <a:bodyPr>
            <a:noAutofit/>
          </a:bodyPr>
          <a:lstStyle/>
          <a:p>
            <a:r>
              <a:rPr lang="de-AT" sz="5200" b="1" dirty="0">
                <a:latin typeface="+mn-lt"/>
              </a:rPr>
              <a:t>4. Kommunikationsdiagramm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Interaktion von Objektion im zeitlichen Verlauf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Betont Objekte, daher simple Zeiteinteilung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endParaRPr lang="de-AT" sz="5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463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832B-156E-4466-AD65-90E524E8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1"/>
            <a:ext cx="11999494" cy="6858000"/>
          </a:xfrm>
        </p:spPr>
        <p:txBody>
          <a:bodyPr>
            <a:noAutofit/>
          </a:bodyPr>
          <a:lstStyle/>
          <a:p>
            <a:r>
              <a:rPr lang="de-AT" sz="5200" b="1" dirty="0">
                <a:latin typeface="+mn-lt"/>
              </a:rPr>
              <a:t>5. Sequenzdiagramm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Alternative Kommunikationsdiagramm, da mehr Fokus auf zeitlichen Ablauf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Kommunikation wird in </a:t>
            </a:r>
            <a:r>
              <a:rPr lang="de-AT" sz="5200" b="1" dirty="0" err="1">
                <a:latin typeface="+mn-lt"/>
              </a:rPr>
              <a:t>Squenzen</a:t>
            </a:r>
            <a:r>
              <a:rPr lang="de-AT" sz="5200" b="1" dirty="0">
                <a:latin typeface="+mn-lt"/>
              </a:rPr>
              <a:t> eingeteilt 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endParaRPr lang="de-AT" sz="5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612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832B-156E-4466-AD65-90E524E8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1"/>
            <a:ext cx="11999494" cy="6858000"/>
          </a:xfrm>
        </p:spPr>
        <p:txBody>
          <a:bodyPr>
            <a:noAutofit/>
          </a:bodyPr>
          <a:lstStyle/>
          <a:p>
            <a:r>
              <a:rPr lang="de-AT" sz="5200" b="1" dirty="0">
                <a:latin typeface="+mn-lt"/>
              </a:rPr>
              <a:t>6. Zeitverlaufsdiagramm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exakte Beschreibung des zeitlichen Verlaufs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Für zeitkritische Kommunikation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Skala fehlerhaft, 10 ZE auf, 40 ZE ab, usw.</a:t>
            </a:r>
          </a:p>
        </p:txBody>
      </p:sp>
    </p:spTree>
    <p:extLst>
      <p:ext uri="{BB962C8B-B14F-4D97-AF65-F5344CB8AC3E}">
        <p14:creationId xmlns:p14="http://schemas.microsoft.com/office/powerpoint/2010/main" val="179313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832B-156E-4466-AD65-90E524E8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1"/>
            <a:ext cx="11999494" cy="6858000"/>
          </a:xfrm>
        </p:spPr>
        <p:txBody>
          <a:bodyPr>
            <a:noAutofit/>
          </a:bodyPr>
          <a:lstStyle/>
          <a:p>
            <a:r>
              <a:rPr lang="de-AT" sz="5200" b="1" dirty="0">
                <a:latin typeface="+mn-lt"/>
              </a:rPr>
              <a:t>7. Interaktionsübersichtsdiagramm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Zusammenhang mehrerer Interaktionsdia.</a:t>
            </a: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Auch unterschiedlicher Art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Keine eigene Diagrammform</a:t>
            </a:r>
            <a:br>
              <a:rPr lang="de-AT" sz="5200" b="1" dirty="0">
                <a:latin typeface="+mn-lt"/>
              </a:rPr>
            </a:br>
            <a:r>
              <a:rPr lang="de-AT" sz="5200" b="1" dirty="0">
                <a:latin typeface="+mn-lt"/>
              </a:rPr>
              <a:t>Symbole anderer Diagramme</a:t>
            </a:r>
            <a:br>
              <a:rPr lang="de-AT" sz="5200" b="1" dirty="0">
                <a:latin typeface="+mn-lt"/>
              </a:rPr>
            </a:br>
            <a:br>
              <a:rPr lang="de-AT" sz="5200" b="1" dirty="0">
                <a:latin typeface="+mn-lt"/>
              </a:rPr>
            </a:br>
            <a:r>
              <a:rPr lang="de-AT" sz="5200" b="1" dirty="0">
                <a:highlight>
                  <a:srgbClr val="00FFFF"/>
                </a:highlight>
                <a:latin typeface="+mn-lt"/>
              </a:rPr>
              <a:t>ENDE</a:t>
            </a:r>
          </a:p>
        </p:txBody>
      </p:sp>
    </p:spTree>
    <p:extLst>
      <p:ext uri="{BB962C8B-B14F-4D97-AF65-F5344CB8AC3E}">
        <p14:creationId xmlns:p14="http://schemas.microsoft.com/office/powerpoint/2010/main" val="306236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Breitbild</PresentationFormat>
  <Paragraphs>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Anlehnung an OOP neben Aufbau auch Verhalten  7 Diagramme  Zum Teil mit Fallbeispiel  Cars2Share, App, Keycard, RFID, GPS, Bordcomputer, 2-Faktor </vt:lpstr>
      <vt:lpstr>1. Aktivitätsdiagramm  Vorgänge innerhalb USE-CASE  Flussdiagramm/PAP  Elemente: Aktion(atomar), Aktivität(Schachtelung), Zeitereignisse, Entscheidungen, Start-Ende </vt:lpstr>
      <vt:lpstr>2. Anwendungsfalldiagramm(USE-CASE)  Einsatz in Anforderungsanalyse, Kommunikationsmittel zw. Kunde &amp; Analytiker  Fall: Kunde will KFZ nutzen, auth-reserv-nutzen Entitäten: Kunde, KFZ, Cars2share-Server  </vt:lpstr>
      <vt:lpstr>3. Zustandsdiagramm, 1. Form Verhaltenszustandsautomat, äußere Verh.        </vt:lpstr>
      <vt:lpstr>3. Zustandsdiagramm, 2. Form Protokollzustandsautomat, mögl. Operat.        </vt:lpstr>
      <vt:lpstr>4. Kommunikationsdiagramm  Interaktion von Objektion im zeitlichen Verlauf  Betont Objekte, daher simple Zeiteinteilung   </vt:lpstr>
      <vt:lpstr>5. Sequenzdiagramm  Alternative Kommunikationsdiagramm, da mehr Fokus auf zeitlichen Ablauf  Kommunikation wird in Squenzen eingeteilt   </vt:lpstr>
      <vt:lpstr>6. Zeitverlaufsdiagramm  exakte Beschreibung des zeitlichen Verlaufs  Für zeitkritische Kommunikation  Skala fehlerhaft, 10 ZE auf, 40 ZE ab, usw.</vt:lpstr>
      <vt:lpstr>7. Interaktionsübersichtsdiagramm  Zusammenhang mehrerer Interaktionsdia. Auch unterschiedlicher Art  Keine eigene Diagrammform Symbole anderer Diagramme  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Anlehnung an OOP neben Aufbau auch Verhalten  7 Diagramme,  </dc:title>
  <dc:creator>Schadler Christian</dc:creator>
  <cp:lastModifiedBy>Schadler Christian</cp:lastModifiedBy>
  <cp:revision>5</cp:revision>
  <dcterms:created xsi:type="dcterms:W3CDTF">2020-10-11T18:45:29Z</dcterms:created>
  <dcterms:modified xsi:type="dcterms:W3CDTF">2020-10-11T19:23:16Z</dcterms:modified>
</cp:coreProperties>
</file>