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89A34-F3F5-4A3E-8B19-0B09BFAEC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85" y="1029812"/>
            <a:ext cx="4912359" cy="2166151"/>
          </a:xfrm>
        </p:spPr>
        <p:txBody>
          <a:bodyPr>
            <a:normAutofit/>
          </a:bodyPr>
          <a:lstStyle/>
          <a:p>
            <a:r>
              <a:rPr lang="de-AT" sz="13800" b="1" dirty="0"/>
              <a:t>UML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B77CCF-7762-48B1-BACE-D2530BE01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515" y="2987040"/>
            <a:ext cx="10372725" cy="2265680"/>
          </a:xfrm>
        </p:spPr>
        <p:txBody>
          <a:bodyPr>
            <a:normAutofit/>
          </a:bodyPr>
          <a:lstStyle/>
          <a:p>
            <a:r>
              <a:rPr lang="de-AT" sz="4000" b="1" dirty="0"/>
              <a:t>Unified</a:t>
            </a:r>
          </a:p>
          <a:p>
            <a:r>
              <a:rPr lang="de-AT" sz="4000" b="1" dirty="0"/>
              <a:t>    Modelling</a:t>
            </a:r>
          </a:p>
          <a:p>
            <a:r>
              <a:rPr lang="de-AT" sz="4000" b="1" dirty="0"/>
              <a:t>         Language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E14200-7F15-4D61-A35C-C1235E5EF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764" y="71120"/>
            <a:ext cx="6637271" cy="467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5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ZEITVERLAUFSDIAGRAMM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12134F6-D902-469D-98B4-DFB690C7A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17" y="1382559"/>
            <a:ext cx="11363891" cy="5048419"/>
          </a:xfrm>
        </p:spPr>
      </p:pic>
    </p:spTree>
    <p:extLst>
      <p:ext uri="{BB962C8B-B14F-4D97-AF65-F5344CB8AC3E}">
        <p14:creationId xmlns:p14="http://schemas.microsoft.com/office/powerpoint/2010/main" val="151499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ÜBERSICHTSDIAGRAMM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68E119D-6DB2-430E-A59D-2A28EF02F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384" y="1381124"/>
            <a:ext cx="10503025" cy="5338655"/>
          </a:xfrm>
        </p:spPr>
      </p:pic>
    </p:spTree>
    <p:extLst>
      <p:ext uri="{BB962C8B-B14F-4D97-AF65-F5344CB8AC3E}">
        <p14:creationId xmlns:p14="http://schemas.microsoft.com/office/powerpoint/2010/main" val="369205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5CC0185-4347-477D-B149-93F16B8A2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678" y="3836107"/>
            <a:ext cx="6474514" cy="282878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F0C661-8D30-4A20-A53E-3CADD5EB8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942" y="427021"/>
            <a:ext cx="6096528" cy="38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2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FALLBEISPIEL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3600" b="1" dirty="0"/>
              <a:t>Cars2share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AT" sz="3400" dirty="0"/>
              <a:t>Autovermietung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AT" sz="3400" dirty="0"/>
              <a:t>App zum Entsperren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AT" sz="3400" dirty="0"/>
              <a:t>Keycard mit RFID und GPS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AT" sz="3400" dirty="0"/>
              <a:t>Bordcomputer mit 2-Stufen-Authentifizierung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182350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AKTIVITÄTSDIAGRAMM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3600" dirty="0"/>
              <a:t>Vorgänge</a:t>
            </a:r>
            <a:br>
              <a:rPr lang="de-AT" sz="3600" dirty="0"/>
            </a:br>
            <a:r>
              <a:rPr lang="de-AT" sz="3600" dirty="0"/>
              <a:t>innerhalb</a:t>
            </a:r>
            <a:br>
              <a:rPr lang="de-AT" sz="3600" dirty="0"/>
            </a:br>
            <a:r>
              <a:rPr lang="de-AT" sz="3600" dirty="0"/>
              <a:t>eines Use Cases</a:t>
            </a:r>
          </a:p>
          <a:p>
            <a:pPr marL="0" indent="0">
              <a:buNone/>
            </a:pPr>
            <a:endParaRPr lang="de-AT" sz="3600" dirty="0"/>
          </a:p>
          <a:p>
            <a:pPr marL="0" indent="0">
              <a:buNone/>
            </a:pPr>
            <a:r>
              <a:rPr lang="de-AT" sz="3600" dirty="0"/>
              <a:t>Vergleichbar</a:t>
            </a:r>
            <a:br>
              <a:rPr lang="de-AT" sz="3600" dirty="0"/>
            </a:br>
            <a:r>
              <a:rPr lang="de-AT" sz="3600" dirty="0"/>
              <a:t>mit FG bzw. PAP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92644E-0B30-46DE-A3BD-DA3EDCB5B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1323975"/>
            <a:ext cx="6885558" cy="511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6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ANWENDUNGSFALLDIAGRAMM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de-AT" sz="3600" dirty="0"/>
              <a:t>Bekannt als </a:t>
            </a:r>
            <a:r>
              <a:rPr lang="de-AT" sz="3600" dirty="0" err="1"/>
              <a:t>use</a:t>
            </a:r>
            <a:r>
              <a:rPr lang="de-AT" sz="3600" dirty="0"/>
              <a:t> </a:t>
            </a:r>
            <a:r>
              <a:rPr lang="de-AT" sz="3600" dirty="0" err="1"/>
              <a:t>case</a:t>
            </a:r>
            <a:endParaRPr lang="de-AT" sz="3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FBFE09-67E2-4AB6-8783-2124A35B5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34" y="2219418"/>
            <a:ext cx="9539076" cy="45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0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ZUSTANDSDIAGRAMM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de-AT" sz="3600" dirty="0"/>
              <a:t>Verhaltenszustandsautomat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BBCFA4-D4D5-468C-BE4F-03A566F4B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196" y="2247900"/>
            <a:ext cx="8786621" cy="44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8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ZUSTANDSDIAGRAMM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de-AT" sz="3600" dirty="0"/>
              <a:t>Protokollzustandsautomat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E972A3-09A9-48B8-A1F5-98A309A5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835" y="2215495"/>
            <a:ext cx="9380305" cy="44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4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KOMMUNIKATIONSDIAGRAMM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D2F7CE8-02E8-45EB-A939-542995BA0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753" y="1362075"/>
            <a:ext cx="10475899" cy="5429250"/>
          </a:xfrm>
        </p:spPr>
      </p:pic>
    </p:spTree>
    <p:extLst>
      <p:ext uri="{BB962C8B-B14F-4D97-AF65-F5344CB8AC3E}">
        <p14:creationId xmlns:p14="http://schemas.microsoft.com/office/powerpoint/2010/main" val="85888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SEQUENZDIAGRAMM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3600" dirty="0"/>
              <a:t>Alternative zum Kommunikationsdiagramm</a:t>
            </a:r>
          </a:p>
          <a:p>
            <a:pPr marL="0" indent="0">
              <a:buNone/>
            </a:pPr>
            <a:endParaRPr lang="de-AT" sz="3600" dirty="0"/>
          </a:p>
          <a:p>
            <a:pPr marL="0" indent="0">
              <a:buNone/>
            </a:pPr>
            <a:r>
              <a:rPr lang="de-AT" sz="3600" dirty="0"/>
              <a:t>Fokus auf zeitlichen Ablauf</a:t>
            </a:r>
          </a:p>
        </p:txBody>
      </p:sp>
    </p:spTree>
    <p:extLst>
      <p:ext uri="{BB962C8B-B14F-4D97-AF65-F5344CB8AC3E}">
        <p14:creationId xmlns:p14="http://schemas.microsoft.com/office/powerpoint/2010/main" val="2012777527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TM04033937[[fn=Kondensstreifen ]]</Template>
  <TotalTime>0</TotalTime>
  <Words>55</Words>
  <Application>Microsoft Office PowerPoint</Application>
  <PresentationFormat>Breitbild</PresentationFormat>
  <Paragraphs>27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Kondensstreifen</vt:lpstr>
      <vt:lpstr>UML</vt:lpstr>
      <vt:lpstr>PowerPoint-Präsentation</vt:lpstr>
      <vt:lpstr>FALLBEISPIEL</vt:lpstr>
      <vt:lpstr>AKTIVITÄTSDIAGRAMM</vt:lpstr>
      <vt:lpstr>ANWENDUNGSFALLDIAGRAMM</vt:lpstr>
      <vt:lpstr>ZUSTANDSDIAGRAMM</vt:lpstr>
      <vt:lpstr>ZUSTANDSDIAGRAMM</vt:lpstr>
      <vt:lpstr>KOMMUNIKATIONSDIAGRAMM</vt:lpstr>
      <vt:lpstr>SEQUENZDIAGRAMM</vt:lpstr>
      <vt:lpstr>ZEITVERLAUFSDIAGRAMM</vt:lpstr>
      <vt:lpstr>ÜBERSICHTSDIAGRAMM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Schadler Christian</dc:creator>
  <cp:lastModifiedBy>Schadler Christian</cp:lastModifiedBy>
  <cp:revision>31</cp:revision>
  <dcterms:created xsi:type="dcterms:W3CDTF">2020-09-29T19:12:06Z</dcterms:created>
  <dcterms:modified xsi:type="dcterms:W3CDTF">2020-10-11T19:22:09Z</dcterms:modified>
</cp:coreProperties>
</file>