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93" r:id="rId12"/>
    <p:sldId id="268" r:id="rId13"/>
    <p:sldId id="294" r:id="rId14"/>
    <p:sldId id="295" r:id="rId15"/>
    <p:sldId id="296" r:id="rId16"/>
    <p:sldId id="270" r:id="rId17"/>
    <p:sldId id="271" r:id="rId18"/>
    <p:sldId id="273" r:id="rId19"/>
    <p:sldId id="269"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B5E29-A6C8-4042-9125-DEACD5258E9F}">
  <a:tblStyle styleId="{4C9B5E29-A6C8-4042-9125-DEACD5258E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315"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0127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5790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61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823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D"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solidFill>
                  <a:schemeClr val="accent1"/>
                </a:solidFill>
              </a:rPr>
              <a:t>Pasaryuk</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b="1" dirty="0"/>
              <a:t>“Menuju Desa Digital”</a:t>
            </a:r>
            <a:endParaRPr b="1"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1117867" y="9965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984911" y="9965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821409" y="9965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7;p22">
            <a:extLst>
              <a:ext uri="{FF2B5EF4-FFF2-40B4-BE49-F238E27FC236}">
                <a16:creationId xmlns:a16="http://schemas.microsoft.com/office/drawing/2014/main" id="{40EF3A07-BABA-4671-BDDE-1418043A1B56}"/>
              </a:ext>
            </a:extLst>
          </p:cNvPr>
          <p:cNvSpPr/>
          <p:nvPr/>
        </p:nvSpPr>
        <p:spPr>
          <a:xfrm>
            <a:off x="3670600" y="188931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8;p22">
            <a:extLst>
              <a:ext uri="{FF2B5EF4-FFF2-40B4-BE49-F238E27FC236}">
                <a16:creationId xmlns:a16="http://schemas.microsoft.com/office/drawing/2014/main" id="{13AC6A82-7B01-4DF3-8F3E-4CD814CE4DCE}"/>
              </a:ext>
            </a:extLst>
          </p:cNvPr>
          <p:cNvSpPr/>
          <p:nvPr/>
        </p:nvSpPr>
        <p:spPr>
          <a:xfrm>
            <a:off x="3818817" y="188931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9;p22">
            <a:extLst>
              <a:ext uri="{FF2B5EF4-FFF2-40B4-BE49-F238E27FC236}">
                <a16:creationId xmlns:a16="http://schemas.microsoft.com/office/drawing/2014/main" id="{BB485DC1-6A5E-402C-9C8A-D23EA8257887}"/>
              </a:ext>
            </a:extLst>
          </p:cNvPr>
          <p:cNvSpPr/>
          <p:nvPr/>
        </p:nvSpPr>
        <p:spPr>
          <a:xfrm>
            <a:off x="3954821" y="188931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0;p22">
            <a:extLst>
              <a:ext uri="{FF2B5EF4-FFF2-40B4-BE49-F238E27FC236}">
                <a16:creationId xmlns:a16="http://schemas.microsoft.com/office/drawing/2014/main" id="{7C75BDB8-B9AB-40C9-A613-D9C6A1663804}"/>
              </a:ext>
            </a:extLst>
          </p:cNvPr>
          <p:cNvSpPr/>
          <p:nvPr/>
        </p:nvSpPr>
        <p:spPr>
          <a:xfrm>
            <a:off x="4196259" y="188931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TUJUAN PROYEK</a:t>
            </a:r>
            <a:endParaRPr lang="en-ID" dirty="0">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solidFill>
                  <a:srgbClr val="0E2A47"/>
                </a:solidFill>
              </a:rPr>
              <a:t>Kestabilan</a:t>
            </a:r>
            <a:r>
              <a:rPr lang="en-US" dirty="0">
                <a:solidFill>
                  <a:srgbClr val="0E2A47"/>
                </a:solidFill>
              </a:rPr>
              <a:t> </a:t>
            </a:r>
            <a:r>
              <a:rPr lang="en-US" dirty="0" err="1">
                <a:solidFill>
                  <a:srgbClr val="0E2A47"/>
                </a:solidFill>
              </a:rPr>
              <a:t>Proyek</a:t>
            </a:r>
            <a:r>
              <a:rPr lang="en-US" dirty="0">
                <a:solidFill>
                  <a:srgbClr val="0E2A47"/>
                </a:solidFill>
              </a:rPr>
              <a:t>, </a:t>
            </a:r>
            <a:r>
              <a:rPr lang="en-US" dirty="0" err="1">
                <a:solidFill>
                  <a:srgbClr val="0E2A47"/>
                </a:solidFill>
              </a:rPr>
              <a:t>diharapkan</a:t>
            </a:r>
            <a:r>
              <a:rPr lang="en-US" dirty="0">
                <a:solidFill>
                  <a:srgbClr val="0E2A47"/>
                </a:solidFill>
              </a:rPr>
              <a:t> </a:t>
            </a:r>
            <a:r>
              <a:rPr lang="en-US" dirty="0" err="1">
                <a:solidFill>
                  <a:srgbClr val="0E2A47"/>
                </a:solidFill>
              </a:rPr>
              <a:t>mitra</a:t>
            </a:r>
            <a:r>
              <a:rPr lang="en-US" dirty="0">
                <a:solidFill>
                  <a:srgbClr val="0E2A47"/>
                </a:solidFill>
              </a:rPr>
              <a:t> </a:t>
            </a:r>
            <a:r>
              <a:rPr lang="en-US" dirty="0" err="1">
                <a:solidFill>
                  <a:srgbClr val="0E2A47"/>
                </a:solidFill>
              </a:rPr>
              <a:t>dapat</a:t>
            </a:r>
            <a:r>
              <a:rPr lang="en-US" dirty="0">
                <a:solidFill>
                  <a:srgbClr val="0E2A47"/>
                </a:solidFill>
              </a:rPr>
              <a:t> </a:t>
            </a:r>
            <a:r>
              <a:rPr lang="en-US" dirty="0" err="1">
                <a:solidFill>
                  <a:srgbClr val="0E2A47"/>
                </a:solidFill>
              </a:rPr>
              <a:t>terus</a:t>
            </a:r>
            <a:r>
              <a:rPr lang="en-US" dirty="0">
                <a:solidFill>
                  <a:srgbClr val="0E2A47"/>
                </a:solidFill>
              </a:rPr>
              <a:t> </a:t>
            </a:r>
            <a:r>
              <a:rPr lang="en-US" dirty="0" err="1">
                <a:solidFill>
                  <a:srgbClr val="0E2A47"/>
                </a:solidFill>
              </a:rPr>
              <a:t>mendukung</a:t>
            </a:r>
            <a:r>
              <a:rPr lang="en-US" dirty="0">
                <a:solidFill>
                  <a:srgbClr val="0E2A47"/>
                </a:solidFill>
              </a:rPr>
              <a:t> </a:t>
            </a:r>
            <a:r>
              <a:rPr lang="en-US" dirty="0" err="1">
                <a:solidFill>
                  <a:srgbClr val="0E2A47"/>
                </a:solidFill>
              </a:rPr>
              <a:t>pengembangan</a:t>
            </a:r>
            <a:r>
              <a:rPr lang="en-US" dirty="0">
                <a:solidFill>
                  <a:srgbClr val="0E2A47"/>
                </a:solidFill>
              </a:rPr>
              <a:t> website </a:t>
            </a:r>
            <a:r>
              <a:rPr lang="en-US" dirty="0" err="1">
                <a:solidFill>
                  <a:srgbClr val="0E2A47"/>
                </a:solidFill>
              </a:rPr>
              <a:t>ini</a:t>
            </a:r>
            <a:r>
              <a:rPr lang="en-US" dirty="0">
                <a:solidFill>
                  <a:srgbClr val="0E2A47"/>
                </a:solidFill>
              </a:rPr>
              <a:t>.</a:t>
            </a:r>
            <a:endParaRPr dirty="0">
              <a:solidFill>
                <a:srgbClr val="0E2A47"/>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solidFill>
                  <a:srgbClr val="0E2A47"/>
                </a:solidFill>
              </a:rPr>
              <a:t>Proyek</a:t>
            </a:r>
            <a:r>
              <a:rPr lang="en-US" dirty="0">
                <a:solidFill>
                  <a:srgbClr val="0E2A47"/>
                </a:solidFill>
              </a:rPr>
              <a:t> </a:t>
            </a:r>
            <a:r>
              <a:rPr lang="en-US" dirty="0" err="1">
                <a:solidFill>
                  <a:srgbClr val="0E2A47"/>
                </a:solidFill>
              </a:rPr>
              <a:t>terus</a:t>
            </a:r>
            <a:r>
              <a:rPr lang="en-US" dirty="0">
                <a:solidFill>
                  <a:srgbClr val="0E2A47"/>
                </a:solidFill>
              </a:rPr>
              <a:t> </a:t>
            </a:r>
            <a:r>
              <a:rPr lang="en-US" dirty="0" err="1">
                <a:solidFill>
                  <a:srgbClr val="0E2A47"/>
                </a:solidFill>
              </a:rPr>
              <a:t>berkembang</a:t>
            </a:r>
            <a:r>
              <a:rPr lang="en-US" dirty="0">
                <a:solidFill>
                  <a:srgbClr val="0E2A47"/>
                </a:solidFill>
              </a:rPr>
              <a:t> dan </a:t>
            </a:r>
            <a:r>
              <a:rPr lang="en-US" dirty="0" err="1">
                <a:solidFill>
                  <a:srgbClr val="0E2A47"/>
                </a:solidFill>
              </a:rPr>
              <a:t>menghasilkan</a:t>
            </a:r>
            <a:r>
              <a:rPr lang="en-US" dirty="0">
                <a:solidFill>
                  <a:srgbClr val="0E2A47"/>
                </a:solidFill>
              </a:rPr>
              <a:t> </a:t>
            </a:r>
            <a:r>
              <a:rPr lang="en-US" dirty="0" err="1">
                <a:solidFill>
                  <a:srgbClr val="0E2A47"/>
                </a:solidFill>
              </a:rPr>
              <a:t>fitur</a:t>
            </a:r>
            <a:r>
              <a:rPr lang="en-US" dirty="0">
                <a:solidFill>
                  <a:srgbClr val="0E2A47"/>
                </a:solidFill>
              </a:rPr>
              <a:t> </a:t>
            </a:r>
            <a:r>
              <a:rPr lang="en-US" dirty="0" err="1">
                <a:solidFill>
                  <a:srgbClr val="0E2A47"/>
                </a:solidFill>
              </a:rPr>
              <a:t>terbaru</a:t>
            </a:r>
            <a:r>
              <a:rPr lang="en-US" dirty="0">
                <a:solidFill>
                  <a:srgbClr val="0E2A47"/>
                </a:solidFill>
              </a:rPr>
              <a:t> </a:t>
            </a:r>
            <a:r>
              <a:rPr lang="en-US" dirty="0" err="1">
                <a:solidFill>
                  <a:srgbClr val="0E2A47"/>
                </a:solidFill>
              </a:rPr>
              <a:t>secara</a:t>
            </a:r>
            <a:r>
              <a:rPr lang="en-US" dirty="0">
                <a:solidFill>
                  <a:srgbClr val="0E2A47"/>
                </a:solidFill>
              </a:rPr>
              <a:t> </a:t>
            </a:r>
            <a:r>
              <a:rPr lang="en-US" dirty="0" err="1">
                <a:solidFill>
                  <a:srgbClr val="0E2A47"/>
                </a:solidFill>
              </a:rPr>
              <a:t>berkala</a:t>
            </a:r>
            <a:r>
              <a:rPr lang="en-US" dirty="0">
                <a:solidFill>
                  <a:srgbClr val="0E2A47"/>
                </a:solidFill>
              </a:rPr>
              <a:t>.</a:t>
            </a:r>
            <a:endParaRPr dirty="0">
              <a:solidFill>
                <a:srgbClr val="0E2A47"/>
              </a:solidFill>
            </a:endParaRPr>
          </a:p>
        </p:txBody>
      </p:sp>
      <p:sp>
        <p:nvSpPr>
          <p:cNvPr id="626" name="Google Shape;626;p32"/>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rgbClr val="0E2A47"/>
                </a:solidFill>
                <a:latin typeface="Roboto Light"/>
                <a:ea typeface="Roboto Light"/>
                <a:cs typeface="Roboto Light"/>
                <a:sym typeface="Roboto Light"/>
              </a:rPr>
              <a:t>Menuju Desa Digital dan mengikuti globalisasi.</a:t>
            </a:r>
            <a:endParaRPr dirty="0">
              <a:solidFill>
                <a:srgbClr val="0E2A47"/>
              </a:solidFill>
              <a:latin typeface="Roboto Light"/>
              <a:ea typeface="Roboto Light"/>
              <a:cs typeface="Roboto Light"/>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E2A47"/>
                </a:solidFill>
              </a:rPr>
              <a:t>STABIL</a:t>
            </a:r>
            <a:endParaRPr dirty="0">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JANGKA PANJANG</a:t>
            </a:r>
            <a:endParaRPr dirty="0">
              <a:solidFill>
                <a:srgbClr val="0E2A47"/>
              </a:solidFill>
            </a:endParaRPr>
          </a:p>
        </p:txBody>
      </p:sp>
      <p:sp>
        <p:nvSpPr>
          <p:cNvPr id="629" name="Google Shape;629;p32"/>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PLATFORM DIGITAL</a:t>
            </a:r>
            <a:endParaRPr dirty="0">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TAMPILAN PROYEK</a:t>
            </a:r>
            <a:br>
              <a:rPr lang="es" dirty="0"/>
            </a:br>
            <a:r>
              <a:rPr lang="es" dirty="0"/>
              <a:t>(Halaman Awal)</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0" name="Google Shape;690;p34"/>
          <p:cNvSpPr txBox="1">
            <a:spLocks noGrp="1"/>
          </p:cNvSpPr>
          <p:nvPr>
            <p:ph type="ctrTitle" idx="4294967295"/>
          </p:nvPr>
        </p:nvSpPr>
        <p:spPr>
          <a:xfrm>
            <a:off x="7530240" y="1365729"/>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D" sz="1200" dirty="0"/>
              <a:t>USER LOGIN</a:t>
            </a:r>
          </a:p>
        </p:txBody>
      </p:sp>
      <p:sp>
        <p:nvSpPr>
          <p:cNvPr id="691" name="Google Shape;691;p34"/>
          <p:cNvSpPr txBox="1">
            <a:spLocks noGrp="1"/>
          </p:cNvSpPr>
          <p:nvPr>
            <p:ph type="ctrTitle" idx="4294967295"/>
          </p:nvPr>
        </p:nvSpPr>
        <p:spPr>
          <a:xfrm>
            <a:off x="213936" y="1475464"/>
            <a:ext cx="1514214" cy="19619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HEADER</a:t>
            </a:r>
            <a:endParaRPr sz="1200" dirty="0"/>
          </a:p>
        </p:txBody>
      </p:sp>
      <p:sp>
        <p:nvSpPr>
          <p:cNvPr id="692" name="Google Shape;692;p34"/>
          <p:cNvSpPr txBox="1">
            <a:spLocks noGrp="1"/>
          </p:cNvSpPr>
          <p:nvPr>
            <p:ph type="ctrTitle" idx="4294967295"/>
          </p:nvPr>
        </p:nvSpPr>
        <p:spPr>
          <a:xfrm>
            <a:off x="7760315" y="4006068"/>
            <a:ext cx="1397400" cy="196197"/>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a:t>CTA</a:t>
            </a:r>
            <a:endParaRPr sz="1200" dirty="0"/>
          </a:p>
        </p:txBody>
      </p:sp>
      <p:sp>
        <p:nvSpPr>
          <p:cNvPr id="693" name="Google Shape;693;p34"/>
          <p:cNvSpPr txBox="1">
            <a:spLocks noGrp="1"/>
          </p:cNvSpPr>
          <p:nvPr>
            <p:ph type="ctrTitle" idx="4294967295"/>
          </p:nvPr>
        </p:nvSpPr>
        <p:spPr>
          <a:xfrm>
            <a:off x="563579" y="3096799"/>
            <a:ext cx="1283833"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t>LANDING PAGE</a:t>
            </a:r>
            <a:endParaRPr sz="1200" dirty="0"/>
          </a:p>
        </p:txBody>
      </p:sp>
      <p:cxnSp>
        <p:nvCxnSpPr>
          <p:cNvPr id="694" name="Google Shape;694;p34"/>
          <p:cNvCxnSpPr/>
          <p:nvPr/>
        </p:nvCxnSpPr>
        <p:spPr>
          <a:xfrm>
            <a:off x="1717750" y="1475464"/>
            <a:ext cx="1002000" cy="436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5" name="Google Shape;695;p34"/>
          <p:cNvCxnSpPr>
            <a:cxnSpLocks/>
          </p:cNvCxnSpPr>
          <p:nvPr/>
        </p:nvCxnSpPr>
        <p:spPr>
          <a:xfrm rot="10800000" flipH="1">
            <a:off x="1935315" y="2958136"/>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6" name="Google Shape;696;p34"/>
          <p:cNvCxnSpPr/>
          <p:nvPr/>
        </p:nvCxnSpPr>
        <p:spPr>
          <a:xfrm rot="10800000" flipH="1">
            <a:off x="6346825" y="1443651"/>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7" name="Google Shape;697;p34"/>
          <p:cNvCxnSpPr/>
          <p:nvPr/>
        </p:nvCxnSpPr>
        <p:spPr>
          <a:xfrm>
            <a:off x="6419857" y="3428125"/>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F966FF5A-C9FB-41E5-A3F4-126BC3586D06}"/>
              </a:ext>
            </a:extLst>
          </p:cNvPr>
          <p:cNvPicPr>
            <a:picLocks noChangeAspect="1"/>
          </p:cNvPicPr>
          <p:nvPr/>
        </p:nvPicPr>
        <p:blipFill>
          <a:blip r:embed="rId3"/>
          <a:stretch>
            <a:fillRect/>
          </a:stretch>
        </p:blipFill>
        <p:spPr>
          <a:xfrm>
            <a:off x="2709754" y="1632920"/>
            <a:ext cx="3721586" cy="2471247"/>
          </a:xfrm>
          <a:prstGeom prst="rect">
            <a:avLst/>
          </a:prstGeom>
        </p:spPr>
      </p:pic>
    </p:spTree>
    <p:extLst>
      <p:ext uri="{BB962C8B-B14F-4D97-AF65-F5344CB8AC3E}">
        <p14:creationId xmlns:p14="http://schemas.microsoft.com/office/powerpoint/2010/main" val="2871359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TAMPILAN PROYEK</a:t>
            </a:r>
            <a:br>
              <a:rPr lang="es" dirty="0"/>
            </a:br>
            <a:r>
              <a:rPr lang="es" dirty="0"/>
              <a:t>(Pendaftaran Akun)</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2" name="Google Shape;692;p34"/>
          <p:cNvSpPr txBox="1">
            <a:spLocks noGrp="1"/>
          </p:cNvSpPr>
          <p:nvPr>
            <p:ph type="ctrTitle" idx="4294967295"/>
          </p:nvPr>
        </p:nvSpPr>
        <p:spPr>
          <a:xfrm>
            <a:off x="7512302" y="3734923"/>
            <a:ext cx="1553749" cy="11614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FORMULIR PENDAFTARAN</a:t>
            </a:r>
            <a:endParaRPr sz="1200" dirty="0"/>
          </a:p>
        </p:txBody>
      </p:sp>
      <p:sp>
        <p:nvSpPr>
          <p:cNvPr id="693" name="Google Shape;693;p34"/>
          <p:cNvSpPr txBox="1">
            <a:spLocks noGrp="1"/>
          </p:cNvSpPr>
          <p:nvPr>
            <p:ph type="ctrTitle" idx="4294967295"/>
          </p:nvPr>
        </p:nvSpPr>
        <p:spPr>
          <a:xfrm>
            <a:off x="519500" y="3094883"/>
            <a:ext cx="1283833"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t>DAFTAR AKUN</a:t>
            </a:r>
            <a:endParaRPr sz="1200" dirty="0"/>
          </a:p>
        </p:txBody>
      </p:sp>
      <p:cxnSp>
        <p:nvCxnSpPr>
          <p:cNvPr id="695" name="Google Shape;695;p34"/>
          <p:cNvCxnSpPr>
            <a:cxnSpLocks/>
          </p:cNvCxnSpPr>
          <p:nvPr/>
        </p:nvCxnSpPr>
        <p:spPr>
          <a:xfrm rot="10800000" flipH="1">
            <a:off x="1887289" y="2970811"/>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7" name="Google Shape;697;p34"/>
          <p:cNvCxnSpPr/>
          <p:nvPr/>
        </p:nvCxnSpPr>
        <p:spPr>
          <a:xfrm>
            <a:off x="6114903" y="3194899"/>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E58CB7FF-9178-4567-B949-234E30713916}"/>
              </a:ext>
            </a:extLst>
          </p:cNvPr>
          <p:cNvPicPr>
            <a:picLocks noChangeAspect="1"/>
          </p:cNvPicPr>
          <p:nvPr/>
        </p:nvPicPr>
        <p:blipFill>
          <a:blip r:embed="rId3"/>
          <a:stretch>
            <a:fillRect/>
          </a:stretch>
        </p:blipFill>
        <p:spPr>
          <a:xfrm>
            <a:off x="2709829" y="1617475"/>
            <a:ext cx="3738374" cy="248669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TAMPILAN PROYEK</a:t>
            </a:r>
            <a:br>
              <a:rPr lang="es" dirty="0"/>
            </a:br>
            <a:r>
              <a:rPr lang="es" dirty="0"/>
              <a:t>(Papan Peringkat)</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1" name="Google Shape;691;p34"/>
          <p:cNvSpPr txBox="1">
            <a:spLocks noGrp="1"/>
          </p:cNvSpPr>
          <p:nvPr>
            <p:ph type="ctrTitle" idx="4294967295"/>
          </p:nvPr>
        </p:nvSpPr>
        <p:spPr>
          <a:xfrm>
            <a:off x="185999" y="1310599"/>
            <a:ext cx="1585966" cy="19619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t>LEADERBOARD</a:t>
            </a:r>
            <a:endParaRPr sz="1200" dirty="0"/>
          </a:p>
        </p:txBody>
      </p:sp>
      <p:sp>
        <p:nvSpPr>
          <p:cNvPr id="692" name="Google Shape;692;p34"/>
          <p:cNvSpPr txBox="1">
            <a:spLocks noGrp="1"/>
          </p:cNvSpPr>
          <p:nvPr>
            <p:ph type="ctrTitle" idx="4294967295"/>
          </p:nvPr>
        </p:nvSpPr>
        <p:spPr>
          <a:xfrm>
            <a:off x="7512303" y="3616152"/>
            <a:ext cx="1553749" cy="216873"/>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a:t>AKUN PENGGUNA</a:t>
            </a:r>
            <a:endParaRPr sz="1200" dirty="0"/>
          </a:p>
        </p:txBody>
      </p:sp>
      <p:cxnSp>
        <p:nvCxnSpPr>
          <p:cNvPr id="694" name="Google Shape;694;p34"/>
          <p:cNvCxnSpPr/>
          <p:nvPr/>
        </p:nvCxnSpPr>
        <p:spPr>
          <a:xfrm>
            <a:off x="1718488" y="1251150"/>
            <a:ext cx="1002000" cy="436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7" name="Google Shape;697;p34"/>
          <p:cNvCxnSpPr/>
          <p:nvPr/>
        </p:nvCxnSpPr>
        <p:spPr>
          <a:xfrm>
            <a:off x="6114903" y="3194899"/>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CFBE4AED-9777-45D8-8ECE-C17F05AE2EF8}"/>
              </a:ext>
            </a:extLst>
          </p:cNvPr>
          <p:cNvPicPr>
            <a:picLocks noChangeAspect="1"/>
          </p:cNvPicPr>
          <p:nvPr/>
        </p:nvPicPr>
        <p:blipFill>
          <a:blip r:embed="rId3"/>
          <a:stretch>
            <a:fillRect/>
          </a:stretch>
        </p:blipFill>
        <p:spPr>
          <a:xfrm>
            <a:off x="2665228" y="1640226"/>
            <a:ext cx="3792279" cy="2478118"/>
          </a:xfrm>
          <a:prstGeom prst="rect">
            <a:avLst/>
          </a:prstGeom>
        </p:spPr>
      </p:pic>
    </p:spTree>
    <p:extLst>
      <p:ext uri="{BB962C8B-B14F-4D97-AF65-F5344CB8AC3E}">
        <p14:creationId xmlns:p14="http://schemas.microsoft.com/office/powerpoint/2010/main" val="2604758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TAMPILAN PROYEK</a:t>
            </a:r>
            <a:br>
              <a:rPr lang="es" dirty="0"/>
            </a:br>
            <a:r>
              <a:rPr lang="es" dirty="0"/>
              <a:t>(Katalog Produk)</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0" name="Google Shape;690;p34"/>
          <p:cNvSpPr txBox="1">
            <a:spLocks noGrp="1"/>
          </p:cNvSpPr>
          <p:nvPr>
            <p:ph type="ctrTitle" idx="4294967295"/>
          </p:nvPr>
        </p:nvSpPr>
        <p:spPr>
          <a:xfrm>
            <a:off x="7512302" y="1617475"/>
            <a:ext cx="1319997" cy="213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KATALOG</a:t>
            </a:r>
            <a:endParaRPr sz="1200" dirty="0"/>
          </a:p>
        </p:txBody>
      </p:sp>
      <p:sp>
        <p:nvSpPr>
          <p:cNvPr id="693" name="Google Shape;693;p34"/>
          <p:cNvSpPr txBox="1">
            <a:spLocks noGrp="1"/>
          </p:cNvSpPr>
          <p:nvPr>
            <p:ph type="ctrTitle" idx="4294967295"/>
          </p:nvPr>
        </p:nvSpPr>
        <p:spPr>
          <a:xfrm>
            <a:off x="86140" y="4080524"/>
            <a:ext cx="1645892" cy="19329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t>KATEGORI PRODUK</a:t>
            </a:r>
            <a:endParaRPr sz="1200" dirty="0"/>
          </a:p>
        </p:txBody>
      </p:sp>
      <p:cxnSp>
        <p:nvCxnSpPr>
          <p:cNvPr id="695" name="Google Shape;695;p34"/>
          <p:cNvCxnSpPr>
            <a:cxnSpLocks/>
          </p:cNvCxnSpPr>
          <p:nvPr/>
        </p:nvCxnSpPr>
        <p:spPr>
          <a:xfrm rot="10800000" flipH="1">
            <a:off x="1803333" y="3937724"/>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6" name="Google Shape;696;p34"/>
          <p:cNvCxnSpPr/>
          <p:nvPr/>
        </p:nvCxnSpPr>
        <p:spPr>
          <a:xfrm rot="10800000" flipH="1">
            <a:off x="6266050" y="1830725"/>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1D4AA8FF-7C2A-4EAC-9229-6E08E689E4C6}"/>
              </a:ext>
            </a:extLst>
          </p:cNvPr>
          <p:cNvPicPr>
            <a:picLocks noChangeAspect="1"/>
          </p:cNvPicPr>
          <p:nvPr/>
        </p:nvPicPr>
        <p:blipFill>
          <a:blip r:embed="rId3"/>
          <a:stretch>
            <a:fillRect/>
          </a:stretch>
        </p:blipFill>
        <p:spPr>
          <a:xfrm>
            <a:off x="2694385" y="1617475"/>
            <a:ext cx="3734768" cy="2529223"/>
          </a:xfrm>
          <a:prstGeom prst="rect">
            <a:avLst/>
          </a:prstGeom>
        </p:spPr>
      </p:pic>
    </p:spTree>
    <p:extLst>
      <p:ext uri="{BB962C8B-B14F-4D97-AF65-F5344CB8AC3E}">
        <p14:creationId xmlns:p14="http://schemas.microsoft.com/office/powerpoint/2010/main" val="42707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TAMPILAN PROYEK</a:t>
            </a:r>
            <a:br>
              <a:rPr lang="es" dirty="0"/>
            </a:br>
            <a:r>
              <a:rPr lang="es" dirty="0"/>
              <a:t>(DASBOR AKUN)</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0" name="Google Shape;690;p34"/>
          <p:cNvSpPr txBox="1">
            <a:spLocks noGrp="1"/>
          </p:cNvSpPr>
          <p:nvPr>
            <p:ph type="ctrTitle" idx="4294967295"/>
          </p:nvPr>
        </p:nvSpPr>
        <p:spPr>
          <a:xfrm>
            <a:off x="7512302" y="1617475"/>
            <a:ext cx="1319997" cy="213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FITUR AKUN</a:t>
            </a:r>
            <a:endParaRPr sz="1200" dirty="0"/>
          </a:p>
        </p:txBody>
      </p:sp>
      <p:cxnSp>
        <p:nvCxnSpPr>
          <p:cNvPr id="696" name="Google Shape;696;p34"/>
          <p:cNvCxnSpPr/>
          <p:nvPr/>
        </p:nvCxnSpPr>
        <p:spPr>
          <a:xfrm rot="10800000" flipH="1">
            <a:off x="6266050" y="1830725"/>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2" name="Picture 31">
            <a:extLst>
              <a:ext uri="{FF2B5EF4-FFF2-40B4-BE49-F238E27FC236}">
                <a16:creationId xmlns:a16="http://schemas.microsoft.com/office/drawing/2014/main" id="{F28C0C12-47F4-4442-9315-EE2B2412DBB3}"/>
              </a:ext>
            </a:extLst>
          </p:cNvPr>
          <p:cNvPicPr>
            <a:picLocks noChangeAspect="1"/>
          </p:cNvPicPr>
          <p:nvPr/>
        </p:nvPicPr>
        <p:blipFill>
          <a:blip r:embed="rId3"/>
          <a:stretch>
            <a:fillRect/>
          </a:stretch>
        </p:blipFill>
        <p:spPr>
          <a:xfrm>
            <a:off x="2694385" y="1640225"/>
            <a:ext cx="3733631" cy="2492296"/>
          </a:xfrm>
          <a:prstGeom prst="rect">
            <a:avLst/>
          </a:prstGeom>
        </p:spPr>
      </p:pic>
    </p:spTree>
    <p:extLst>
      <p:ext uri="{BB962C8B-B14F-4D97-AF65-F5344CB8AC3E}">
        <p14:creationId xmlns:p14="http://schemas.microsoft.com/office/powerpoint/2010/main" val="1942560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TAHAPAN PROYEK</a:t>
            </a:r>
            <a:endParaRPr dirty="0"/>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err="1">
                <a:solidFill>
                  <a:srgbClr val="FFFFFF"/>
                </a:solidFill>
              </a:rPr>
              <a:t>Riset</a:t>
            </a:r>
            <a:r>
              <a:rPr lang="en-US" sz="900" dirty="0">
                <a:solidFill>
                  <a:srgbClr val="FFFFFF"/>
                </a:solidFill>
              </a:rPr>
              <a:t> dan </a:t>
            </a:r>
            <a:r>
              <a:rPr lang="en-US" sz="900" dirty="0" err="1">
                <a:solidFill>
                  <a:srgbClr val="FFFFFF"/>
                </a:solidFill>
              </a:rPr>
              <a:t>analisis</a:t>
            </a:r>
            <a:r>
              <a:rPr lang="en-US" sz="900" dirty="0">
                <a:solidFill>
                  <a:srgbClr val="FFFFFF"/>
                </a:solidFill>
              </a:rPr>
              <a:t> </a:t>
            </a:r>
            <a:r>
              <a:rPr lang="en-US" sz="900" dirty="0" err="1">
                <a:solidFill>
                  <a:srgbClr val="FFFFFF"/>
                </a:solidFill>
              </a:rPr>
              <a:t>terhadap</a:t>
            </a:r>
            <a:r>
              <a:rPr lang="en-US" sz="900" dirty="0">
                <a:solidFill>
                  <a:srgbClr val="FFFFFF"/>
                </a:solidFill>
              </a:rPr>
              <a:t> ide dan </a:t>
            </a:r>
            <a:r>
              <a:rPr lang="en-US" sz="900" dirty="0" err="1">
                <a:solidFill>
                  <a:srgbClr val="FFFFFF"/>
                </a:solidFill>
              </a:rPr>
              <a:t>gagasan</a:t>
            </a:r>
            <a:r>
              <a:rPr lang="en-US" sz="900" dirty="0"/>
              <a:t> yang </a:t>
            </a:r>
            <a:r>
              <a:rPr lang="en-US" sz="900" dirty="0" err="1"/>
              <a:t>ada</a:t>
            </a:r>
            <a:r>
              <a:rPr lang="en-US" sz="900" dirty="0"/>
              <a:t>.</a:t>
            </a:r>
            <a:endParaRPr sz="900" dirty="0">
              <a:solidFill>
                <a:srgbClr val="FFFFFF"/>
              </a:solidFill>
            </a:endParaRPr>
          </a:p>
        </p:txBody>
      </p:sp>
      <p:sp>
        <p:nvSpPr>
          <p:cNvPr id="990" name="Google Shape;990;p36"/>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solidFill>
                  <a:srgbClr val="FFFFFF"/>
                </a:solidFill>
              </a:rPr>
              <a:t>LANGKAH 2</a:t>
            </a:r>
            <a:endParaRPr sz="900" dirty="0">
              <a:solidFill>
                <a:srgbClr val="FFFFFF"/>
              </a:solidFill>
            </a:endParaRPr>
          </a:p>
        </p:txBody>
      </p:sp>
      <p:sp>
        <p:nvSpPr>
          <p:cNvPr id="991" name="Google Shape;991;p36"/>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900" dirty="0"/>
              <a:t>Mencari ide dan gagasan</a:t>
            </a:r>
            <a:endParaRPr sz="900" dirty="0">
              <a:solidFill>
                <a:srgbClr val="FFFFFF"/>
              </a:solidFill>
            </a:endParaRPr>
          </a:p>
        </p:txBody>
      </p:sp>
      <p:sp>
        <p:nvSpPr>
          <p:cNvPr id="992" name="Google Shape;992;p36"/>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dirty="0">
                <a:solidFill>
                  <a:srgbClr val="FFFFFF"/>
                </a:solidFill>
              </a:rPr>
              <a:t>LANGKAH 1</a:t>
            </a:r>
            <a:endParaRPr sz="900" dirty="0">
              <a:solidFill>
                <a:srgbClr val="FFFFFF"/>
              </a:solidFill>
            </a:endParaRPr>
          </a:p>
        </p:txBody>
      </p:sp>
      <p:sp>
        <p:nvSpPr>
          <p:cNvPr id="993" name="Google Shape;993;p36"/>
          <p:cNvSpPr txBox="1">
            <a:spLocks noGrp="1"/>
          </p:cNvSpPr>
          <p:nvPr>
            <p:ph type="subTitle" idx="4294967295"/>
          </p:nvPr>
        </p:nvSpPr>
        <p:spPr>
          <a:xfrm>
            <a:off x="6527425" y="3639172"/>
            <a:ext cx="1633144" cy="744000"/>
          </a:xfrm>
          <a:prstGeom prst="rect">
            <a:avLst/>
          </a:prstGeom>
        </p:spPr>
        <p:txBody>
          <a:bodyPr spcFirstLastPara="1" wrap="square" lIns="91425" tIns="91425" rIns="91425" bIns="91425" anchor="t" anchorCtr="0">
            <a:noAutofit/>
          </a:bodyPr>
          <a:lstStyle/>
          <a:p>
            <a:pPr marL="0" indent="0">
              <a:spcAft>
                <a:spcPts val="1600"/>
              </a:spcAft>
              <a:buNone/>
            </a:pPr>
            <a:r>
              <a:rPr lang="en-ID" sz="900" dirty="0" err="1"/>
              <a:t>Mewujudkan</a:t>
            </a:r>
            <a:r>
              <a:rPr lang="en-ID" sz="900" dirty="0"/>
              <a:t> ide dan </a:t>
            </a:r>
            <a:r>
              <a:rPr lang="en-ID" sz="900" dirty="0" err="1"/>
              <a:t>gagasan</a:t>
            </a:r>
            <a:r>
              <a:rPr lang="en-ID" sz="900" dirty="0"/>
              <a:t> </a:t>
            </a:r>
            <a:r>
              <a:rPr lang="en-ID" sz="900" dirty="0" err="1"/>
              <a:t>tersebut</a:t>
            </a:r>
            <a:r>
              <a:rPr lang="en-ID" sz="900" dirty="0"/>
              <a:t> </a:t>
            </a:r>
            <a:r>
              <a:rPr lang="en-ID" sz="900" dirty="0" err="1"/>
              <a:t>menjadi</a:t>
            </a:r>
            <a:r>
              <a:rPr lang="en-ID" sz="900" dirty="0"/>
              <a:t> web app </a:t>
            </a:r>
            <a:r>
              <a:rPr lang="en-ID" sz="900" b="1" dirty="0"/>
              <a:t>PASARYUK</a:t>
            </a:r>
            <a:endParaRPr lang="en-ID" sz="900" dirty="0">
              <a:solidFill>
                <a:srgbClr val="FFFFFF"/>
              </a:solidFill>
            </a:endParaRPr>
          </a:p>
          <a:p>
            <a:pPr marL="0" lvl="0" indent="0" algn="l" rtl="0">
              <a:spcBef>
                <a:spcPts val="0"/>
              </a:spcBef>
              <a:spcAft>
                <a:spcPts val="1600"/>
              </a:spcAft>
              <a:buNone/>
            </a:pPr>
            <a:endParaRPr sz="900" dirty="0">
              <a:solidFill>
                <a:srgbClr val="FFFFFF"/>
              </a:solidFill>
            </a:endParaRPr>
          </a:p>
        </p:txBody>
      </p:sp>
      <p:sp>
        <p:nvSpPr>
          <p:cNvPr id="994" name="Google Shape;994;p36"/>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solidFill>
                  <a:srgbClr val="FFFFFF"/>
                </a:solidFill>
              </a:rPr>
              <a:t>LANGKAH 3</a:t>
            </a:r>
            <a:endParaRPr sz="900" dirty="0">
              <a:solidFill>
                <a:srgbClr val="FFFFFF"/>
              </a:solidFill>
            </a:endParaRPr>
          </a:p>
        </p:txBody>
      </p:sp>
      <p:cxnSp>
        <p:nvCxnSpPr>
          <p:cNvPr id="995" name="Google Shape;995;p36"/>
          <p:cNvCxnSpPr>
            <a:endCxn id="991"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cxnSpLocks/>
            <a:endCxn id="993" idx="2"/>
          </p:cNvCxnSpPr>
          <p:nvPr/>
        </p:nvCxnSpPr>
        <p:spPr>
          <a:xfrm>
            <a:off x="5518825" y="3967072"/>
            <a:ext cx="1825172" cy="416100"/>
          </a:xfrm>
          <a:prstGeom prst="bentConnector4">
            <a:avLst>
              <a:gd name="adj1" fmla="val 27630"/>
              <a:gd name="adj2" fmla="val 154939"/>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PERJALANAN PENGEMBANGAN</a:t>
            </a:r>
            <a:endParaRPr dirty="0"/>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3574575" y="4194595"/>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Pembuatan konsep</a:t>
            </a:r>
            <a:endParaRPr sz="1000" dirty="0">
              <a:solidFill>
                <a:srgbClr val="FFFFFF"/>
              </a:solidFill>
            </a:endParaRPr>
          </a:p>
        </p:txBody>
      </p:sp>
      <p:sp>
        <p:nvSpPr>
          <p:cNvPr id="1039" name="Google Shape;1039;p37"/>
          <p:cNvSpPr txBox="1">
            <a:spLocks noGrp="1"/>
          </p:cNvSpPr>
          <p:nvPr>
            <p:ph type="ctrTitle" idx="4294967295"/>
          </p:nvPr>
        </p:nvSpPr>
        <p:spPr>
          <a:xfrm>
            <a:off x="2603690" y="1530780"/>
            <a:ext cx="890475" cy="187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4 Februari</a:t>
            </a:r>
            <a:endParaRPr sz="1000" dirty="0">
              <a:solidFill>
                <a:srgbClr val="FFFFFF"/>
              </a:solidFill>
            </a:endParaRPr>
          </a:p>
        </p:txBody>
      </p:sp>
      <p:sp>
        <p:nvSpPr>
          <p:cNvPr id="1040" name="Google Shape;1040;p37"/>
          <p:cNvSpPr txBox="1">
            <a:spLocks noGrp="1"/>
          </p:cNvSpPr>
          <p:nvPr>
            <p:ph type="ctrTitle" idx="4294967295"/>
          </p:nvPr>
        </p:nvSpPr>
        <p:spPr>
          <a:xfrm>
            <a:off x="3437054" y="4023316"/>
            <a:ext cx="1218299" cy="2842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000" dirty="0"/>
              <a:t>5 </a:t>
            </a:r>
            <a:r>
              <a:rPr lang="en-ID" sz="1000" dirty="0" err="1"/>
              <a:t>Februari</a:t>
            </a:r>
            <a:endParaRPr lang="en-ID" sz="1000" dirty="0">
              <a:solidFill>
                <a:srgbClr val="FFFFFF"/>
              </a:solidFill>
            </a:endParaRPr>
          </a:p>
        </p:txBody>
      </p:sp>
      <p:sp>
        <p:nvSpPr>
          <p:cNvPr id="1041" name="Google Shape;1041;p37"/>
          <p:cNvSpPr txBox="1">
            <a:spLocks noGrp="1"/>
          </p:cNvSpPr>
          <p:nvPr>
            <p:ph type="ctrTitle" idx="4294967295"/>
          </p:nvPr>
        </p:nvSpPr>
        <p:spPr>
          <a:xfrm>
            <a:off x="4537540" y="1489467"/>
            <a:ext cx="1151262" cy="2403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000" dirty="0"/>
              <a:t>6-14 </a:t>
            </a:r>
            <a:r>
              <a:rPr lang="en-ID" sz="1000" dirty="0" err="1"/>
              <a:t>Februari</a:t>
            </a:r>
            <a:endParaRPr lang="en-ID" sz="1000" dirty="0">
              <a:solidFill>
                <a:srgbClr val="FFFFFF"/>
              </a:solidFill>
            </a:endParaRPr>
          </a:p>
        </p:txBody>
      </p:sp>
      <p:sp>
        <p:nvSpPr>
          <p:cNvPr id="1042" name="Google Shape;1042;p37"/>
          <p:cNvSpPr txBox="1">
            <a:spLocks noGrp="1"/>
          </p:cNvSpPr>
          <p:nvPr>
            <p:ph type="ctrTitle" idx="4294967295"/>
          </p:nvPr>
        </p:nvSpPr>
        <p:spPr>
          <a:xfrm>
            <a:off x="5483643" y="4023723"/>
            <a:ext cx="1334339" cy="2046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000" dirty="0"/>
              <a:t>15-16 </a:t>
            </a:r>
            <a:r>
              <a:rPr lang="en-ID" sz="1000" dirty="0" err="1"/>
              <a:t>Februari</a:t>
            </a:r>
            <a:endParaRPr lang="en-ID" sz="1000" dirty="0">
              <a:solidFill>
                <a:srgbClr val="FFFFFF"/>
              </a:solidFill>
            </a:endParaRPr>
          </a:p>
        </p:txBody>
      </p:sp>
      <p:sp>
        <p:nvSpPr>
          <p:cNvPr id="1043" name="Google Shape;1043;p37"/>
          <p:cNvSpPr txBox="1">
            <a:spLocks noGrp="1"/>
          </p:cNvSpPr>
          <p:nvPr>
            <p:ph type="subTitle" idx="4294967295"/>
          </p:nvPr>
        </p:nvSpPr>
        <p:spPr>
          <a:xfrm>
            <a:off x="4414725" y="16895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Membangun website</a:t>
            </a:r>
            <a:endParaRPr sz="1000" dirty="0">
              <a:solidFill>
                <a:srgbClr val="FFFFFF"/>
              </a:solidFill>
            </a:endParaRPr>
          </a:p>
        </p:txBody>
      </p:sp>
      <p:sp>
        <p:nvSpPr>
          <p:cNvPr id="1044" name="Google Shape;1044;p37"/>
          <p:cNvSpPr txBox="1">
            <a:spLocks noGrp="1"/>
          </p:cNvSpPr>
          <p:nvPr>
            <p:ph type="subTitle" idx="4294967295"/>
          </p:nvPr>
        </p:nvSpPr>
        <p:spPr>
          <a:xfrm>
            <a:off x="5523365" y="4177653"/>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sz="1000" dirty="0" err="1"/>
              <a:t>Penyempurnaan</a:t>
            </a:r>
            <a:endParaRPr lang="en-ID" sz="1000" dirty="0">
              <a:solidFill>
                <a:srgbClr val="FFFFFF"/>
              </a:solidFill>
            </a:endParaRPr>
          </a:p>
        </p:txBody>
      </p:sp>
      <p:sp>
        <p:nvSpPr>
          <p:cNvPr id="1045" name="Google Shape;1045;p37"/>
          <p:cNvSpPr txBox="1">
            <a:spLocks noGrp="1"/>
          </p:cNvSpPr>
          <p:nvPr>
            <p:ph type="subTitle" idx="4294967295"/>
          </p:nvPr>
        </p:nvSpPr>
        <p:spPr>
          <a:xfrm>
            <a:off x="2103000" y="1689550"/>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err="1">
                <a:solidFill>
                  <a:srgbClr val="FFFFFF"/>
                </a:solidFill>
              </a:rPr>
              <a:t>Riset</a:t>
            </a:r>
            <a:r>
              <a:rPr lang="en-US" sz="1000" dirty="0">
                <a:solidFill>
                  <a:srgbClr val="FFFFFF"/>
                </a:solidFill>
              </a:rPr>
              <a:t> dan </a:t>
            </a:r>
            <a:r>
              <a:rPr lang="en-US" sz="1000" dirty="0" err="1">
                <a:solidFill>
                  <a:srgbClr val="FFFFFF"/>
                </a:solidFill>
              </a:rPr>
              <a:t>analisis</a:t>
            </a:r>
            <a:r>
              <a:rPr lang="en-US" sz="1000" dirty="0">
                <a:solidFill>
                  <a:srgbClr val="FFFFFF"/>
                </a:solidFill>
              </a:rPr>
              <a:t> ide</a:t>
            </a:r>
            <a:endParaRPr sz="1000" dirty="0">
              <a:solidFill>
                <a:srgbClr val="FFFFFF"/>
              </a:solidFill>
            </a:endParaRPr>
          </a:p>
        </p:txBody>
      </p:sp>
      <p:sp>
        <p:nvSpPr>
          <p:cNvPr id="1046" name="Google Shape;1046;p37"/>
          <p:cNvSpPr txBox="1">
            <a:spLocks noGrp="1"/>
          </p:cNvSpPr>
          <p:nvPr>
            <p:ph type="ctrTitle" idx="4294967295"/>
          </p:nvPr>
        </p:nvSpPr>
        <p:spPr>
          <a:xfrm>
            <a:off x="1309675" y="2827625"/>
            <a:ext cx="885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rgbClr val="FFFFFF"/>
                </a:solidFill>
              </a:rPr>
              <a:t>IDE</a:t>
            </a:r>
            <a:endParaRPr sz="1000" dirty="0">
              <a:solidFill>
                <a:srgbClr val="FFFFFF"/>
              </a:solidFill>
            </a:endParaRPr>
          </a:p>
        </p:txBody>
      </p:sp>
      <p:sp>
        <p:nvSpPr>
          <p:cNvPr id="1047" name="Google Shape;1047;p37"/>
          <p:cNvSpPr txBox="1">
            <a:spLocks noGrp="1"/>
          </p:cNvSpPr>
          <p:nvPr>
            <p:ph type="ctrTitle" idx="4294967295"/>
          </p:nvPr>
        </p:nvSpPr>
        <p:spPr>
          <a:xfrm>
            <a:off x="6944385" y="2836055"/>
            <a:ext cx="1175911" cy="2046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FFFFF"/>
                </a:solidFill>
              </a:rPr>
              <a:t>PENGUMPULAN</a:t>
            </a:r>
            <a:endParaRPr lang="en-ID" sz="1000" dirty="0">
              <a:solidFill>
                <a:srgbClr val="FFFFFF"/>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TEAM</a:t>
            </a:r>
            <a:endParaRPr dirty="0"/>
          </a:p>
        </p:txBody>
      </p:sp>
      <p:sp>
        <p:nvSpPr>
          <p:cNvPr id="1116" name="Google Shape;1116;p39"/>
          <p:cNvSpPr txBox="1">
            <a:spLocks noGrp="1"/>
          </p:cNvSpPr>
          <p:nvPr>
            <p:ph type="subTitle" idx="4294967295"/>
          </p:nvPr>
        </p:nvSpPr>
        <p:spPr>
          <a:xfrm>
            <a:off x="6908101" y="2438661"/>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solidFill>
                  <a:srgbClr val="FFFFFF"/>
                </a:solidFill>
              </a:rPr>
              <a:t>Developer and Leader Project</a:t>
            </a:r>
            <a:endParaRPr sz="900" dirty="0">
              <a:solidFill>
                <a:srgbClr val="FFFFFF"/>
              </a:solidFill>
            </a:endParaRPr>
          </a:p>
        </p:txBody>
      </p:sp>
      <p:sp>
        <p:nvSpPr>
          <p:cNvPr id="1119" name="Google Shape;1119;p39"/>
          <p:cNvSpPr txBox="1">
            <a:spLocks noGrp="1"/>
          </p:cNvSpPr>
          <p:nvPr>
            <p:ph type="ctrTitle" idx="4294967295"/>
          </p:nvPr>
        </p:nvSpPr>
        <p:spPr>
          <a:xfrm>
            <a:off x="7037701" y="1542651"/>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AGUSTINUS ADVEN CHRISTO</a:t>
            </a:r>
            <a:endParaRPr sz="1000" dirty="0">
              <a:solidFill>
                <a:srgbClr val="FFFFFF"/>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a:extLst>
              <a:ext uri="{FF2B5EF4-FFF2-40B4-BE49-F238E27FC236}">
                <a16:creationId xmlns:a16="http://schemas.microsoft.com/office/drawing/2014/main" id="{642D87B4-A5AF-4B4A-AD0F-8FA2E9C5DD8B}"/>
              </a:ext>
            </a:extLst>
          </p:cNvPr>
          <p:cNvPicPr>
            <a:picLocks noChangeAspect="1"/>
          </p:cNvPicPr>
          <p:nvPr/>
        </p:nvPicPr>
        <p:blipFill>
          <a:blip r:embed="rId3"/>
          <a:stretch>
            <a:fillRect/>
          </a:stretch>
        </p:blipFill>
        <p:spPr>
          <a:xfrm>
            <a:off x="3613800" y="1306555"/>
            <a:ext cx="1916399" cy="2875721"/>
          </a:xfrm>
          <a:prstGeom prst="rect">
            <a:avLst/>
          </a:prstGeom>
        </p:spPr>
      </p:pic>
      <p:cxnSp>
        <p:nvCxnSpPr>
          <p:cNvPr id="1113" name="Google Shape;1113;p39"/>
          <p:cNvCxnSpPr>
            <a:cxnSpLocks/>
          </p:cNvCxnSpPr>
          <p:nvPr/>
        </p:nvCxnSpPr>
        <p:spPr>
          <a:xfrm>
            <a:off x="5277192" y="1602542"/>
            <a:ext cx="1760509" cy="1457"/>
          </a:xfrm>
          <a:prstGeom prst="straightConnector1">
            <a:avLst/>
          </a:prstGeom>
          <a:noFill/>
          <a:ln w="28575" cap="flat" cmpd="sng">
            <a:solidFill>
              <a:srgbClr val="FFFFFF"/>
            </a:solidFill>
            <a:prstDash val="solid"/>
            <a:round/>
            <a:headEnd type="oval" w="med" len="med"/>
            <a:tailEnd type="oval" w="med" len="med"/>
          </a:ln>
        </p:spPr>
      </p:cxnSp>
      <p:cxnSp>
        <p:nvCxnSpPr>
          <p:cNvPr id="13" name="Google Shape;1113;p39">
            <a:extLst>
              <a:ext uri="{FF2B5EF4-FFF2-40B4-BE49-F238E27FC236}">
                <a16:creationId xmlns:a16="http://schemas.microsoft.com/office/drawing/2014/main" id="{A5E18CA1-4B9F-4056-9F79-CF12902BDDAE}"/>
              </a:ext>
            </a:extLst>
          </p:cNvPr>
          <p:cNvCxnSpPr>
            <a:cxnSpLocks/>
          </p:cNvCxnSpPr>
          <p:nvPr/>
        </p:nvCxnSpPr>
        <p:spPr>
          <a:xfrm>
            <a:off x="5149571" y="2494066"/>
            <a:ext cx="1760509" cy="1457"/>
          </a:xfrm>
          <a:prstGeom prst="straightConnector1">
            <a:avLst/>
          </a:prstGeom>
          <a:noFill/>
          <a:ln w="28575" cap="flat" cmpd="sng">
            <a:solidFill>
              <a:srgbClr val="FFFFFF"/>
            </a:solidFill>
            <a:prstDash val="solid"/>
            <a:round/>
            <a:headEnd type="oval" w="med" len="med"/>
            <a:tailEnd type="oval" w="med" len="med"/>
          </a:ln>
        </p:spPr>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DEMO</a:t>
            </a:r>
            <a:endParaRPr dirty="0"/>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DAFTAR ISI</a:t>
            </a:r>
            <a:endParaRPr dirty="0"/>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accent1"/>
                </a:solidFill>
              </a:rPr>
              <a:t>Memaparkan</a:t>
            </a:r>
            <a:r>
              <a:rPr lang="en-US" dirty="0">
                <a:solidFill>
                  <a:schemeClr val="accent1"/>
                </a:solidFill>
              </a:rPr>
              <a:t> </a:t>
            </a:r>
            <a:r>
              <a:rPr lang="en-US" dirty="0" err="1">
                <a:solidFill>
                  <a:schemeClr val="accent1"/>
                </a:solidFill>
              </a:rPr>
              <a:t>tampilan</a:t>
            </a:r>
            <a:r>
              <a:rPr lang="en-US" dirty="0">
                <a:solidFill>
                  <a:schemeClr val="accent1"/>
                </a:solidFill>
              </a:rPr>
              <a:t> </a:t>
            </a:r>
            <a:r>
              <a:rPr lang="en-US" dirty="0" err="1">
                <a:solidFill>
                  <a:schemeClr val="accent1"/>
                </a:solidFill>
              </a:rPr>
              <a:t>Proyek</a:t>
            </a:r>
            <a:r>
              <a:rPr lang="en-US" dirty="0">
                <a:solidFill>
                  <a:schemeClr val="accent1"/>
                </a:solidFill>
              </a:rPr>
              <a:t> </a:t>
            </a:r>
            <a:r>
              <a:rPr lang="en-US" dirty="0" err="1">
                <a:solidFill>
                  <a:schemeClr val="accent1"/>
                </a:solidFill>
              </a:rPr>
              <a:t>Pasaryuk</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accent1"/>
                </a:solidFill>
              </a:rPr>
              <a:t>Tahapan-tahapan</a:t>
            </a:r>
            <a:r>
              <a:rPr lang="en-US" dirty="0">
                <a:solidFill>
                  <a:schemeClr val="accent1"/>
                </a:solidFill>
              </a:rPr>
              <a:t> </a:t>
            </a:r>
            <a:r>
              <a:rPr lang="en-US" dirty="0" err="1">
                <a:solidFill>
                  <a:schemeClr val="accent1"/>
                </a:solidFill>
              </a:rPr>
              <a:t>dalam</a:t>
            </a:r>
            <a:r>
              <a:rPr lang="en-US" dirty="0">
                <a:solidFill>
                  <a:schemeClr val="accent1"/>
                </a:solidFill>
              </a:rPr>
              <a:t> </a:t>
            </a:r>
            <a:r>
              <a:rPr lang="en-US" dirty="0" err="1">
                <a:solidFill>
                  <a:schemeClr val="accent1"/>
                </a:solidFill>
              </a:rPr>
              <a:t>pembuatan</a:t>
            </a:r>
            <a:r>
              <a:rPr lang="en-US" dirty="0">
                <a:solidFill>
                  <a:schemeClr val="accent1"/>
                </a:solidFill>
              </a:rPr>
              <a:t> </a:t>
            </a:r>
            <a:r>
              <a:rPr lang="en-US" dirty="0" err="1">
                <a:solidFill>
                  <a:schemeClr val="accent1"/>
                </a:solidFill>
              </a:rPr>
              <a:t>Proyek</a:t>
            </a:r>
            <a:r>
              <a:rPr lang="en-US" dirty="0">
                <a:solidFill>
                  <a:schemeClr val="accent1"/>
                </a:solidFill>
              </a:rPr>
              <a:t> </a:t>
            </a:r>
            <a:r>
              <a:rPr lang="en-US" dirty="0" err="1">
                <a:solidFill>
                  <a:schemeClr val="accent1"/>
                </a:solidFill>
              </a:rPr>
              <a:t>Pasaryuk</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Tim </a:t>
            </a:r>
            <a:r>
              <a:rPr lang="en-US" dirty="0" err="1">
                <a:solidFill>
                  <a:schemeClr val="accent1"/>
                </a:solidFill>
              </a:rPr>
              <a:t>Pengembang</a:t>
            </a:r>
            <a:r>
              <a:rPr lang="en-US" dirty="0">
                <a:solidFill>
                  <a:schemeClr val="accent1"/>
                </a:solidFill>
              </a:rPr>
              <a:t> </a:t>
            </a:r>
            <a:r>
              <a:rPr lang="en-US" dirty="0" err="1">
                <a:solidFill>
                  <a:schemeClr val="accent1"/>
                </a:solidFill>
              </a:rPr>
              <a:t>Proyek</a:t>
            </a:r>
            <a:r>
              <a:rPr lang="en-US" dirty="0">
                <a:solidFill>
                  <a:schemeClr val="accent1"/>
                </a:solidFill>
              </a:rPr>
              <a:t> </a:t>
            </a:r>
            <a:r>
              <a:rPr lang="en-US" dirty="0" err="1">
                <a:solidFill>
                  <a:schemeClr val="accent1"/>
                </a:solidFill>
              </a:rPr>
              <a:t>Pasaryuk</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accent1"/>
                </a:solidFill>
              </a:rPr>
              <a:t>Memperkenalkan</a:t>
            </a:r>
            <a:r>
              <a:rPr lang="en-US" dirty="0">
                <a:solidFill>
                  <a:schemeClr val="accent1"/>
                </a:solidFill>
              </a:rPr>
              <a:t> </a:t>
            </a:r>
            <a:r>
              <a:rPr lang="en-US" dirty="0" err="1">
                <a:solidFill>
                  <a:schemeClr val="accent1"/>
                </a:solidFill>
              </a:rPr>
              <a:t>Proyek</a:t>
            </a:r>
            <a:r>
              <a:rPr lang="en-US" dirty="0">
                <a:solidFill>
                  <a:schemeClr val="accent1"/>
                </a:solidFill>
              </a:rPr>
              <a:t> </a:t>
            </a:r>
            <a:r>
              <a:rPr lang="en-US" dirty="0" err="1">
                <a:solidFill>
                  <a:schemeClr val="accent1"/>
                </a:solidFill>
              </a:rPr>
              <a:t>Pasaryuk</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err="1">
                <a:solidFill>
                  <a:schemeClr val="accent1"/>
                </a:solidFill>
              </a:rPr>
              <a:t>Memaparkan</a:t>
            </a:r>
            <a:r>
              <a:rPr lang="en-US" dirty="0">
                <a:solidFill>
                  <a:schemeClr val="accent1"/>
                </a:solidFill>
              </a:rPr>
              <a:t> </a:t>
            </a:r>
            <a:r>
              <a:rPr lang="en-US" dirty="0" err="1">
                <a:solidFill>
                  <a:schemeClr val="accent1"/>
                </a:solidFill>
              </a:rPr>
              <a:t>teknologi</a:t>
            </a:r>
            <a:r>
              <a:rPr lang="en-US" dirty="0">
                <a:solidFill>
                  <a:schemeClr val="accent1"/>
                </a:solidFill>
              </a:rPr>
              <a:t> yang </a:t>
            </a:r>
            <a:r>
              <a:rPr lang="en-US" dirty="0" err="1">
                <a:solidFill>
                  <a:schemeClr val="accent1"/>
                </a:solidFill>
              </a:rPr>
              <a:t>digunakan</a:t>
            </a:r>
            <a:r>
              <a:rPr lang="en-US" dirty="0">
                <a:solidFill>
                  <a:schemeClr val="accent1"/>
                </a:solidFill>
              </a:rPr>
              <a:t> pada website </a:t>
            </a:r>
            <a:r>
              <a:rPr lang="en-US" dirty="0" err="1">
                <a:solidFill>
                  <a:schemeClr val="accent1"/>
                </a:solidFill>
              </a:rPr>
              <a:t>Pasaryuk</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accent1"/>
                </a:solidFill>
              </a:rPr>
              <a:t>Menyampaikan</a:t>
            </a:r>
            <a:r>
              <a:rPr lang="en-US" dirty="0">
                <a:solidFill>
                  <a:schemeClr val="accent1"/>
                </a:solidFill>
              </a:rPr>
              <a:t> </a:t>
            </a:r>
            <a:r>
              <a:rPr lang="en-US" dirty="0" err="1">
                <a:solidFill>
                  <a:schemeClr val="accent1"/>
                </a:solidFill>
              </a:rPr>
              <a:t>Tujuan</a:t>
            </a:r>
            <a:r>
              <a:rPr lang="en-US" dirty="0">
                <a:solidFill>
                  <a:schemeClr val="accent1"/>
                </a:solidFill>
              </a:rPr>
              <a:t> </a:t>
            </a:r>
            <a:r>
              <a:rPr lang="en-US" dirty="0" err="1">
                <a:solidFill>
                  <a:schemeClr val="accent1"/>
                </a:solidFill>
              </a:rPr>
              <a:t>pembuatan</a:t>
            </a:r>
            <a:r>
              <a:rPr lang="en-US" dirty="0">
                <a:solidFill>
                  <a:schemeClr val="accent1"/>
                </a:solidFill>
              </a:rPr>
              <a:t> website </a:t>
            </a:r>
            <a:r>
              <a:rPr lang="en-US" dirty="0" err="1">
                <a:solidFill>
                  <a:schemeClr val="accent1"/>
                </a:solidFill>
              </a:rPr>
              <a:t>Pasaryuk</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Pengenalan Proyek</a:t>
            </a:r>
            <a:endParaRPr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ID" dirty="0"/>
              <a:t>Dasar </a:t>
            </a:r>
            <a:r>
              <a:rPr lang="en-ID" dirty="0" err="1"/>
              <a:t>Pengembangan</a:t>
            </a:r>
            <a:endParaRPr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ID" dirty="0" err="1"/>
              <a:t>Tujuan</a:t>
            </a:r>
            <a:r>
              <a:rPr lang="en-ID" dirty="0"/>
              <a:t> </a:t>
            </a:r>
            <a:r>
              <a:rPr lang="en-ID" dirty="0" err="1"/>
              <a:t>Proyek</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Tampilan Proyek</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Tahapan Proyek</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Tim Kami</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835304" y="2220936"/>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TERIMA KASIH!</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370025"/>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PERKENALAN</a:t>
            </a:r>
            <a:endParaRPr sz="3000" dirty="0"/>
          </a:p>
        </p:txBody>
      </p:sp>
      <p:sp>
        <p:nvSpPr>
          <p:cNvPr id="263" name="Google Shape;263;p24"/>
          <p:cNvSpPr txBox="1">
            <a:spLocks noGrp="1"/>
          </p:cNvSpPr>
          <p:nvPr>
            <p:ph type="subTitle" idx="1"/>
          </p:nvPr>
        </p:nvSpPr>
        <p:spPr>
          <a:xfrm>
            <a:off x="4996328" y="1100733"/>
            <a:ext cx="4074785" cy="209159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err="1"/>
              <a:t>Berawal</a:t>
            </a:r>
            <a:r>
              <a:rPr lang="en-US" dirty="0"/>
              <a:t> </a:t>
            </a:r>
            <a:r>
              <a:rPr lang="en-US" dirty="0" err="1"/>
              <a:t>dari</a:t>
            </a:r>
            <a:r>
              <a:rPr lang="en-US" dirty="0"/>
              <a:t> </a:t>
            </a:r>
            <a:r>
              <a:rPr lang="en-US" dirty="0" err="1"/>
              <a:t>keresahan</a:t>
            </a:r>
            <a:r>
              <a:rPr lang="en-US" dirty="0"/>
              <a:t> </a:t>
            </a:r>
            <a:r>
              <a:rPr lang="en-US" dirty="0" err="1"/>
              <a:t>saya</a:t>
            </a:r>
            <a:r>
              <a:rPr lang="en-US" dirty="0"/>
              <a:t> </a:t>
            </a:r>
            <a:r>
              <a:rPr lang="en-US" dirty="0" err="1"/>
              <a:t>melihat</a:t>
            </a:r>
            <a:r>
              <a:rPr lang="en-US" dirty="0"/>
              <a:t> </a:t>
            </a:r>
            <a:r>
              <a:rPr lang="en-US" dirty="0" err="1"/>
              <a:t>kesulitan</a:t>
            </a:r>
            <a:r>
              <a:rPr lang="en-US" dirty="0"/>
              <a:t> para </a:t>
            </a:r>
            <a:r>
              <a:rPr lang="en-US" dirty="0" err="1"/>
              <a:t>petani</a:t>
            </a:r>
            <a:r>
              <a:rPr lang="en-US" dirty="0"/>
              <a:t> </a:t>
            </a:r>
            <a:r>
              <a:rPr lang="en-US" dirty="0" err="1"/>
              <a:t>dalam</a:t>
            </a:r>
            <a:r>
              <a:rPr lang="en-US" dirty="0"/>
              <a:t> </a:t>
            </a:r>
            <a:r>
              <a:rPr lang="en-US" dirty="0" err="1"/>
              <a:t>berjualan</a:t>
            </a:r>
            <a:r>
              <a:rPr lang="en-US" dirty="0"/>
              <a:t> </a:t>
            </a:r>
            <a:r>
              <a:rPr lang="en-US" dirty="0" err="1"/>
              <a:t>hasil</a:t>
            </a:r>
            <a:r>
              <a:rPr lang="en-US" dirty="0"/>
              <a:t> </a:t>
            </a:r>
            <a:r>
              <a:rPr lang="en-US" dirty="0" err="1"/>
              <a:t>panen</a:t>
            </a:r>
            <a:r>
              <a:rPr lang="en-US" dirty="0"/>
              <a:t> </a:t>
            </a:r>
            <a:r>
              <a:rPr lang="en-US" dirty="0" err="1"/>
              <a:t>mereka</a:t>
            </a:r>
            <a:r>
              <a:rPr lang="en-US" dirty="0"/>
              <a:t> dan </a:t>
            </a:r>
            <a:r>
              <a:rPr lang="en-US" dirty="0" err="1"/>
              <a:t>warga</a:t>
            </a:r>
            <a:r>
              <a:rPr lang="en-US" dirty="0"/>
              <a:t> </a:t>
            </a:r>
            <a:r>
              <a:rPr lang="en-US" dirty="0" err="1"/>
              <a:t>desa</a:t>
            </a:r>
            <a:r>
              <a:rPr lang="en-US" dirty="0"/>
              <a:t> yang </a:t>
            </a:r>
            <a:r>
              <a:rPr lang="en-US" dirty="0" err="1"/>
              <a:t>ingin</a:t>
            </a:r>
            <a:r>
              <a:rPr lang="en-US" dirty="0"/>
              <a:t> </a:t>
            </a:r>
            <a:r>
              <a:rPr lang="en-US" dirty="0" err="1"/>
              <a:t>berjualan</a:t>
            </a:r>
            <a:r>
              <a:rPr lang="en-US" dirty="0"/>
              <a:t> di </a:t>
            </a:r>
            <a:r>
              <a:rPr lang="en-US" dirty="0" err="1"/>
              <a:t>sekitar</a:t>
            </a:r>
            <a:r>
              <a:rPr lang="en-US" dirty="0"/>
              <a:t> </a:t>
            </a:r>
            <a:r>
              <a:rPr lang="en-US" dirty="0" err="1"/>
              <a:t>daerah</a:t>
            </a:r>
            <a:r>
              <a:rPr lang="en-US" dirty="0"/>
              <a:t> </a:t>
            </a:r>
            <a:r>
              <a:rPr lang="en-US" dirty="0" err="1"/>
              <a:t>rumahnya</a:t>
            </a:r>
            <a:r>
              <a:rPr lang="en-US" dirty="0"/>
              <a:t>, </a:t>
            </a:r>
            <a:r>
              <a:rPr lang="en-US" dirty="0" err="1"/>
              <a:t>maka</a:t>
            </a:r>
            <a:r>
              <a:rPr lang="en-US" dirty="0"/>
              <a:t> </a:t>
            </a:r>
            <a:r>
              <a:rPr lang="en-US" dirty="0" err="1"/>
              <a:t>dari</a:t>
            </a:r>
            <a:r>
              <a:rPr lang="en-US" dirty="0"/>
              <a:t> </a:t>
            </a:r>
            <a:r>
              <a:rPr lang="en-US" dirty="0" err="1"/>
              <a:t>itu</a:t>
            </a:r>
            <a:r>
              <a:rPr lang="en-US" dirty="0"/>
              <a:t> </a:t>
            </a:r>
            <a:r>
              <a:rPr lang="en-US" dirty="0" err="1"/>
              <a:t>saya</a:t>
            </a:r>
            <a:r>
              <a:rPr lang="en-US" dirty="0"/>
              <a:t> Agustinus Adven Christo </a:t>
            </a:r>
            <a:r>
              <a:rPr lang="en-US" dirty="0" err="1"/>
              <a:t>dari</a:t>
            </a:r>
            <a:r>
              <a:rPr lang="en-US" dirty="0"/>
              <a:t> Universitas </a:t>
            </a:r>
            <a:r>
              <a:rPr lang="en-US" dirty="0" err="1"/>
              <a:t>Diponegoro</a:t>
            </a:r>
            <a:r>
              <a:rPr lang="en-US" dirty="0"/>
              <a:t> </a:t>
            </a:r>
            <a:r>
              <a:rPr lang="en-US" dirty="0" err="1"/>
              <a:t>Jurusan</a:t>
            </a:r>
            <a:r>
              <a:rPr lang="en-US" dirty="0"/>
              <a:t> Teknik </a:t>
            </a:r>
            <a:r>
              <a:rPr lang="en-US" dirty="0" err="1"/>
              <a:t>Komputer</a:t>
            </a:r>
            <a:r>
              <a:rPr lang="en-US" dirty="0"/>
              <a:t>, </a:t>
            </a:r>
            <a:r>
              <a:rPr lang="en-US" dirty="0" err="1"/>
              <a:t>mempunyai</a:t>
            </a:r>
            <a:r>
              <a:rPr lang="en-US" dirty="0"/>
              <a:t> </a:t>
            </a:r>
            <a:r>
              <a:rPr lang="en-US" dirty="0" err="1"/>
              <a:t>gagasan</a:t>
            </a:r>
            <a:r>
              <a:rPr lang="en-US" dirty="0"/>
              <a:t> </a:t>
            </a:r>
            <a:r>
              <a:rPr lang="en-US" dirty="0" err="1"/>
              <a:t>untuk</a:t>
            </a:r>
            <a:r>
              <a:rPr lang="en-US" dirty="0"/>
              <a:t> </a:t>
            </a:r>
            <a:r>
              <a:rPr lang="en-US" dirty="0" err="1"/>
              <a:t>membuat</a:t>
            </a:r>
            <a:r>
              <a:rPr lang="en-US" dirty="0"/>
              <a:t> web app online store </a:t>
            </a:r>
            <a:r>
              <a:rPr lang="en-US" dirty="0" err="1"/>
              <a:t>khusus</a:t>
            </a:r>
            <a:r>
              <a:rPr lang="en-US" dirty="0"/>
              <a:t> </a:t>
            </a:r>
            <a:r>
              <a:rPr lang="en-US" dirty="0" err="1"/>
              <a:t>untuk</a:t>
            </a:r>
            <a:r>
              <a:rPr lang="en-US" dirty="0"/>
              <a:t> wilayah </a:t>
            </a:r>
            <a:r>
              <a:rPr lang="en-US" dirty="0" err="1"/>
              <a:t>desa</a:t>
            </a:r>
            <a:r>
              <a:rPr lang="en-US" dirty="0"/>
              <a:t> </a:t>
            </a:r>
            <a:r>
              <a:rPr lang="en-US" dirty="0" err="1"/>
              <a:t>sebagai</a:t>
            </a:r>
            <a:r>
              <a:rPr lang="en-US" dirty="0"/>
              <a:t> media </a:t>
            </a:r>
            <a:r>
              <a:rPr lang="en-US" dirty="0" err="1"/>
              <a:t>untuk</a:t>
            </a:r>
            <a:r>
              <a:rPr lang="en-US" dirty="0"/>
              <a:t> </a:t>
            </a:r>
            <a:r>
              <a:rPr lang="en-US" dirty="0" err="1"/>
              <a:t>jual</a:t>
            </a:r>
            <a:r>
              <a:rPr lang="en-US" dirty="0"/>
              <a:t> </a:t>
            </a:r>
            <a:r>
              <a:rPr lang="en-US" dirty="0" err="1"/>
              <a:t>beli</a:t>
            </a:r>
            <a:r>
              <a:rPr lang="en-US" dirty="0"/>
              <a:t> dan </a:t>
            </a:r>
            <a:r>
              <a:rPr lang="en-US" dirty="0" err="1"/>
              <a:t>bersifat</a:t>
            </a:r>
            <a:r>
              <a:rPr lang="en-US" dirty="0"/>
              <a:t> </a:t>
            </a:r>
            <a:r>
              <a:rPr lang="en-US" dirty="0" err="1"/>
              <a:t>terbuka</a:t>
            </a:r>
            <a:r>
              <a:rPr lang="en-US" dirty="0"/>
              <a:t>. Dari </a:t>
            </a:r>
            <a:r>
              <a:rPr lang="en-US" dirty="0" err="1"/>
              <a:t>gagasan</a:t>
            </a:r>
            <a:r>
              <a:rPr lang="en-US" dirty="0"/>
              <a:t> </a:t>
            </a:r>
            <a:r>
              <a:rPr lang="en-US" dirty="0" err="1"/>
              <a:t>tersebut</a:t>
            </a:r>
            <a:r>
              <a:rPr lang="en-US" dirty="0"/>
              <a:t> </a:t>
            </a:r>
            <a:r>
              <a:rPr lang="en-US" dirty="0" err="1"/>
              <a:t>lahirlah</a:t>
            </a:r>
            <a:r>
              <a:rPr lang="en-US" dirty="0"/>
              <a:t> </a:t>
            </a:r>
            <a:r>
              <a:rPr lang="en-US" b="1" dirty="0"/>
              <a:t>PASARYUK, </a:t>
            </a:r>
            <a:r>
              <a:rPr lang="en-US" dirty="0" err="1"/>
              <a:t>saya</a:t>
            </a:r>
            <a:r>
              <a:rPr lang="en-US" dirty="0"/>
              <a:t> </a:t>
            </a:r>
            <a:r>
              <a:rPr lang="en-US" dirty="0" err="1"/>
              <a:t>berharap</a:t>
            </a:r>
            <a:r>
              <a:rPr lang="en-US" dirty="0"/>
              <a:t> web app </a:t>
            </a:r>
            <a:r>
              <a:rPr lang="en-US" dirty="0" err="1"/>
              <a:t>ini</a:t>
            </a:r>
            <a:r>
              <a:rPr lang="en-US" dirty="0"/>
              <a:t> </a:t>
            </a:r>
            <a:r>
              <a:rPr lang="en-US" dirty="0" err="1"/>
              <a:t>dapat</a:t>
            </a:r>
            <a:r>
              <a:rPr lang="en-US" dirty="0"/>
              <a:t> </a:t>
            </a:r>
            <a:r>
              <a:rPr lang="en-US" dirty="0" err="1"/>
              <a:t>menjadi</a:t>
            </a:r>
            <a:r>
              <a:rPr lang="en-US" dirty="0"/>
              <a:t> </a:t>
            </a:r>
            <a:r>
              <a:rPr lang="en-US" dirty="0" err="1"/>
              <a:t>solusi</a:t>
            </a:r>
            <a:r>
              <a:rPr lang="en-US" dirty="0"/>
              <a:t> </a:t>
            </a:r>
            <a:r>
              <a:rPr lang="en-US" dirty="0" err="1"/>
              <a:t>untuk</a:t>
            </a:r>
            <a:r>
              <a:rPr lang="en-US" dirty="0"/>
              <a:t> para </a:t>
            </a:r>
            <a:r>
              <a:rPr lang="en-US" dirty="0" err="1"/>
              <a:t>pekerja</a:t>
            </a:r>
            <a:r>
              <a:rPr lang="en-US" dirty="0"/>
              <a:t> di </a:t>
            </a:r>
            <a:r>
              <a:rPr lang="en-US" dirty="0" err="1"/>
              <a:t>desa</a:t>
            </a:r>
            <a:r>
              <a:rPr lang="en-US" dirty="0"/>
              <a:t> dan </a:t>
            </a:r>
            <a:r>
              <a:rPr lang="en-US" dirty="0" err="1"/>
              <a:t>warga</a:t>
            </a:r>
            <a:r>
              <a:rPr lang="en-US" dirty="0"/>
              <a:t> </a:t>
            </a:r>
            <a:r>
              <a:rPr lang="en-US" dirty="0" err="1"/>
              <a:t>desa</a:t>
            </a:r>
            <a:r>
              <a:rPr lang="en-US" dirty="0"/>
              <a:t> </a:t>
            </a:r>
            <a:r>
              <a:rPr lang="en-US" dirty="0" err="1"/>
              <a:t>dalam</a:t>
            </a:r>
            <a:r>
              <a:rPr lang="en-US" dirty="0"/>
              <a:t> </a:t>
            </a:r>
            <a:r>
              <a:rPr lang="en-US" dirty="0" err="1"/>
              <a:t>melakukan</a:t>
            </a:r>
            <a:r>
              <a:rPr lang="en-US" dirty="0"/>
              <a:t> </a:t>
            </a:r>
            <a:r>
              <a:rPr lang="en-US" dirty="0" err="1"/>
              <a:t>aktivitas</a:t>
            </a:r>
            <a:r>
              <a:rPr lang="en-US" dirty="0"/>
              <a:t> </a:t>
            </a:r>
            <a:r>
              <a:rPr lang="en-US" dirty="0" err="1"/>
              <a:t>jual</a:t>
            </a:r>
            <a:r>
              <a:rPr lang="en-US" dirty="0"/>
              <a:t> </a:t>
            </a:r>
            <a:r>
              <a:rPr lang="en-US" dirty="0" err="1"/>
              <a:t>beli</a:t>
            </a:r>
            <a:r>
              <a:rPr lang="en-US" dirty="0"/>
              <a:t> </a:t>
            </a:r>
            <a:r>
              <a:rPr lang="en-US" dirty="0" err="1"/>
              <a:t>dengan</a:t>
            </a:r>
            <a:r>
              <a:rPr lang="en-US" dirty="0"/>
              <a:t> rasa </a:t>
            </a:r>
            <a:r>
              <a:rPr lang="en-US" dirty="0" err="1"/>
              <a:t>aman</a:t>
            </a:r>
            <a:r>
              <a:rPr lang="en-US" dirty="0"/>
              <a:t> dan </a:t>
            </a:r>
            <a:r>
              <a:rPr lang="en-US" dirty="0" err="1"/>
              <a:t>nyaman</a:t>
            </a:r>
            <a:r>
              <a:rPr lang="en-US" dirty="0"/>
              <a:t>, </a:t>
            </a:r>
            <a:r>
              <a:rPr lang="en-US" dirty="0" err="1"/>
              <a:t>serta</a:t>
            </a:r>
            <a:r>
              <a:rPr lang="en-US" dirty="0"/>
              <a:t> </a:t>
            </a:r>
            <a:r>
              <a:rPr lang="en-US" dirty="0" err="1"/>
              <a:t>mendukung</a:t>
            </a:r>
            <a:r>
              <a:rPr lang="en-US" dirty="0"/>
              <a:t> </a:t>
            </a:r>
            <a:r>
              <a:rPr lang="en-US" dirty="0" err="1"/>
              <a:t>gerakan</a:t>
            </a:r>
            <a:r>
              <a:rPr lang="en-US" dirty="0"/>
              <a:t> </a:t>
            </a:r>
            <a:r>
              <a:rPr lang="en-US" dirty="0" err="1"/>
              <a:t>menuju</a:t>
            </a:r>
            <a:r>
              <a:rPr lang="en-US" dirty="0"/>
              <a:t> </a:t>
            </a:r>
            <a:r>
              <a:rPr lang="en-US" dirty="0" err="1"/>
              <a:t>Desa</a:t>
            </a:r>
            <a:r>
              <a:rPr lang="en-US" dirty="0"/>
              <a:t> Digital.</a:t>
            </a:r>
            <a:endParaRPr dirty="0"/>
          </a:p>
        </p:txBody>
      </p:sp>
      <p:cxnSp>
        <p:nvCxnSpPr>
          <p:cNvPr id="264" name="Google Shape;264;p24"/>
          <p:cNvCxnSpPr/>
          <p:nvPr/>
        </p:nvCxnSpPr>
        <p:spPr>
          <a:xfrm>
            <a:off x="4996329" y="898998"/>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3" y="1100733"/>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2917814"/>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solidFill>
                  <a:srgbClr val="48FFD5"/>
                </a:solidFill>
                <a:latin typeface="Impact"/>
                <a:ea typeface="Impact"/>
                <a:cs typeface="Impact"/>
                <a:sym typeface="Impact"/>
              </a:rPr>
              <a:t>PASARYUK</a:t>
            </a:r>
            <a:endParaRPr sz="2400" dirty="0">
              <a:solidFill>
                <a:srgbClr val="48FFD5"/>
              </a:solidFill>
              <a:latin typeface="Impact"/>
              <a:ea typeface="Impact"/>
              <a:cs typeface="Impact"/>
              <a:sym typeface="Impac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PRINSIP DASAR</a:t>
            </a:r>
            <a:endParaRPr dirty="0"/>
          </a:p>
        </p:txBody>
      </p:sp>
      <p:sp>
        <p:nvSpPr>
          <p:cNvPr id="276" name="Google Shape;276;p2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Online Store yang memberikan rasa aman dan menjaga privasi</a:t>
            </a:r>
            <a:endParaRPr dirty="0"/>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Kami menjanjikan akses cepat dan fitur terbaru secara berkala</a:t>
            </a:r>
            <a:endParaRPr dirty="0"/>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Semua kalangan dapat mengakses di mana saja dan kapan saja</a:t>
            </a:r>
            <a:endParaRPr dirty="0"/>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AMAN</a:t>
            </a:r>
            <a:endParaRPr dirty="0"/>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CEPAT DAN TERBARU</a:t>
            </a:r>
            <a:endParaRPr dirty="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Dapat Diakses</a:t>
            </a:r>
            <a:endParaRPr dirty="0"/>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TENTANG PROYEK</a:t>
            </a:r>
            <a:endParaRPr dirty="0">
              <a:solidFill>
                <a:srgbClr val="FFFFFF"/>
              </a:solidFill>
            </a:endParaRPr>
          </a:p>
        </p:txBody>
      </p:sp>
      <p:sp>
        <p:nvSpPr>
          <p:cNvPr id="297" name="Google Shape;297;p26"/>
          <p:cNvSpPr txBox="1">
            <a:spLocks noGrp="1"/>
          </p:cNvSpPr>
          <p:nvPr>
            <p:ph type="subTitle" idx="1"/>
          </p:nvPr>
        </p:nvSpPr>
        <p:spPr>
          <a:xfrm>
            <a:off x="4893700" y="2441576"/>
            <a:ext cx="3457500" cy="142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rgbClr val="FFFFFF"/>
                </a:solidFill>
              </a:rPr>
              <a:t>Pasaryuk adalah web app yang mempunyai konsep online store dan hadir sebagai solusi sebagai jalan dalam bertransaksi jual beli di wilayah desa dan membantu pemerintah setempat dalam memajukan desanya dapat mengikuti arus globalisasi. </a:t>
            </a:r>
            <a:r>
              <a:rPr lang="es" dirty="0"/>
              <a:t>Pemerintah setempat juga dapat mengambil bagian dalam mengembangkan web app ini menjadi lebih baik lagi.</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26"/>
          <p:cNvGrpSpPr/>
          <p:nvPr/>
        </p:nvGrpSpPr>
        <p:grpSpPr>
          <a:xfrm>
            <a:off x="3208667" y="3620568"/>
            <a:ext cx="372185" cy="370679"/>
            <a:chOff x="4991125" y="2436850"/>
            <a:chExt cx="1890225" cy="1882575"/>
          </a:xfrm>
          <a:solidFill>
            <a:schemeClr val="accent2"/>
          </a:solidFill>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862;p56">
            <a:extLst>
              <a:ext uri="{FF2B5EF4-FFF2-40B4-BE49-F238E27FC236}">
                <a16:creationId xmlns:a16="http://schemas.microsoft.com/office/drawing/2014/main" id="{08C811F2-4EA6-49EA-86C2-4E455E57FD68}"/>
              </a:ext>
            </a:extLst>
          </p:cNvPr>
          <p:cNvGrpSpPr/>
          <p:nvPr/>
        </p:nvGrpSpPr>
        <p:grpSpPr>
          <a:xfrm>
            <a:off x="2649215" y="1118952"/>
            <a:ext cx="354311" cy="355909"/>
            <a:chOff x="-49764975" y="3551225"/>
            <a:chExt cx="299300" cy="300650"/>
          </a:xfrm>
          <a:solidFill>
            <a:schemeClr val="accent2"/>
          </a:solidFill>
        </p:grpSpPr>
        <p:sp>
          <p:nvSpPr>
            <p:cNvPr id="80" name="Google Shape;7863;p56">
              <a:extLst>
                <a:ext uri="{FF2B5EF4-FFF2-40B4-BE49-F238E27FC236}">
                  <a16:creationId xmlns:a16="http://schemas.microsoft.com/office/drawing/2014/main" id="{932A1ED6-30A1-4F42-BEF2-20BF9164CA4F}"/>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864;p56">
              <a:extLst>
                <a:ext uri="{FF2B5EF4-FFF2-40B4-BE49-F238E27FC236}">
                  <a16:creationId xmlns:a16="http://schemas.microsoft.com/office/drawing/2014/main" id="{768110DA-9747-400A-8352-0513116A0C83}"/>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865;p56">
              <a:extLst>
                <a:ext uri="{FF2B5EF4-FFF2-40B4-BE49-F238E27FC236}">
                  <a16:creationId xmlns:a16="http://schemas.microsoft.com/office/drawing/2014/main" id="{E4FA3CDA-74F9-41C7-9092-AC319BFAD9EF}"/>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866;p56">
              <a:extLst>
                <a:ext uri="{FF2B5EF4-FFF2-40B4-BE49-F238E27FC236}">
                  <a16:creationId xmlns:a16="http://schemas.microsoft.com/office/drawing/2014/main" id="{1B4DEAB0-6117-49FA-93B6-5FFF2EAC3B0A}"/>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867;p56">
              <a:extLst>
                <a:ext uri="{FF2B5EF4-FFF2-40B4-BE49-F238E27FC236}">
                  <a16:creationId xmlns:a16="http://schemas.microsoft.com/office/drawing/2014/main" id="{512900C3-F2E0-4C43-A40B-DEA073CBB999}"/>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68;p56">
              <a:extLst>
                <a:ext uri="{FF2B5EF4-FFF2-40B4-BE49-F238E27FC236}">
                  <a16:creationId xmlns:a16="http://schemas.microsoft.com/office/drawing/2014/main" id="{EB25A44C-3BDE-4046-BB2A-CE9401A9F86D}"/>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869;p56">
              <a:extLst>
                <a:ext uri="{FF2B5EF4-FFF2-40B4-BE49-F238E27FC236}">
                  <a16:creationId xmlns:a16="http://schemas.microsoft.com/office/drawing/2014/main" id="{52A002BF-0FA9-4704-832E-D00DD9D7E9B3}"/>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70;p56">
              <a:extLst>
                <a:ext uri="{FF2B5EF4-FFF2-40B4-BE49-F238E27FC236}">
                  <a16:creationId xmlns:a16="http://schemas.microsoft.com/office/drawing/2014/main" id="{F0430488-8022-4774-B9FC-F739C65B1D1B}"/>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71;p56">
              <a:extLst>
                <a:ext uri="{FF2B5EF4-FFF2-40B4-BE49-F238E27FC236}">
                  <a16:creationId xmlns:a16="http://schemas.microsoft.com/office/drawing/2014/main" id="{D23EFB25-4532-4F3D-9C0B-1D73CB97EB29}"/>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72;p56">
              <a:extLst>
                <a:ext uri="{FF2B5EF4-FFF2-40B4-BE49-F238E27FC236}">
                  <a16:creationId xmlns:a16="http://schemas.microsoft.com/office/drawing/2014/main" id="{CC3EDC83-9051-445E-B31A-34627D643A2B}"/>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73;p56">
              <a:extLst>
                <a:ext uri="{FF2B5EF4-FFF2-40B4-BE49-F238E27FC236}">
                  <a16:creationId xmlns:a16="http://schemas.microsoft.com/office/drawing/2014/main" id="{9FFC4CD1-93AE-4501-A6B7-42E3A2ED0D8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6323;p53">
            <a:extLst>
              <a:ext uri="{FF2B5EF4-FFF2-40B4-BE49-F238E27FC236}">
                <a16:creationId xmlns:a16="http://schemas.microsoft.com/office/drawing/2014/main" id="{FEA91A80-94EA-478B-A8A3-18BB24AE9E7E}"/>
              </a:ext>
            </a:extLst>
          </p:cNvPr>
          <p:cNvGrpSpPr/>
          <p:nvPr/>
        </p:nvGrpSpPr>
        <p:grpSpPr>
          <a:xfrm>
            <a:off x="3412946" y="1830067"/>
            <a:ext cx="370879" cy="337755"/>
            <a:chOff x="-40378075" y="3267450"/>
            <a:chExt cx="317425" cy="289075"/>
          </a:xfrm>
          <a:solidFill>
            <a:schemeClr val="accent2"/>
          </a:solidFill>
        </p:grpSpPr>
        <p:sp>
          <p:nvSpPr>
            <p:cNvPr id="92" name="Google Shape;6324;p53">
              <a:extLst>
                <a:ext uri="{FF2B5EF4-FFF2-40B4-BE49-F238E27FC236}">
                  <a16:creationId xmlns:a16="http://schemas.microsoft.com/office/drawing/2014/main" id="{1BDBEE05-7B79-4056-9297-8A9ADCEB2F15}"/>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325;p53">
              <a:extLst>
                <a:ext uri="{FF2B5EF4-FFF2-40B4-BE49-F238E27FC236}">
                  <a16:creationId xmlns:a16="http://schemas.microsoft.com/office/drawing/2014/main" id="{062BAA7B-F6D4-4C68-8BF5-C616A78570AE}"/>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326;p53">
              <a:extLst>
                <a:ext uri="{FF2B5EF4-FFF2-40B4-BE49-F238E27FC236}">
                  <a16:creationId xmlns:a16="http://schemas.microsoft.com/office/drawing/2014/main" id="{9004D61F-081A-4C5F-9DD7-6676D71B11B4}"/>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327;p53">
              <a:extLst>
                <a:ext uri="{FF2B5EF4-FFF2-40B4-BE49-F238E27FC236}">
                  <a16:creationId xmlns:a16="http://schemas.microsoft.com/office/drawing/2014/main" id="{C1AB49ED-1FF1-4DFC-A1ED-C51A06724B0A}"/>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6364;p53">
            <a:extLst>
              <a:ext uri="{FF2B5EF4-FFF2-40B4-BE49-F238E27FC236}">
                <a16:creationId xmlns:a16="http://schemas.microsoft.com/office/drawing/2014/main" id="{3BA3F9C8-4A55-45AE-9DC4-CEB2EB0AC1E4}"/>
              </a:ext>
            </a:extLst>
          </p:cNvPr>
          <p:cNvGrpSpPr/>
          <p:nvPr/>
        </p:nvGrpSpPr>
        <p:grpSpPr>
          <a:xfrm>
            <a:off x="1120369" y="3414197"/>
            <a:ext cx="369974" cy="369945"/>
            <a:chOff x="-40011050" y="3972375"/>
            <a:chExt cx="316650" cy="316625"/>
          </a:xfrm>
          <a:solidFill>
            <a:schemeClr val="accent2"/>
          </a:solidFill>
        </p:grpSpPr>
        <p:sp>
          <p:nvSpPr>
            <p:cNvPr id="97" name="Google Shape;6365;p53">
              <a:extLst>
                <a:ext uri="{FF2B5EF4-FFF2-40B4-BE49-F238E27FC236}">
                  <a16:creationId xmlns:a16="http://schemas.microsoft.com/office/drawing/2014/main" id="{A674EC53-E651-4D3F-B467-10FD074A4065}"/>
                </a:ext>
              </a:extLst>
            </p:cNvPr>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366;p53">
              <a:extLst>
                <a:ext uri="{FF2B5EF4-FFF2-40B4-BE49-F238E27FC236}">
                  <a16:creationId xmlns:a16="http://schemas.microsoft.com/office/drawing/2014/main" id="{C4352968-E2E0-4DD0-91B4-23EB4F7712CD}"/>
                </a:ext>
              </a:extLst>
            </p:cNvPr>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386;p53">
            <a:extLst>
              <a:ext uri="{FF2B5EF4-FFF2-40B4-BE49-F238E27FC236}">
                <a16:creationId xmlns:a16="http://schemas.microsoft.com/office/drawing/2014/main" id="{54BD8C25-0DBE-4B1D-8B8D-26741B9144B6}"/>
              </a:ext>
            </a:extLst>
          </p:cNvPr>
          <p:cNvGrpSpPr/>
          <p:nvPr/>
        </p:nvGrpSpPr>
        <p:grpSpPr>
          <a:xfrm>
            <a:off x="1125944" y="1878818"/>
            <a:ext cx="369068" cy="289004"/>
            <a:chOff x="-41526450" y="3653375"/>
            <a:chExt cx="315875" cy="247350"/>
          </a:xfrm>
          <a:solidFill>
            <a:schemeClr val="accent2"/>
          </a:solidFill>
        </p:grpSpPr>
        <p:sp>
          <p:nvSpPr>
            <p:cNvPr id="100" name="Google Shape;6387;p53">
              <a:extLst>
                <a:ext uri="{FF2B5EF4-FFF2-40B4-BE49-F238E27FC236}">
                  <a16:creationId xmlns:a16="http://schemas.microsoft.com/office/drawing/2014/main" id="{F8752276-05B8-4BD7-8602-61ECC1859591}"/>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388;p53">
              <a:extLst>
                <a:ext uri="{FF2B5EF4-FFF2-40B4-BE49-F238E27FC236}">
                  <a16:creationId xmlns:a16="http://schemas.microsoft.com/office/drawing/2014/main" id="{33E70F5F-7F6D-45F0-A15C-2285E0A0E8CA}"/>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a:t>
            </a:r>
            <a:r>
              <a:rPr lang="en-US" sz="1200" dirty="0">
                <a:solidFill>
                  <a:srgbClr val="161234"/>
                </a:solidFill>
              </a:rPr>
              <a:t> Mary Kay Ash</a:t>
            </a:r>
            <a:endParaRPr lang="en-ID" dirty="0"/>
          </a:p>
        </p:txBody>
      </p:sp>
      <p:sp>
        <p:nvSpPr>
          <p:cNvPr id="395" name="Google Shape;395;p27"/>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161234"/>
                </a:solidFill>
              </a:rPr>
              <a:t>"Ide yang </a:t>
            </a:r>
            <a:r>
              <a:rPr lang="en-US" sz="1600" dirty="0" err="1">
                <a:solidFill>
                  <a:srgbClr val="161234"/>
                </a:solidFill>
              </a:rPr>
              <a:t>biasa-biasa</a:t>
            </a:r>
            <a:r>
              <a:rPr lang="en-US" sz="1600" dirty="0">
                <a:solidFill>
                  <a:srgbClr val="161234"/>
                </a:solidFill>
              </a:rPr>
              <a:t> </a:t>
            </a:r>
            <a:r>
              <a:rPr lang="en-US" sz="1600" dirty="0" err="1">
                <a:solidFill>
                  <a:srgbClr val="161234"/>
                </a:solidFill>
              </a:rPr>
              <a:t>saja</a:t>
            </a:r>
            <a:r>
              <a:rPr lang="en-US" sz="1600" dirty="0">
                <a:solidFill>
                  <a:srgbClr val="161234"/>
                </a:solidFill>
              </a:rPr>
              <a:t> yang </a:t>
            </a:r>
            <a:r>
              <a:rPr lang="en-US" sz="1600" dirty="0" err="1">
                <a:solidFill>
                  <a:srgbClr val="161234"/>
                </a:solidFill>
              </a:rPr>
              <a:t>menghasilkan</a:t>
            </a:r>
            <a:r>
              <a:rPr lang="en-US" sz="1600" dirty="0">
                <a:solidFill>
                  <a:srgbClr val="161234"/>
                </a:solidFill>
              </a:rPr>
              <a:t> </a:t>
            </a:r>
            <a:r>
              <a:rPr lang="en-US" sz="1600" dirty="0" err="1">
                <a:solidFill>
                  <a:srgbClr val="161234"/>
                </a:solidFill>
              </a:rPr>
              <a:t>antusiasme</a:t>
            </a:r>
            <a:r>
              <a:rPr lang="en-US" sz="1600" dirty="0">
                <a:solidFill>
                  <a:srgbClr val="161234"/>
                </a:solidFill>
              </a:rPr>
              <a:t> </a:t>
            </a:r>
            <a:r>
              <a:rPr lang="en-US" sz="1600" dirty="0" err="1">
                <a:solidFill>
                  <a:srgbClr val="161234"/>
                </a:solidFill>
              </a:rPr>
              <a:t>akan</a:t>
            </a:r>
            <a:r>
              <a:rPr lang="en-US" sz="1600" dirty="0">
                <a:solidFill>
                  <a:srgbClr val="161234"/>
                </a:solidFill>
              </a:rPr>
              <a:t> </a:t>
            </a:r>
            <a:r>
              <a:rPr lang="en-US" sz="1600" dirty="0" err="1">
                <a:solidFill>
                  <a:srgbClr val="161234"/>
                </a:solidFill>
              </a:rPr>
              <a:t>lebih</a:t>
            </a:r>
            <a:r>
              <a:rPr lang="en-US" sz="1600" dirty="0">
                <a:solidFill>
                  <a:srgbClr val="161234"/>
                </a:solidFill>
              </a:rPr>
              <a:t> </a:t>
            </a:r>
            <a:r>
              <a:rPr lang="en-US" sz="1600" dirty="0" err="1">
                <a:solidFill>
                  <a:srgbClr val="161234"/>
                </a:solidFill>
              </a:rPr>
              <a:t>dari</a:t>
            </a:r>
            <a:r>
              <a:rPr lang="en-US" sz="1600" dirty="0">
                <a:solidFill>
                  <a:srgbClr val="161234"/>
                </a:solidFill>
              </a:rPr>
              <a:t> </a:t>
            </a:r>
            <a:r>
              <a:rPr lang="en-US" sz="1600" dirty="0" err="1">
                <a:solidFill>
                  <a:srgbClr val="161234"/>
                </a:solidFill>
              </a:rPr>
              <a:t>sekadar</a:t>
            </a:r>
            <a:r>
              <a:rPr lang="en-US" sz="1600" dirty="0">
                <a:solidFill>
                  <a:srgbClr val="161234"/>
                </a:solidFill>
              </a:rPr>
              <a:t> ide </a:t>
            </a:r>
            <a:r>
              <a:rPr lang="en-US" sz="1600" dirty="0" err="1">
                <a:solidFill>
                  <a:srgbClr val="161234"/>
                </a:solidFill>
              </a:rPr>
              <a:t>hebat</a:t>
            </a:r>
            <a:r>
              <a:rPr lang="en-US" sz="1600" dirty="0">
                <a:solidFill>
                  <a:srgbClr val="161234"/>
                </a:solidFill>
              </a:rPr>
              <a:t> yang </a:t>
            </a:r>
            <a:r>
              <a:rPr lang="en-US" sz="1600" dirty="0" err="1">
                <a:solidFill>
                  <a:srgbClr val="161234"/>
                </a:solidFill>
              </a:rPr>
              <a:t>tidak</a:t>
            </a:r>
            <a:r>
              <a:rPr lang="en-US" sz="1600" dirty="0">
                <a:solidFill>
                  <a:srgbClr val="161234"/>
                </a:solidFill>
              </a:rPr>
              <a:t> </a:t>
            </a:r>
            <a:r>
              <a:rPr lang="en-US" sz="1600" dirty="0" err="1">
                <a:solidFill>
                  <a:srgbClr val="161234"/>
                </a:solidFill>
              </a:rPr>
              <a:t>menginspirasi</a:t>
            </a:r>
            <a:r>
              <a:rPr lang="en-US" sz="1600" dirty="0">
                <a:solidFill>
                  <a:srgbClr val="161234"/>
                </a:solidFill>
              </a:rPr>
              <a:t> </a:t>
            </a:r>
            <a:r>
              <a:rPr lang="en-US" sz="1600" dirty="0" err="1">
                <a:solidFill>
                  <a:srgbClr val="161234"/>
                </a:solidFill>
              </a:rPr>
              <a:t>siapa</a:t>
            </a:r>
            <a:r>
              <a:rPr lang="en-US" sz="1600" dirty="0">
                <a:solidFill>
                  <a:srgbClr val="161234"/>
                </a:solidFill>
              </a:rPr>
              <a:t> pun."</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SAAT INI</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USER FRIENDLY</a:t>
            </a:r>
            <a:endParaRPr dirty="0">
              <a:solidFill>
                <a:schemeClr val="dk1"/>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BELUM RESPONSIF</a:t>
            </a:r>
            <a:endParaRPr dirty="0">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BUG PROGAMMING</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030562" y="678716"/>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KEMUDIAN HARI</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UPDATE FITUR</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RESPONSIF</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MINIM BUG</a:t>
            </a:r>
            <a:endParaRPr dirty="0">
              <a:solidFill>
                <a:srgbClr val="0E2A47"/>
              </a:solidFill>
            </a:endParaRPr>
          </a:p>
        </p:txBody>
      </p:sp>
      <p:grpSp>
        <p:nvGrpSpPr>
          <p:cNvPr id="115" name="Google Shape;7272;p55">
            <a:extLst>
              <a:ext uri="{FF2B5EF4-FFF2-40B4-BE49-F238E27FC236}">
                <a16:creationId xmlns:a16="http://schemas.microsoft.com/office/drawing/2014/main" id="{0B63FC8E-E92B-44A3-9B05-461EB92AB71E}"/>
              </a:ext>
            </a:extLst>
          </p:cNvPr>
          <p:cNvGrpSpPr/>
          <p:nvPr/>
        </p:nvGrpSpPr>
        <p:grpSpPr>
          <a:xfrm>
            <a:off x="7981431" y="2603395"/>
            <a:ext cx="290111" cy="296002"/>
            <a:chOff x="-31455100" y="3909350"/>
            <a:chExt cx="294600" cy="293800"/>
          </a:xfrm>
          <a:solidFill>
            <a:schemeClr val="tx1"/>
          </a:solidFill>
        </p:grpSpPr>
        <p:sp>
          <p:nvSpPr>
            <p:cNvPr id="116" name="Google Shape;7273;p55">
              <a:extLst>
                <a:ext uri="{FF2B5EF4-FFF2-40B4-BE49-F238E27FC236}">
                  <a16:creationId xmlns:a16="http://schemas.microsoft.com/office/drawing/2014/main" id="{A681D0A2-5F12-470C-B711-F79A6BB6E0E9}"/>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274;p55">
              <a:extLst>
                <a:ext uri="{FF2B5EF4-FFF2-40B4-BE49-F238E27FC236}">
                  <a16:creationId xmlns:a16="http://schemas.microsoft.com/office/drawing/2014/main" id="{20768911-3A96-4861-858A-F32E58FC898E}"/>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DASAR PENGEMBANGAN</a:t>
            </a:r>
            <a:endParaRPr dirty="0"/>
          </a:p>
        </p:txBody>
      </p:sp>
      <p:sp>
        <p:nvSpPr>
          <p:cNvPr id="564"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chemeClr val="lt1"/>
                </a:solidFill>
              </a:rPr>
              <a:t>Bahasa Desain Web yang sangat </a:t>
            </a:r>
            <a:r>
              <a:rPr lang="en-US" dirty="0" err="1">
                <a:solidFill>
                  <a:schemeClr val="lt1"/>
                </a:solidFill>
              </a:rPr>
              <a:t>cocok</a:t>
            </a:r>
            <a:r>
              <a:rPr lang="en-US" dirty="0">
                <a:solidFill>
                  <a:schemeClr val="lt1"/>
                </a:solidFill>
              </a:rPr>
              <a:t> </a:t>
            </a:r>
            <a:r>
              <a:rPr lang="en-US" dirty="0" err="1">
                <a:solidFill>
                  <a:schemeClr val="lt1"/>
                </a:solidFill>
              </a:rPr>
              <a:t>dipasangkan</a:t>
            </a:r>
            <a:r>
              <a:rPr lang="en-US" dirty="0">
                <a:solidFill>
                  <a:schemeClr val="lt1"/>
                </a:solidFill>
              </a:rPr>
              <a:t> </a:t>
            </a:r>
            <a:r>
              <a:rPr lang="en-US" dirty="0" err="1">
                <a:solidFill>
                  <a:schemeClr val="lt1"/>
                </a:solidFill>
              </a:rPr>
              <a:t>dengan</a:t>
            </a:r>
            <a:r>
              <a:rPr lang="en-US" dirty="0">
                <a:solidFill>
                  <a:schemeClr val="lt1"/>
                </a:solidFill>
              </a:rPr>
              <a:t> HTML dan </a:t>
            </a:r>
            <a:r>
              <a:rPr lang="en-US" dirty="0" err="1">
                <a:solidFill>
                  <a:schemeClr val="lt1"/>
                </a:solidFill>
              </a:rPr>
              <a:t>mudah</a:t>
            </a:r>
            <a:r>
              <a:rPr lang="en-US" dirty="0">
                <a:solidFill>
                  <a:schemeClr val="lt1"/>
                </a:solidFill>
              </a:rPr>
              <a:t> </a:t>
            </a:r>
            <a:r>
              <a:rPr lang="en-US" dirty="0" err="1">
                <a:solidFill>
                  <a:schemeClr val="lt1"/>
                </a:solidFill>
              </a:rPr>
              <a:t>dikustomisasi</a:t>
            </a:r>
            <a:r>
              <a:rPr lang="en-US" dirty="0">
                <a:solidFill>
                  <a:schemeClr val="lt1"/>
                </a:solidFill>
              </a:rPr>
              <a:t>.</a:t>
            </a:r>
            <a:endParaRPr lang="en-US" sz="900" dirty="0"/>
          </a:p>
        </p:txBody>
      </p:sp>
      <p:sp>
        <p:nvSpPr>
          <p:cNvPr id="565" name="Google Shape;565;p30"/>
          <p:cNvSpPr txBox="1">
            <a:spLocks noGrp="1"/>
          </p:cNvSpPr>
          <p:nvPr>
            <p:ph type="subTitle" idx="2"/>
          </p:nvPr>
        </p:nvSpPr>
        <p:spPr>
          <a:xfrm>
            <a:off x="5813500" y="3639799"/>
            <a:ext cx="1475196" cy="7201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chemeClr val="lt1"/>
                </a:solidFill>
              </a:rPr>
              <a:t>Bahasa </a:t>
            </a:r>
            <a:r>
              <a:rPr lang="en-US" dirty="0" err="1">
                <a:solidFill>
                  <a:schemeClr val="lt1"/>
                </a:solidFill>
              </a:rPr>
              <a:t>Pemrograman</a:t>
            </a:r>
            <a:r>
              <a:rPr lang="en-US" dirty="0">
                <a:solidFill>
                  <a:schemeClr val="lt1"/>
                </a:solidFill>
              </a:rPr>
              <a:t> </a:t>
            </a:r>
            <a:r>
              <a:rPr lang="en-US" dirty="0" err="1">
                <a:solidFill>
                  <a:schemeClr val="lt1"/>
                </a:solidFill>
              </a:rPr>
              <a:t>tingkat</a:t>
            </a:r>
            <a:r>
              <a:rPr lang="en-US" dirty="0">
                <a:solidFill>
                  <a:schemeClr val="lt1"/>
                </a:solidFill>
              </a:rPr>
              <a:t> </a:t>
            </a:r>
            <a:r>
              <a:rPr lang="en-US" dirty="0" err="1">
                <a:solidFill>
                  <a:schemeClr val="lt1"/>
                </a:solidFill>
              </a:rPr>
              <a:t>tinggi</a:t>
            </a:r>
            <a:r>
              <a:rPr lang="en-US" dirty="0">
                <a:solidFill>
                  <a:schemeClr val="lt1"/>
                </a:solidFill>
              </a:rPr>
              <a:t> dan </a:t>
            </a:r>
            <a:r>
              <a:rPr lang="en-US" dirty="0" err="1">
                <a:solidFill>
                  <a:schemeClr val="lt1"/>
                </a:solidFill>
              </a:rPr>
              <a:t>dinamis</a:t>
            </a:r>
            <a:r>
              <a:rPr lang="en-US" dirty="0">
                <a:solidFill>
                  <a:schemeClr val="lt1"/>
                </a:solidFill>
              </a:rPr>
              <a:t>, </a:t>
            </a:r>
            <a:r>
              <a:rPr lang="en-US" dirty="0" err="1">
                <a:solidFill>
                  <a:schemeClr val="lt1"/>
                </a:solidFill>
              </a:rPr>
              <a:t>memberikan</a:t>
            </a:r>
            <a:r>
              <a:rPr lang="en-US" dirty="0">
                <a:solidFill>
                  <a:schemeClr val="lt1"/>
                </a:solidFill>
              </a:rPr>
              <a:t> </a:t>
            </a:r>
            <a:r>
              <a:rPr lang="en-US" dirty="0" err="1">
                <a:solidFill>
                  <a:schemeClr val="lt1"/>
                </a:solidFill>
              </a:rPr>
              <a:t>performa</a:t>
            </a:r>
            <a:r>
              <a:rPr lang="en-US" dirty="0">
                <a:solidFill>
                  <a:schemeClr val="lt1"/>
                </a:solidFill>
              </a:rPr>
              <a:t> </a:t>
            </a:r>
            <a:r>
              <a:rPr lang="en-US" dirty="0" err="1">
                <a:solidFill>
                  <a:schemeClr val="lt1"/>
                </a:solidFill>
              </a:rPr>
              <a:t>terbaik</a:t>
            </a:r>
            <a:r>
              <a:rPr lang="en-US" dirty="0">
                <a:solidFill>
                  <a:schemeClr val="lt1"/>
                </a:solidFill>
              </a:rPr>
              <a:t>.</a:t>
            </a:r>
            <a:endParaRPr lang="en-US" sz="900" dirty="0"/>
          </a:p>
        </p:txBody>
      </p:sp>
      <p:sp>
        <p:nvSpPr>
          <p:cNvPr id="566" name="Google Shape;566;p30"/>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t>Bahasa Markup yang sangat populer dan mudah digunakan.</a:t>
            </a:r>
            <a:endParaRPr dirty="0"/>
          </a:p>
        </p:txBody>
      </p:sp>
      <p:sp>
        <p:nvSpPr>
          <p:cNvPr id="567"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CSS</a:t>
            </a:r>
            <a:endParaRPr sz="900" dirty="0"/>
          </a:p>
        </p:txBody>
      </p:sp>
      <p:sp>
        <p:nvSpPr>
          <p:cNvPr id="568"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JAVASCRIPT</a:t>
            </a:r>
            <a:endParaRPr sz="900" dirty="0"/>
          </a:p>
        </p:txBody>
      </p:sp>
      <p:sp>
        <p:nvSpPr>
          <p:cNvPr id="569"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HTML</a:t>
            </a:r>
            <a:endParaRPr sz="9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425192D8-D160-49D7-8A1F-12085884A3E9}"/>
              </a:ext>
            </a:extLst>
          </p:cNvPr>
          <p:cNvPicPr>
            <a:picLocks noChangeAspect="1"/>
          </p:cNvPicPr>
          <p:nvPr/>
        </p:nvPicPr>
        <p:blipFill>
          <a:blip r:embed="rId3"/>
          <a:stretch>
            <a:fillRect/>
          </a:stretch>
        </p:blipFill>
        <p:spPr>
          <a:xfrm>
            <a:off x="2402952" y="2131819"/>
            <a:ext cx="457200" cy="457200"/>
          </a:xfrm>
          <a:prstGeom prst="rect">
            <a:avLst/>
          </a:prstGeom>
        </p:spPr>
      </p:pic>
      <p:pic>
        <p:nvPicPr>
          <p:cNvPr id="5" name="Picture 4">
            <a:extLst>
              <a:ext uri="{FF2B5EF4-FFF2-40B4-BE49-F238E27FC236}">
                <a16:creationId xmlns:a16="http://schemas.microsoft.com/office/drawing/2014/main" id="{F2868835-CA04-4ACC-9D17-3BBA4A267627}"/>
              </a:ext>
            </a:extLst>
          </p:cNvPr>
          <p:cNvPicPr>
            <a:picLocks noChangeAspect="1"/>
          </p:cNvPicPr>
          <p:nvPr/>
        </p:nvPicPr>
        <p:blipFill>
          <a:blip r:embed="rId4"/>
          <a:stretch>
            <a:fillRect/>
          </a:stretch>
        </p:blipFill>
        <p:spPr>
          <a:xfrm>
            <a:off x="4342575" y="2106100"/>
            <a:ext cx="457200" cy="457200"/>
          </a:xfrm>
          <a:prstGeom prst="rect">
            <a:avLst/>
          </a:prstGeom>
        </p:spPr>
      </p:pic>
      <p:pic>
        <p:nvPicPr>
          <p:cNvPr id="7" name="Picture 6">
            <a:extLst>
              <a:ext uri="{FF2B5EF4-FFF2-40B4-BE49-F238E27FC236}">
                <a16:creationId xmlns:a16="http://schemas.microsoft.com/office/drawing/2014/main" id="{11A1AF9B-94FE-4D37-A4BB-E690DC7DFA38}"/>
              </a:ext>
            </a:extLst>
          </p:cNvPr>
          <p:cNvPicPr>
            <a:picLocks noChangeAspect="1"/>
          </p:cNvPicPr>
          <p:nvPr/>
        </p:nvPicPr>
        <p:blipFill>
          <a:blip r:embed="rId5"/>
          <a:stretch>
            <a:fillRect/>
          </a:stretch>
        </p:blipFill>
        <p:spPr>
          <a:xfrm>
            <a:off x="6276316" y="2114550"/>
            <a:ext cx="457200" cy="45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474</Words>
  <Application>Microsoft Office PowerPoint</Application>
  <PresentationFormat>On-screen Show (16:9)</PresentationFormat>
  <Paragraphs>96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Bree Serif</vt:lpstr>
      <vt:lpstr>Didact Gothic</vt:lpstr>
      <vt:lpstr>Impact</vt:lpstr>
      <vt:lpstr>Roboto Black</vt:lpstr>
      <vt:lpstr>Roboto Light</vt:lpstr>
      <vt:lpstr>Roboto Mono Regular</vt:lpstr>
      <vt:lpstr>Roboto Thin</vt:lpstr>
      <vt:lpstr>WEB PROPOSAL</vt:lpstr>
      <vt:lpstr>Pasaryuk</vt:lpstr>
      <vt:lpstr>DAFTAR ISI</vt:lpstr>
      <vt:lpstr>PERKENALAN</vt:lpstr>
      <vt:lpstr>PRINSIP DASAR</vt:lpstr>
      <vt:lpstr>TENTANG PROYEK</vt:lpstr>
      <vt:lpstr>- Mary Kay Ash</vt:lpstr>
      <vt:lpstr>SAAT INI</vt:lpstr>
      <vt:lpstr>KEMUDIAN HARI</vt:lpstr>
      <vt:lpstr>DASAR PENGEMBANGAN</vt:lpstr>
      <vt:lpstr>TUJUAN PROYEK</vt:lpstr>
      <vt:lpstr>TAMPILAN PROYEK (Halaman Awal)</vt:lpstr>
      <vt:lpstr>TAMPILAN PROYEK (Pendaftaran Akun)</vt:lpstr>
      <vt:lpstr>TAMPILAN PROYEK (Papan Peringkat)</vt:lpstr>
      <vt:lpstr>TAMPILAN PROYEK (Katalog Produk)</vt:lpstr>
      <vt:lpstr>TAMPILAN PROYEK (DASBOR AKUN)</vt:lpstr>
      <vt:lpstr>TAHAPAN PROYEK</vt:lpstr>
      <vt:lpstr>PERJALANAN PENGEMBANGAN</vt:lpstr>
      <vt:lpstr>THE TEAM</vt:lpstr>
      <vt:lpstr>DEMO</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Agustinus Adven Christo</cp:lastModifiedBy>
  <cp:revision>87</cp:revision>
  <dcterms:modified xsi:type="dcterms:W3CDTF">2022-02-24T02:44:19Z</dcterms:modified>
</cp:coreProperties>
</file>