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9"/>
    </p:embeddedFont>
    <p:embeddedFont>
      <p:font typeface="Oswald" pitchFamily="2" charset="77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6"/>
  </p:normalViewPr>
  <p:slideViewPr>
    <p:cSldViewPr snapToGrid="0">
      <p:cViewPr varScale="1">
        <p:scale>
          <a:sx n="143" d="100"/>
          <a:sy n="143" d="100"/>
        </p:scale>
        <p:origin x="224" y="3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50af703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50af703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50af703d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50af703d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0af703d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0af703d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50af703d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50af703d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mhint/DataMiningProject/blob/master/DataMiningProject/FileProcessor.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chrmhint/DataMiningProject/blob/master/DataMiningProject/StopWordRemover.c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mhint/DataMiningProject/blob/master/DataMiningProject/Overseer.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Brayden Faulkner and Christina Hinton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Basics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program was written in C#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Libraries were avoided throughout most the program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Used a porter stemmer written by Kamil Bartocha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Uses a dictionary to keep track of how often each word appears in a file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TF-IDF is calculated in the Overseer class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Runtime is around 30 seconds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File Processor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1041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600"/>
              </a:spcBef>
            </a:pPr>
            <a:r>
              <a:rPr lang="en" dirty="0"/>
              <a:t>Find word frequency for both</a:t>
            </a:r>
            <a:endParaRPr dirty="0"/>
          </a:p>
          <a:p>
            <a:r>
              <a:rPr lang="en" dirty="0"/>
              <a:t>Keeps track of which class each file is in and returns them to observer</a:t>
            </a:r>
          </a:p>
          <a:p>
            <a:r>
              <a:rPr lang="en-US" dirty="0">
                <a:hlinkClick r:id="rId3"/>
              </a:rPr>
              <a:t>https://github.com/chrmhint/DataMiningProject/blob/master/DataMiningProject/FileProcessor.cs</a:t>
            </a:r>
            <a:endParaRPr lang="en-US" dirty="0"/>
          </a:p>
          <a:p>
            <a:endParaRPr dirty="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5" y="445025"/>
            <a:ext cx="4210419" cy="412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FBF-EFFB-174B-B5C7-076DEF19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88173-8271-AD4B-98E3-C419F66EB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906575" cy="3416400"/>
          </a:xfrm>
        </p:spPr>
        <p:txBody>
          <a:bodyPr/>
          <a:lstStyle/>
          <a:p>
            <a:r>
              <a:rPr lang="en-US" dirty="0"/>
              <a:t>Word count is checked in </a:t>
            </a:r>
            <a:r>
              <a:rPr lang="en-US" dirty="0" err="1"/>
              <a:t>StopWordRemover.cs</a:t>
            </a:r>
            <a:endParaRPr lang="en-US" dirty="0"/>
          </a:p>
          <a:p>
            <a:r>
              <a:rPr lang="en-US" dirty="0"/>
              <a:t>Count stored in a dictionary </a:t>
            </a:r>
            <a:r>
              <a:rPr lang="en-US"/>
              <a:t>called terms</a:t>
            </a:r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chrmhint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DataMiningProject</a:t>
            </a:r>
            <a:r>
              <a:rPr lang="en-US" dirty="0">
                <a:hlinkClick r:id="rId2"/>
              </a:rPr>
              <a:t>/blob/master/</a:t>
            </a:r>
            <a:r>
              <a:rPr lang="en-US" dirty="0" err="1">
                <a:hlinkClick r:id="rId2"/>
              </a:rPr>
              <a:t>DataMiningProject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StopWordRemover.cs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33EDC-91AA-514E-8244-F6DC38920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75" y="1219090"/>
            <a:ext cx="4614025" cy="328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5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3632850"/>
            <a:ext cx="8520600" cy="1065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600"/>
              </a:spcBef>
            </a:pPr>
            <a:r>
              <a:rPr lang="en" dirty="0"/>
              <a:t>Calculated manually by the overseer class as seen here</a:t>
            </a:r>
          </a:p>
          <a:p>
            <a:pPr>
              <a:spcBef>
                <a:spcPts val="1600"/>
              </a:spcBef>
            </a:pP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chrmhint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DataMiningProject</a:t>
            </a:r>
            <a:r>
              <a:rPr lang="en-US" dirty="0">
                <a:hlinkClick r:id="rId3"/>
              </a:rPr>
              <a:t>/blob/master/</a:t>
            </a:r>
            <a:r>
              <a:rPr lang="en-US" dirty="0" err="1">
                <a:hlinkClick r:id="rId3"/>
              </a:rPr>
              <a:t>DataMiningProject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Overseer.cs</a:t>
            </a:r>
            <a:endParaRPr dirty="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661" y="1017725"/>
            <a:ext cx="6723299" cy="26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Words that likely appeared in all documents tended to have low TF-IDF’s across all classes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Words with high TF-IDF tended to be specific for that class, such as “midterm” for the course class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other class had some unexpected high ranking words such as “murder” and “handgun”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218</Words>
  <Application>Microsoft Macintosh PowerPoint</Application>
  <PresentationFormat>On-screen Show (16:9)</PresentationFormat>
  <Paragraphs>24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Oswald</vt:lpstr>
      <vt:lpstr>Average</vt:lpstr>
      <vt:lpstr>Arial</vt:lpstr>
      <vt:lpstr>Slate</vt:lpstr>
      <vt:lpstr>Project 2</vt:lpstr>
      <vt:lpstr>Program Basics</vt:lpstr>
      <vt:lpstr>File Processor</vt:lpstr>
      <vt:lpstr>Counting words</vt:lpstr>
      <vt:lpstr>TF-IDF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cp:lastModifiedBy>Brayden Faulkner</cp:lastModifiedBy>
  <cp:revision>4</cp:revision>
  <dcterms:modified xsi:type="dcterms:W3CDTF">2019-03-24T21:06:42Z</dcterms:modified>
</cp:coreProperties>
</file>