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220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11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81100" y="1626641"/>
            <a:ext cx="10464800" cy="1992859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 dirty="0"/>
              <a:t>CLIQZ </a:t>
            </a:r>
            <a:r>
              <a:rPr lang="en-US" sz="8000" dirty="0" smtClean="0"/>
              <a:t>For Firefox</a:t>
            </a:r>
            <a:endParaRPr sz="8000" dirty="0"/>
          </a:p>
        </p:txBody>
      </p:sp>
      <p:sp>
        <p:nvSpPr>
          <p:cNvPr id="34" name="Shape 34"/>
          <p:cNvSpPr/>
          <p:nvPr/>
        </p:nvSpPr>
        <p:spPr>
          <a:xfrm>
            <a:off x="10286503" y="7846616"/>
            <a:ext cx="1025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2000" i="1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A6AAA9"/>
                </a:solidFill>
              </a:rPr>
              <a:t>Contents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CLIQZ product = ?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Big picture: the whole system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rPr>
              <a:t>Front-end: how it works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981310" y="3286918"/>
            <a:ext cx="3042180" cy="1570568"/>
          </a:xfrm>
          <a:prstGeom prst="roundRect">
            <a:avLst>
              <a:gd name="adj" fmla="val 17828"/>
            </a:avLst>
          </a:prstGeom>
          <a:ln w="63500">
            <a:solidFill>
              <a:srgbClr val="DE6A10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BD5B0C"/>
                </a:solidFill>
              </a:rPr>
              <a:t>Extension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creen Shot 2015-03-03 at 07.20.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65" y="2054828"/>
            <a:ext cx="10841613" cy="5766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0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4128156">
            <a:off x="9264572" y="7368772"/>
            <a:ext cx="1745459" cy="352234"/>
          </a:xfrm>
          <a:prstGeom prst="rect">
            <a:avLst/>
          </a:prstGeom>
        </p:spPr>
      </p:pic>
      <p:sp>
        <p:nvSpPr>
          <p:cNvPr id="110" name="Shape 110"/>
          <p:cNvSpPr/>
          <p:nvPr/>
        </p:nvSpPr>
        <p:spPr>
          <a:xfrm>
            <a:off x="8578439" y="8350250"/>
            <a:ext cx="40686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Drop-down window</a:t>
            </a:r>
          </a:p>
        </p:txBody>
      </p:sp>
      <p:sp>
        <p:nvSpPr>
          <p:cNvPr id="111" name="Shape 111"/>
          <p:cNvSpPr/>
          <p:nvPr/>
        </p:nvSpPr>
        <p:spPr>
          <a:xfrm>
            <a:off x="9535227" y="755650"/>
            <a:ext cx="1232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Icons</a:t>
            </a:r>
          </a:p>
        </p:txBody>
      </p:sp>
      <p:pic>
        <p:nvPicPr>
          <p:cNvPr id="112" name="Picture 111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642623">
            <a:off x="9906019" y="1896551"/>
            <a:ext cx="1421631" cy="352234"/>
          </a:xfrm>
          <a:prstGeom prst="rect">
            <a:avLst/>
          </a:prstGeom>
        </p:spPr>
      </p:pic>
      <p:pic>
        <p:nvPicPr>
          <p:cNvPr id="114" name="Picture 113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6393653">
            <a:off x="5314741" y="2182495"/>
            <a:ext cx="1393159" cy="352234"/>
          </a:xfrm>
          <a:prstGeom prst="rect">
            <a:avLst/>
          </a:prstGeom>
        </p:spPr>
      </p:pic>
      <p:sp>
        <p:nvSpPr>
          <p:cNvPr id="116" name="Shape 116"/>
          <p:cNvSpPr/>
          <p:nvPr/>
        </p:nvSpPr>
        <p:spPr>
          <a:xfrm>
            <a:off x="4775558" y="878521"/>
            <a:ext cx="2951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Firefox url-bar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270000" y="2734733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The architecture behind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extensionnavigation_architectu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355" y="369027"/>
            <a:ext cx="9872290" cy="9091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270000" y="2734733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How it talks to other systems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77" y="160874"/>
            <a:ext cx="1065385" cy="11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77" y="6496646"/>
            <a:ext cx="1065385" cy="1118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5-03-03 at 07.44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772" y="511658"/>
            <a:ext cx="5190518" cy="4173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7" name="Shape 127"/>
          <p:cNvSpPr/>
          <p:nvPr/>
        </p:nvSpPr>
        <p:spPr>
          <a:xfrm>
            <a:off x="10282452" y="3143222"/>
            <a:ext cx="2069771" cy="1011238"/>
          </a:xfrm>
          <a:prstGeom prst="roundRect">
            <a:avLst>
              <a:gd name="adj" fmla="val 18838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pic>
        <p:nvPicPr>
          <p:cNvPr id="128" name="Picture 127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2380330" y="3550959"/>
            <a:ext cx="1669219" cy="246564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4039837" y="1666306"/>
            <a:ext cx="3797698" cy="787855"/>
          </a:xfrm>
          <a:prstGeom prst="roundRect">
            <a:avLst>
              <a:gd name="adj" fmla="val 24180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CliqzClusterHistory.jsm</a:t>
            </a:r>
          </a:p>
        </p:txBody>
      </p:sp>
      <p:sp>
        <p:nvSpPr>
          <p:cNvPr id="131" name="Shape 131"/>
          <p:cNvSpPr/>
          <p:nvPr/>
        </p:nvSpPr>
        <p:spPr>
          <a:xfrm>
            <a:off x="4052537" y="3215056"/>
            <a:ext cx="3772298" cy="867421"/>
          </a:xfrm>
          <a:prstGeom prst="roundRect">
            <a:avLst>
              <a:gd name="adj" fmla="val 21962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CliqzAutocomplete.jsm</a:t>
            </a:r>
          </a:p>
        </p:txBody>
      </p:sp>
      <p:pic>
        <p:nvPicPr>
          <p:cNvPr id="132" name="Screen Shot 2015-03-03 at 07.51.4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3632" y="5287556"/>
            <a:ext cx="6364082" cy="41466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3" name="Picture 132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5114056" y="2725293"/>
            <a:ext cx="737176" cy="246564"/>
          </a:xfrm>
          <a:prstGeom prst="rect">
            <a:avLst/>
          </a:prstGeom>
        </p:spPr>
      </p:pic>
      <p:pic>
        <p:nvPicPr>
          <p:cNvPr id="135" name="Picture 134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93725" y="3667086"/>
            <a:ext cx="2407528" cy="246565"/>
          </a:xfrm>
          <a:prstGeom prst="rect">
            <a:avLst/>
          </a:prstGeom>
        </p:spPr>
      </p:pic>
      <p:pic>
        <p:nvPicPr>
          <p:cNvPr id="137" name="Picture 136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1053926" y="2287790"/>
            <a:ext cx="2750557" cy="50801"/>
          </a:xfrm>
          <a:prstGeom prst="rect">
            <a:avLst/>
          </a:prstGeom>
        </p:spPr>
      </p:pic>
      <p:pic>
        <p:nvPicPr>
          <p:cNvPr id="139" name="Picture 138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5569672" y="2761286"/>
            <a:ext cx="737176" cy="246565"/>
          </a:xfrm>
          <a:prstGeom prst="rect">
            <a:avLst/>
          </a:prstGeom>
        </p:spPr>
      </p:pic>
      <p:pic>
        <p:nvPicPr>
          <p:cNvPr id="141" name="Picture 140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5400000">
            <a:off x="5030537" y="4773466"/>
            <a:ext cx="1668387" cy="246564"/>
          </a:xfrm>
          <a:prstGeom prst="rect">
            <a:avLst/>
          </a:prstGeom>
        </p:spPr>
      </p:pic>
      <p:pic>
        <p:nvPicPr>
          <p:cNvPr id="143" name="Picture 142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0800000">
            <a:off x="7810798" y="3340035"/>
            <a:ext cx="2355045" cy="246564"/>
          </a:xfrm>
          <a:prstGeom prst="rect">
            <a:avLst/>
          </a:prstGeom>
        </p:spPr>
      </p:pic>
      <p:sp>
        <p:nvSpPr>
          <p:cNvPr id="145" name="Shape 145"/>
          <p:cNvSpPr/>
          <p:nvPr/>
        </p:nvSpPr>
        <p:spPr>
          <a:xfrm>
            <a:off x="3709427" y="1409499"/>
            <a:ext cx="4437606" cy="2992308"/>
          </a:xfrm>
          <a:prstGeom prst="roundRect">
            <a:avLst>
              <a:gd name="adj" fmla="val 6366"/>
            </a:avLst>
          </a:prstGeom>
          <a:ln w="508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06950" y="2558465"/>
            <a:ext cx="533859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7" name="Shape 147"/>
          <p:cNvSpPr/>
          <p:nvPr/>
        </p:nvSpPr>
        <p:spPr>
          <a:xfrm>
            <a:off x="6034617" y="2629510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48" name="Shape 148"/>
          <p:cNvSpPr/>
          <p:nvPr/>
        </p:nvSpPr>
        <p:spPr>
          <a:xfrm>
            <a:off x="9157363" y="2854799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9" name="Shape 149"/>
          <p:cNvSpPr/>
          <p:nvPr/>
        </p:nvSpPr>
        <p:spPr>
          <a:xfrm>
            <a:off x="8793064" y="3921599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6034617" y="4606638"/>
            <a:ext cx="533859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  <p:sp>
        <p:nvSpPr>
          <p:cNvPr id="151" name="Shape 151"/>
          <p:cNvSpPr/>
          <p:nvPr/>
        </p:nvSpPr>
        <p:spPr>
          <a:xfrm>
            <a:off x="1797660" y="2609692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10263473" y="1109662"/>
            <a:ext cx="2069770" cy="1011238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Log</a:t>
            </a:r>
          </a:p>
        </p:txBody>
      </p:sp>
      <p:pic>
        <p:nvPicPr>
          <p:cNvPr id="153" name="Picture 152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 rot="21600000">
            <a:off x="8264879" y="1492074"/>
            <a:ext cx="1917396" cy="246565"/>
          </a:xfrm>
          <a:prstGeom prst="rect">
            <a:avLst/>
          </a:prstGeom>
        </p:spPr>
      </p:pic>
      <p:sp>
        <p:nvSpPr>
          <p:cNvPr id="155" name="Shape 155"/>
          <p:cNvSpPr/>
          <p:nvPr/>
        </p:nvSpPr>
        <p:spPr>
          <a:xfrm>
            <a:off x="8651426" y="751258"/>
            <a:ext cx="1116367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1,3,4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1270000" y="2734733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Important parameters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8766728" y="3210955"/>
            <a:ext cx="2069770" cy="1011239"/>
          </a:xfrm>
          <a:prstGeom prst="roundRect">
            <a:avLst>
              <a:gd name="adj" fmla="val 1883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160" name="Shape 160"/>
          <p:cNvSpPr/>
          <p:nvPr/>
        </p:nvSpPr>
        <p:spPr>
          <a:xfrm>
            <a:off x="2524112" y="1734039"/>
            <a:ext cx="3797698" cy="787855"/>
          </a:xfrm>
          <a:prstGeom prst="roundRect">
            <a:avLst>
              <a:gd name="adj" fmla="val 24180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CliqzClusterHistory.jsm</a:t>
            </a:r>
          </a:p>
        </p:txBody>
      </p:sp>
      <p:sp>
        <p:nvSpPr>
          <p:cNvPr id="161" name="Shape 161"/>
          <p:cNvSpPr/>
          <p:nvPr/>
        </p:nvSpPr>
        <p:spPr>
          <a:xfrm>
            <a:off x="2536812" y="3282789"/>
            <a:ext cx="3772298" cy="867421"/>
          </a:xfrm>
          <a:prstGeom prst="roundRect">
            <a:avLst>
              <a:gd name="adj" fmla="val 21962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CliqzAutocomplete.jsm</a:t>
            </a:r>
          </a:p>
        </p:txBody>
      </p:sp>
      <p:pic>
        <p:nvPicPr>
          <p:cNvPr id="162" name="Picture 161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598331" y="2793026"/>
            <a:ext cx="737176" cy="246564"/>
          </a:xfrm>
          <a:prstGeom prst="rect">
            <a:avLst/>
          </a:prstGeom>
        </p:spPr>
      </p:pic>
      <p:pic>
        <p:nvPicPr>
          <p:cNvPr id="164" name="Picture 163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8000" y="3734820"/>
            <a:ext cx="2407528" cy="246564"/>
          </a:xfrm>
          <a:prstGeom prst="rect">
            <a:avLst/>
          </a:prstGeom>
        </p:spPr>
      </p:pic>
      <p:pic>
        <p:nvPicPr>
          <p:cNvPr id="166" name="Picture 165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4066647" y="2829020"/>
            <a:ext cx="737176" cy="246564"/>
          </a:xfrm>
          <a:prstGeom prst="rect">
            <a:avLst/>
          </a:prstGeom>
        </p:spPr>
      </p:pic>
      <p:pic>
        <p:nvPicPr>
          <p:cNvPr id="168" name="Picture 167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6295073" y="3407768"/>
            <a:ext cx="2355045" cy="246565"/>
          </a:xfrm>
          <a:prstGeom prst="rect">
            <a:avLst/>
          </a:prstGeom>
        </p:spPr>
      </p:pic>
      <p:sp>
        <p:nvSpPr>
          <p:cNvPr id="170" name="Shape 170"/>
          <p:cNvSpPr/>
          <p:nvPr/>
        </p:nvSpPr>
        <p:spPr>
          <a:xfrm>
            <a:off x="2193702" y="1477232"/>
            <a:ext cx="4437606" cy="2992309"/>
          </a:xfrm>
          <a:prstGeom prst="roundRect">
            <a:avLst>
              <a:gd name="adj" fmla="val 6366"/>
            </a:avLst>
          </a:prstGeom>
          <a:ln w="508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277339" y="2765730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72" name="Shape 172"/>
          <p:cNvSpPr/>
          <p:nvPr/>
        </p:nvSpPr>
        <p:spPr>
          <a:xfrm>
            <a:off x="4255163" y="6368465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73" name="Shape 173"/>
          <p:cNvSpPr/>
          <p:nvPr/>
        </p:nvSpPr>
        <p:spPr>
          <a:xfrm>
            <a:off x="4844779" y="6771608"/>
            <a:ext cx="668271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lvl="0" indent="-228600" algn="l">
              <a:buSzPct val="100000"/>
              <a:buChar char="•"/>
              <a:defRPr sz="1800"/>
            </a:pPr>
            <a:r>
              <a:rPr sz="3200"/>
              <a:t>Max wait time: 1s</a:t>
            </a:r>
          </a:p>
          <a:p>
            <a:pPr marL="228600" lvl="0" indent="-228600" algn="l">
              <a:buSzPct val="100000"/>
              <a:buChar char="•"/>
              <a:defRPr sz="1800"/>
            </a:pPr>
            <a:r>
              <a:rPr sz="3200"/>
              <a:t>Format of the data: (next page)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5-03-03 at 08.28.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258" y="687087"/>
            <a:ext cx="8446061" cy="8379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75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077137" y="2931577"/>
            <a:ext cx="2404274" cy="352234"/>
          </a:xfrm>
          <a:prstGeom prst="rect">
            <a:avLst/>
          </a:prstGeom>
        </p:spPr>
      </p:pic>
      <p:sp>
        <p:nvSpPr>
          <p:cNvPr id="178" name="Shape 178"/>
          <p:cNvSpPr/>
          <p:nvPr/>
        </p:nvSpPr>
        <p:spPr>
          <a:xfrm>
            <a:off x="6549271" y="2872743"/>
            <a:ext cx="28187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82506"/>
                </a:solidFill>
              </a:rPr>
              <a:t>Rich-Header results</a:t>
            </a:r>
          </a:p>
        </p:txBody>
      </p:sp>
      <p:pic>
        <p:nvPicPr>
          <p:cNvPr id="179" name="Picture 17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229537" y="4341277"/>
            <a:ext cx="2404274" cy="352234"/>
          </a:xfrm>
          <a:prstGeom prst="rect">
            <a:avLst/>
          </a:prstGeom>
        </p:spPr>
      </p:pic>
      <p:sp>
        <p:nvSpPr>
          <p:cNvPr id="181" name="Shape 181"/>
          <p:cNvSpPr/>
          <p:nvPr/>
        </p:nvSpPr>
        <p:spPr>
          <a:xfrm>
            <a:off x="6701671" y="4282444"/>
            <a:ext cx="28187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82506"/>
                </a:solidFill>
              </a:rPr>
              <a:t>Big-machine results</a:t>
            </a:r>
          </a:p>
        </p:txBody>
      </p:sp>
      <p:pic>
        <p:nvPicPr>
          <p:cNvPr id="182" name="Picture 181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9627" y="2805010"/>
            <a:ext cx="1990419" cy="656168"/>
          </a:xfrm>
          <a:prstGeom prst="rect">
            <a:avLst/>
          </a:prstGeom>
        </p:spPr>
      </p:pic>
      <p:pic>
        <p:nvPicPr>
          <p:cNvPr id="184" name="Picture 183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78436" y="4189310"/>
            <a:ext cx="2124960" cy="4877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"/>
          <p:cNvSpPr>
            <a:spLocks noGrp="1"/>
          </p:cNvSpPr>
          <p:nvPr>
            <p:ph type="title"/>
          </p:nvPr>
        </p:nvSpPr>
        <p:spPr>
          <a:xfrm>
            <a:off x="1181100" y="366578"/>
            <a:ext cx="10464800" cy="974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 dirty="0">
                <a:solidFill>
                  <a:srgbClr val="FFFFFF"/>
                </a:solidFill>
              </a:rPr>
              <a:t>CLIQZ </a:t>
            </a:r>
            <a:r>
              <a:rPr lang="en-US" sz="8000" dirty="0" smtClean="0">
                <a:solidFill>
                  <a:srgbClr val="FFFFFF"/>
                </a:solidFill>
              </a:rPr>
              <a:t>For Firefox</a:t>
            </a:r>
            <a:endParaRPr sz="8000" dirty="0">
              <a:solidFill>
                <a:srgbClr val="FFFFFF"/>
              </a:solidFill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1" y="5490850"/>
            <a:ext cx="2489200" cy="3263900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48109"/>
            <a:ext cx="2908300" cy="27940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0028" y="4809147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some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people think </a:t>
            </a:r>
            <a:r>
              <a:rPr lang="en-US" sz="2200" dirty="0" smtClean="0">
                <a:solidFill>
                  <a:srgbClr val="FFFFFF"/>
                </a:solidFill>
              </a:rPr>
              <a:t>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28" y="8901686"/>
            <a:ext cx="439005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our friends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1"/>
          <a:stretch/>
        </p:blipFill>
        <p:spPr>
          <a:xfrm>
            <a:off x="8445101" y="1499246"/>
            <a:ext cx="4449990" cy="3161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30231" y="4816026"/>
            <a:ext cx="394078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Google thinks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16" descr="Screen Shot 2015-03-25 at 10.19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81" y="1748109"/>
            <a:ext cx="3726969" cy="28916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84190" y="8901686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think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3314" y="8879109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really 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Picture 19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01" y="6144678"/>
            <a:ext cx="3937000" cy="2070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26668" y="4816026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our parents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3" name="Picture 22" descr="luciano_72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46" y="5954723"/>
            <a:ext cx="4216004" cy="24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9816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981542" y="3691929"/>
            <a:ext cx="3041717" cy="1461890"/>
          </a:xfrm>
          <a:prstGeom prst="roundRect">
            <a:avLst>
              <a:gd name="adj" fmla="val 1883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Mixer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asted-image.png"/>
          <p:cNvPicPr/>
          <p:nvPr/>
        </p:nvPicPr>
        <p:blipFill>
          <a:blip r:embed="rId2">
            <a:alphaModFix amt="56438"/>
            <a:extLst/>
          </a:blip>
          <a:stretch>
            <a:fillRect/>
          </a:stretch>
        </p:blipFill>
        <p:spPr>
          <a:xfrm>
            <a:off x="547720" y="2691752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2877377" y="2745581"/>
            <a:ext cx="2069770" cy="1011238"/>
          </a:xfrm>
          <a:prstGeom prst="roundRect">
            <a:avLst>
              <a:gd name="adj" fmla="val 18838"/>
            </a:avLst>
          </a:prstGeom>
          <a:ln w="63500">
            <a:solidFill>
              <a:srgbClr val="DE6A10">
                <a:alpha val="46437"/>
              </a:srgbClr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6561947" y="2737114"/>
            <a:ext cx="2069770" cy="1011239"/>
          </a:xfrm>
          <a:prstGeom prst="roundRect">
            <a:avLst>
              <a:gd name="adj" fmla="val 18838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192" name="Shape 192"/>
          <p:cNvSpPr/>
          <p:nvPr/>
        </p:nvSpPr>
        <p:spPr>
          <a:xfrm>
            <a:off x="10387310" y="2745581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DCDEE0">
              <a:alpha val="46437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Big-Machine</a:t>
            </a:r>
          </a:p>
        </p:txBody>
      </p:sp>
      <p:sp>
        <p:nvSpPr>
          <p:cNvPr id="193" name="Shape 193"/>
          <p:cNvSpPr/>
          <p:nvPr/>
        </p:nvSpPr>
        <p:spPr>
          <a:xfrm>
            <a:off x="6561947" y="5319448"/>
            <a:ext cx="2069770" cy="1011238"/>
          </a:xfrm>
          <a:prstGeom prst="roundRect">
            <a:avLst>
              <a:gd name="adj" fmla="val 18838"/>
            </a:avLst>
          </a:prstGeom>
          <a:solidFill>
            <a:srgbClr val="EC5D57">
              <a:alpha val="46437"/>
            </a:srgb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Rich-Header</a:t>
            </a:r>
          </a:p>
        </p:txBody>
      </p:sp>
      <p:pic>
        <p:nvPicPr>
          <p:cNvPr id="194" name="Picture 193"/>
          <p:cNvPicPr/>
          <p:nvPr/>
        </p:nvPicPr>
        <p:blipFill>
          <a:blip r:embed="rId4">
            <a:alphaModFix amt="56438"/>
            <a:extLst/>
          </a:blip>
          <a:stretch>
            <a:fillRect/>
          </a:stretch>
        </p:blipFill>
        <p:spPr>
          <a:xfrm rot="21600000">
            <a:off x="1750850" y="3134099"/>
            <a:ext cx="998749" cy="352235"/>
          </a:xfrm>
          <a:prstGeom prst="rect">
            <a:avLst/>
          </a:prstGeom>
        </p:spPr>
      </p:pic>
      <p:pic>
        <p:nvPicPr>
          <p:cNvPr id="196" name="Picture 195"/>
          <p:cNvPicPr/>
          <p:nvPr/>
        </p:nvPicPr>
        <p:blipFill>
          <a:blip r:embed="rId5">
            <a:alphaModFix amt="55919"/>
            <a:extLst/>
          </a:blip>
          <a:stretch>
            <a:fillRect/>
          </a:stretch>
        </p:blipFill>
        <p:spPr>
          <a:xfrm rot="21600000">
            <a:off x="5116643" y="3278032"/>
            <a:ext cx="1349276" cy="352235"/>
          </a:xfrm>
          <a:prstGeom prst="rect">
            <a:avLst/>
          </a:prstGeom>
        </p:spPr>
      </p:pic>
      <p:pic>
        <p:nvPicPr>
          <p:cNvPr id="198" name="Picture 197"/>
          <p:cNvPicPr/>
          <p:nvPr/>
        </p:nvPicPr>
        <p:blipFill>
          <a:blip r:embed="rId6">
            <a:alphaModFix amt="55919"/>
            <a:extLst/>
          </a:blip>
          <a:stretch>
            <a:fillRect/>
          </a:stretch>
        </p:blipFill>
        <p:spPr>
          <a:xfrm rot="5400000">
            <a:off x="6704155" y="4378642"/>
            <a:ext cx="1430253" cy="352235"/>
          </a:xfrm>
          <a:prstGeom prst="rect">
            <a:avLst/>
          </a:prstGeom>
        </p:spPr>
      </p:pic>
      <p:pic>
        <p:nvPicPr>
          <p:cNvPr id="200" name="Picture 199"/>
          <p:cNvPicPr/>
          <p:nvPr/>
        </p:nvPicPr>
        <p:blipFill>
          <a:blip r:embed="rId7">
            <a:alphaModFix amt="55919"/>
            <a:extLst/>
          </a:blip>
          <a:stretch>
            <a:fillRect/>
          </a:stretch>
        </p:blipFill>
        <p:spPr>
          <a:xfrm rot="10800000">
            <a:off x="5113568" y="2931400"/>
            <a:ext cx="1349276" cy="352234"/>
          </a:xfrm>
          <a:prstGeom prst="rect">
            <a:avLst/>
          </a:prstGeom>
        </p:spPr>
      </p:pic>
      <p:pic>
        <p:nvPicPr>
          <p:cNvPr id="202" name="Picture 201"/>
          <p:cNvPicPr/>
          <p:nvPr/>
        </p:nvPicPr>
        <p:blipFill>
          <a:blip r:embed="rId8">
            <a:alphaModFix amt="55919"/>
            <a:extLst/>
          </a:blip>
          <a:stretch>
            <a:fillRect/>
          </a:stretch>
        </p:blipFill>
        <p:spPr>
          <a:xfrm rot="10800000">
            <a:off x="8753689" y="2931900"/>
            <a:ext cx="1469931" cy="352235"/>
          </a:xfrm>
          <a:prstGeom prst="rect">
            <a:avLst/>
          </a:prstGeom>
        </p:spPr>
      </p:pic>
      <p:pic>
        <p:nvPicPr>
          <p:cNvPr id="204" name="Picture 203"/>
          <p:cNvPicPr/>
          <p:nvPr/>
        </p:nvPicPr>
        <p:blipFill>
          <a:blip r:embed="rId5">
            <a:alphaModFix amt="55919"/>
            <a:extLst/>
          </a:blip>
          <a:stretch>
            <a:fillRect/>
          </a:stretch>
        </p:blipFill>
        <p:spPr>
          <a:xfrm rot="21600000">
            <a:off x="8832964" y="3278032"/>
            <a:ext cx="1349276" cy="352235"/>
          </a:xfrm>
          <a:prstGeom prst="rect">
            <a:avLst/>
          </a:prstGeom>
        </p:spPr>
      </p:pic>
      <p:pic>
        <p:nvPicPr>
          <p:cNvPr id="206" name="Picture 205"/>
          <p:cNvPicPr/>
          <p:nvPr/>
        </p:nvPicPr>
        <p:blipFill>
          <a:blip r:embed="rId9">
            <a:alphaModFix amt="55919"/>
            <a:extLst/>
          </a:blip>
          <a:stretch>
            <a:fillRect/>
          </a:stretch>
        </p:blipFill>
        <p:spPr>
          <a:xfrm rot="16200000">
            <a:off x="7072207" y="4358091"/>
            <a:ext cx="1387919" cy="352234"/>
          </a:xfrm>
          <a:prstGeom prst="rect">
            <a:avLst/>
          </a:prstGeom>
        </p:spPr>
      </p:pic>
      <p:sp>
        <p:nvSpPr>
          <p:cNvPr id="208" name="Shape 208"/>
          <p:cNvSpPr/>
          <p:nvPr/>
        </p:nvSpPr>
        <p:spPr>
          <a:xfrm>
            <a:off x="578794" y="6426197"/>
            <a:ext cx="2436371" cy="55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Written in: </a:t>
            </a:r>
            <a:r>
              <a:rPr sz="3000" b="1">
                <a:latin typeface="Helvetica"/>
                <a:ea typeface="Helvetica"/>
                <a:cs typeface="Helvetica"/>
                <a:sym typeface="Helvetica"/>
              </a:rPr>
              <a:t>Go</a:t>
            </a:r>
          </a:p>
        </p:txBody>
      </p:sp>
      <p:sp>
        <p:nvSpPr>
          <p:cNvPr id="209" name="Shape 209"/>
          <p:cNvSpPr/>
          <p:nvPr/>
        </p:nvSpPr>
        <p:spPr>
          <a:xfrm>
            <a:off x="706712" y="7431525"/>
            <a:ext cx="10757309" cy="14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30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“I’m so fast that last night I turned off the light switch in my hotel room and was in bed before the room was dark”</a:t>
            </a:r>
          </a:p>
          <a:p>
            <a:pPr lvl="0" algn="l" defTabSz="457200">
              <a:defRPr sz="1800"/>
            </a:pPr>
            <a:r>
              <a:rPr sz="30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—Muhammad Ali — from</a:t>
            </a:r>
            <a:r>
              <a:rPr sz="3000" i="1">
                <a:solidFill>
                  <a:srgbClr val="0365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sz="3000">
                <a:solidFill>
                  <a:srgbClr val="0365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https://github.com/cliqz/gomixer</a:t>
            </a:r>
          </a:p>
        </p:txBody>
      </p:sp>
      <p:sp>
        <p:nvSpPr>
          <p:cNvPr id="210" name="Shape 210"/>
          <p:cNvSpPr/>
          <p:nvPr/>
        </p:nvSpPr>
        <p:spPr>
          <a:xfrm>
            <a:off x="4895376" y="931330"/>
            <a:ext cx="6113741" cy="55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Waiting time: </a:t>
            </a:r>
            <a:r>
              <a:rPr sz="3000" b="1">
                <a:latin typeface="Helvetica"/>
                <a:ea typeface="Helvetica"/>
                <a:cs typeface="Helvetica"/>
                <a:sym typeface="Helvetica"/>
              </a:rPr>
              <a:t>30ms for each query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4934975" y="3439848"/>
            <a:ext cx="3134850" cy="1481667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Rich-Header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creen Shot 2015-03-03 at 09.28.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60" y="3387880"/>
            <a:ext cx="5549837" cy="269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5-03-03 at 09.27.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60" y="1119349"/>
            <a:ext cx="5549837" cy="1906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5-03-03 at 09.28.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7408" y="3022800"/>
            <a:ext cx="6583383" cy="2307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5-03-03 at 09.28.3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76210" y="443523"/>
            <a:ext cx="6600057" cy="225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15-03-03 at 09.32.23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05934" y="6445814"/>
            <a:ext cx="7826832" cy="2695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/>
          <p:nvPr/>
        </p:nvPicPr>
        <p:blipFill>
          <a:blip r:embed="rId2">
            <a:alphaModFix amt="56438"/>
            <a:extLst/>
          </a:blip>
          <a:stretch>
            <a:fillRect/>
          </a:stretch>
        </p:blipFill>
        <p:spPr>
          <a:xfrm>
            <a:off x="547720" y="2538750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2877376" y="2592578"/>
            <a:ext cx="2069771" cy="1011239"/>
          </a:xfrm>
          <a:prstGeom prst="roundRect">
            <a:avLst>
              <a:gd name="adj" fmla="val 18838"/>
            </a:avLst>
          </a:prstGeom>
          <a:ln w="63500">
            <a:solidFill>
              <a:srgbClr val="DE6A10">
                <a:alpha val="46437"/>
              </a:srgbClr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6561947" y="2584112"/>
            <a:ext cx="2069770" cy="1011238"/>
          </a:xfrm>
          <a:prstGeom prst="roundRect">
            <a:avLst>
              <a:gd name="adj" fmla="val 18838"/>
            </a:avLst>
          </a:prstGeom>
          <a:blipFill>
            <a:blip r:embed="rId3">
              <a:alphaModFix amt="55919"/>
            </a:blip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223" name="Shape 223"/>
          <p:cNvSpPr/>
          <p:nvPr/>
        </p:nvSpPr>
        <p:spPr>
          <a:xfrm>
            <a:off x="10387310" y="2592578"/>
            <a:ext cx="2069771" cy="1011239"/>
          </a:xfrm>
          <a:prstGeom prst="roundRect">
            <a:avLst>
              <a:gd name="adj" fmla="val 18838"/>
            </a:avLst>
          </a:prstGeom>
          <a:solidFill>
            <a:srgbClr val="DCDEE0">
              <a:alpha val="46437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Big-Machine</a:t>
            </a:r>
          </a:p>
        </p:txBody>
      </p:sp>
      <p:sp>
        <p:nvSpPr>
          <p:cNvPr id="224" name="Shape 224"/>
          <p:cNvSpPr/>
          <p:nvPr/>
        </p:nvSpPr>
        <p:spPr>
          <a:xfrm>
            <a:off x="6561947" y="5166445"/>
            <a:ext cx="2069770" cy="1011239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Rich-Header</a:t>
            </a:r>
          </a:p>
        </p:txBody>
      </p:sp>
      <p:pic>
        <p:nvPicPr>
          <p:cNvPr id="225" name="Picture 224"/>
          <p:cNvPicPr/>
          <p:nvPr/>
        </p:nvPicPr>
        <p:blipFill>
          <a:blip r:embed="rId4">
            <a:alphaModFix amt="56438"/>
            <a:extLst/>
          </a:blip>
          <a:stretch>
            <a:fillRect/>
          </a:stretch>
        </p:blipFill>
        <p:spPr>
          <a:xfrm rot="21600000">
            <a:off x="1750850" y="2981097"/>
            <a:ext cx="998749" cy="352234"/>
          </a:xfrm>
          <a:prstGeom prst="rect">
            <a:avLst/>
          </a:prstGeom>
        </p:spPr>
      </p:pic>
      <p:pic>
        <p:nvPicPr>
          <p:cNvPr id="227" name="Picture 226"/>
          <p:cNvPicPr/>
          <p:nvPr/>
        </p:nvPicPr>
        <p:blipFill>
          <a:blip r:embed="rId5">
            <a:alphaModFix amt="55919"/>
            <a:extLst/>
          </a:blip>
          <a:stretch>
            <a:fillRect/>
          </a:stretch>
        </p:blipFill>
        <p:spPr>
          <a:xfrm rot="21600000">
            <a:off x="5116643" y="3125030"/>
            <a:ext cx="1349276" cy="352235"/>
          </a:xfrm>
          <a:prstGeom prst="rect">
            <a:avLst/>
          </a:prstGeom>
        </p:spPr>
      </p:pic>
      <p:pic>
        <p:nvPicPr>
          <p:cNvPr id="229" name="Picture 228"/>
          <p:cNvPicPr/>
          <p:nvPr/>
        </p:nvPicPr>
        <p:blipFill>
          <a:blip r:embed="rId6">
            <a:alphaModFix amt="55919"/>
            <a:extLst/>
          </a:blip>
          <a:stretch>
            <a:fillRect/>
          </a:stretch>
        </p:blipFill>
        <p:spPr>
          <a:xfrm rot="5400000">
            <a:off x="6704155" y="4225640"/>
            <a:ext cx="1430253" cy="352235"/>
          </a:xfrm>
          <a:prstGeom prst="rect">
            <a:avLst/>
          </a:prstGeom>
        </p:spPr>
      </p:pic>
      <p:pic>
        <p:nvPicPr>
          <p:cNvPr id="231" name="Picture 230"/>
          <p:cNvPicPr/>
          <p:nvPr/>
        </p:nvPicPr>
        <p:blipFill>
          <a:blip r:embed="rId7">
            <a:alphaModFix amt="55919"/>
            <a:extLst/>
          </a:blip>
          <a:stretch>
            <a:fillRect/>
          </a:stretch>
        </p:blipFill>
        <p:spPr>
          <a:xfrm rot="10800000">
            <a:off x="5113568" y="2778397"/>
            <a:ext cx="1349276" cy="352235"/>
          </a:xfrm>
          <a:prstGeom prst="rect">
            <a:avLst/>
          </a:prstGeom>
        </p:spPr>
      </p:pic>
      <p:pic>
        <p:nvPicPr>
          <p:cNvPr id="233" name="Picture 232"/>
          <p:cNvPicPr/>
          <p:nvPr/>
        </p:nvPicPr>
        <p:blipFill>
          <a:blip r:embed="rId8">
            <a:alphaModFix amt="55919"/>
            <a:extLst/>
          </a:blip>
          <a:stretch>
            <a:fillRect/>
          </a:stretch>
        </p:blipFill>
        <p:spPr>
          <a:xfrm rot="10800000">
            <a:off x="8753689" y="2778898"/>
            <a:ext cx="1469931" cy="352235"/>
          </a:xfrm>
          <a:prstGeom prst="rect">
            <a:avLst/>
          </a:prstGeom>
        </p:spPr>
      </p:pic>
      <p:pic>
        <p:nvPicPr>
          <p:cNvPr id="235" name="Picture 234"/>
          <p:cNvPicPr/>
          <p:nvPr/>
        </p:nvPicPr>
        <p:blipFill>
          <a:blip r:embed="rId5">
            <a:alphaModFix amt="55919"/>
            <a:extLst/>
          </a:blip>
          <a:stretch>
            <a:fillRect/>
          </a:stretch>
        </p:blipFill>
        <p:spPr>
          <a:xfrm rot="21600000">
            <a:off x="8832964" y="3125030"/>
            <a:ext cx="1349276" cy="352235"/>
          </a:xfrm>
          <a:prstGeom prst="rect">
            <a:avLst/>
          </a:prstGeom>
        </p:spPr>
      </p:pic>
      <p:pic>
        <p:nvPicPr>
          <p:cNvPr id="237" name="Picture 236"/>
          <p:cNvPicPr/>
          <p:nvPr/>
        </p:nvPicPr>
        <p:blipFill>
          <a:blip r:embed="rId9">
            <a:alphaModFix amt="55919"/>
            <a:extLst/>
          </a:blip>
          <a:stretch>
            <a:fillRect/>
          </a:stretch>
        </p:blipFill>
        <p:spPr>
          <a:xfrm rot="16200000">
            <a:off x="7072207" y="4205089"/>
            <a:ext cx="1387919" cy="352234"/>
          </a:xfrm>
          <a:prstGeom prst="rect">
            <a:avLst/>
          </a:prstGeom>
        </p:spPr>
      </p:pic>
      <p:sp>
        <p:nvSpPr>
          <p:cNvPr id="239" name="Shape 239"/>
          <p:cNvSpPr/>
          <p:nvPr/>
        </p:nvSpPr>
        <p:spPr>
          <a:xfrm>
            <a:off x="2493467" y="7531100"/>
            <a:ext cx="852586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Returns: instant, rich answers</a:t>
            </a:r>
          </a:p>
          <a:p>
            <a:pPr lvl="0">
              <a:defRPr sz="1800"/>
            </a:pPr>
            <a:r>
              <a:rPr sz="3600"/>
              <a:t>Fast iteration to handle new types of data</a:t>
            </a:r>
          </a:p>
        </p:txBody>
      </p:sp>
      <p:sp>
        <p:nvSpPr>
          <p:cNvPr id="240" name="Shape 240"/>
          <p:cNvSpPr/>
          <p:nvPr/>
        </p:nvSpPr>
        <p:spPr>
          <a:xfrm>
            <a:off x="5079539" y="626530"/>
            <a:ext cx="7743549" cy="55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You will work with this on </a:t>
            </a:r>
            <a:r>
              <a:rPr sz="3000" b="1">
                <a:latin typeface="Helvetica"/>
                <a:ea typeface="Helvetica"/>
                <a:cs typeface="Helvetica"/>
                <a:sym typeface="Helvetica"/>
              </a:rPr>
              <a:t>Monday - Hackday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A6AAA9"/>
                </a:solidFill>
              </a:rPr>
              <a:t>Contents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CLIQZ product = ?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Big picture: the whole system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Front-end: how it works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rP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Part one:</a:t>
            </a:r>
          </a:p>
          <a:p>
            <a:pPr lvl="0">
              <a:defRPr sz="1800"/>
            </a:pPr>
            <a:r>
              <a:rPr sz="3600"/>
              <a:t>1 - Install the extension and try it out</a:t>
            </a:r>
          </a:p>
          <a:p>
            <a:pPr lvl="0">
              <a:defRPr sz="1800"/>
            </a:pPr>
            <a:r>
              <a:rPr sz="3600"/>
              <a:t>2 - Fork the extension code, and install your own NewUI version</a:t>
            </a:r>
          </a:p>
          <a:p>
            <a:pPr lvl="0">
              <a:defRPr sz="1800"/>
            </a:pPr>
            <a:r>
              <a:rPr sz="3600"/>
              <a:t>3 - If that was you developing the extension:          a) what would you change? b) what are the difficulties?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Part two: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Requirement: when users query your name, the extension shows your profile. 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Please write code in the front-end to do so.</a:t>
            </a:r>
          </a:p>
          <a:p>
            <a:pPr marL="0" lvl="0" indent="0">
              <a:buSzTx/>
              <a:buNone/>
              <a:defRPr sz="1800"/>
            </a:pPr>
            <a:r>
              <a:rPr sz="3600" i="1"/>
              <a:t>Note: you can choose to have the data coded inside the extension, or from the rich-header.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600"/>
              <a:t>Guide to the exercises (1h)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/>
              <a:t>Contents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lvl="0">
              <a:buSzPct val="100000"/>
              <a:defRPr sz="1800"/>
            </a:pPr>
            <a:r>
              <a:rPr sz="3600">
                <a:latin typeface="Georgia"/>
                <a:ea typeface="Georgia"/>
                <a:cs typeface="Georgia"/>
                <a:sym typeface="Georgia"/>
              </a:rPr>
              <a:t>CLIQZ product = ?</a:t>
            </a:r>
          </a:p>
          <a:p>
            <a:pPr marL="698500" lvl="0">
              <a:buSzPct val="100000"/>
              <a:defRPr sz="1800"/>
            </a:pPr>
            <a:r>
              <a:rPr sz="3600">
                <a:latin typeface="Georgia"/>
                <a:ea typeface="Georgia"/>
                <a:cs typeface="Georgia"/>
                <a:sym typeface="Georgia"/>
              </a:rPr>
              <a:t>Big picture: the whole system</a:t>
            </a:r>
          </a:p>
          <a:p>
            <a:pPr marL="698500" lvl="0">
              <a:buSzPct val="100000"/>
              <a:defRPr sz="1800"/>
            </a:pPr>
            <a:r>
              <a:rPr sz="3600">
                <a:latin typeface="Georgia"/>
                <a:ea typeface="Georgia"/>
                <a:cs typeface="Georgia"/>
                <a:sym typeface="Georgia"/>
              </a:rPr>
              <a:t>Front-end: how it works</a:t>
            </a:r>
          </a:p>
          <a:p>
            <a:pPr marL="698500" lvl="0">
              <a:buSzPct val="100000"/>
              <a:defRPr sz="1800"/>
            </a:pPr>
            <a:r>
              <a:rPr sz="3600">
                <a:latin typeface="Georgia"/>
                <a:ea typeface="Georgia"/>
                <a:cs typeface="Georgia"/>
                <a:sym typeface="Georgia"/>
              </a:rP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/>
              <a:t>CLIQZ product = 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498600" y="33274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C82506"/>
                </a:solidFill>
              </a:rPr>
              <a:t>Browser extension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creen Shot 2015-03-02 at 18.51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303" y="4704657"/>
            <a:ext cx="10098508" cy="456837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" name="Screen Shot 2015-03-02 at 18.50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853" y="316962"/>
            <a:ext cx="10111208" cy="37602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018099" y="6770709"/>
            <a:ext cx="1534779" cy="352235"/>
          </a:xfrm>
          <a:prstGeom prst="rect">
            <a:avLst/>
          </a:prstGeom>
        </p:spPr>
      </p:pic>
      <p:sp>
        <p:nvSpPr>
          <p:cNvPr id="47" name="Shape 47"/>
          <p:cNvSpPr/>
          <p:nvPr/>
        </p:nvSpPr>
        <p:spPr>
          <a:xfrm>
            <a:off x="125908" y="6248400"/>
            <a:ext cx="20087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3200"/>
              <a:t>With Cliqz</a:t>
            </a:r>
          </a:p>
        </p:txBody>
      </p:sp>
      <p:pic>
        <p:nvPicPr>
          <p:cNvPr id="4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0878" y="77936"/>
            <a:ext cx="874505" cy="87450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0954940" y="1689099"/>
            <a:ext cx="16867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>
                <a:latin typeface="Georgia"/>
                <a:ea typeface="Georgia"/>
                <a:cs typeface="Georgia"/>
                <a:sym typeface="Georgia"/>
              </a:rPr>
              <a:t>Normal </a:t>
            </a:r>
          </a:p>
          <a:p>
            <a:pPr lvl="0">
              <a:defRPr sz="1800"/>
            </a:pPr>
            <a:r>
              <a:rPr sz="3200">
                <a:latin typeface="Georgia"/>
                <a:ea typeface="Georgia"/>
                <a:cs typeface="Georgia"/>
                <a:sym typeface="Georgia"/>
              </a:rPr>
              <a:t>Firefox</a:t>
            </a:r>
          </a:p>
        </p:txBody>
      </p:sp>
      <p:pic>
        <p:nvPicPr>
          <p:cNvPr id="50" name="Picture 4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581860" y="2682944"/>
            <a:ext cx="1534778" cy="35223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3588957">
            <a:off x="3068704" y="3984636"/>
            <a:ext cx="2831531" cy="722080"/>
          </a:xfrm>
          <a:prstGeom prst="rect">
            <a:avLst/>
          </a:prstGeom>
        </p:spPr>
      </p:pic>
      <p:sp>
        <p:nvSpPr>
          <p:cNvPr id="54" name="Shape 54"/>
          <p:cNvSpPr/>
          <p:nvPr/>
        </p:nvSpPr>
        <p:spPr>
          <a:xfrm>
            <a:off x="9621763" y="5016500"/>
            <a:ext cx="974874" cy="553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3209" y="6901871"/>
            <a:ext cx="2038413" cy="2393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1054" y="6724844"/>
            <a:ext cx="2747492" cy="2747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8336" y="624036"/>
            <a:ext cx="6448128" cy="644812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10122072" y="3147483"/>
            <a:ext cx="22612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3600"/>
              <a:t>3M+ users</a:t>
            </a:r>
          </a:p>
        </p:txBody>
      </p:sp>
      <p:sp>
        <p:nvSpPr>
          <p:cNvPr id="60" name="Shape 60"/>
          <p:cNvSpPr/>
          <p:nvPr/>
        </p:nvSpPr>
        <p:spPr>
          <a:xfrm>
            <a:off x="929454" y="7905551"/>
            <a:ext cx="27648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3600"/>
              <a:t>Coming soon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A6AAA9"/>
                </a:solidFill>
              </a:rPr>
              <a:t>Contents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CLIQZ product = ?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C82506"/>
                </a:solidFill>
                <a:latin typeface="Georgia"/>
                <a:ea typeface="Georgia"/>
                <a:cs typeface="Georgia"/>
                <a:sym typeface="Georgia"/>
              </a:rPr>
              <a:t>Big picture: the whole system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Front-end: how it works</a:t>
            </a:r>
          </a:p>
          <a:p>
            <a:pPr marL="698500" lvl="0">
              <a:buSzPct val="100000"/>
              <a:defRPr sz="1800"/>
            </a:pPr>
            <a:r>
              <a:rPr sz="3600">
                <a:solidFill>
                  <a:srgbClr val="A6AAA9"/>
                </a:solidFill>
                <a:latin typeface="Georgia"/>
                <a:ea typeface="Georgia"/>
                <a:cs typeface="Georgia"/>
                <a:sym typeface="Georgia"/>
              </a:rP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554" y="3555352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2764211" y="3609181"/>
            <a:ext cx="2069770" cy="1011238"/>
          </a:xfrm>
          <a:prstGeom prst="roundRect">
            <a:avLst>
              <a:gd name="adj" fmla="val 18838"/>
            </a:avLst>
          </a:prstGeom>
          <a:ln w="63500">
            <a:solidFill>
              <a:srgbClr val="DE6A10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67" name="Shape 67"/>
          <p:cNvSpPr/>
          <p:nvPr/>
        </p:nvSpPr>
        <p:spPr>
          <a:xfrm>
            <a:off x="6448781" y="3600714"/>
            <a:ext cx="2069771" cy="1011239"/>
          </a:xfrm>
          <a:prstGeom prst="roundRect">
            <a:avLst>
              <a:gd name="adj" fmla="val 18838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68" name="Shape 68"/>
          <p:cNvSpPr/>
          <p:nvPr/>
        </p:nvSpPr>
        <p:spPr>
          <a:xfrm>
            <a:off x="10274144" y="3609181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Big-Machine</a:t>
            </a:r>
          </a:p>
        </p:txBody>
      </p:sp>
      <p:sp>
        <p:nvSpPr>
          <p:cNvPr id="69" name="Shape 69"/>
          <p:cNvSpPr/>
          <p:nvPr/>
        </p:nvSpPr>
        <p:spPr>
          <a:xfrm>
            <a:off x="6448781" y="1465262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Log</a:t>
            </a:r>
          </a:p>
        </p:txBody>
      </p:sp>
      <p:sp>
        <p:nvSpPr>
          <p:cNvPr id="70" name="Shape 70"/>
          <p:cNvSpPr/>
          <p:nvPr/>
        </p:nvSpPr>
        <p:spPr>
          <a:xfrm>
            <a:off x="6448781" y="6183048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Rich-Header</a:t>
            </a:r>
          </a:p>
        </p:txBody>
      </p:sp>
      <p:pic>
        <p:nvPicPr>
          <p:cNvPr id="71" name="Picture 70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637685" y="3997699"/>
            <a:ext cx="998748" cy="35223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5003478" y="4141632"/>
            <a:ext cx="1349276" cy="3522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6590989" y="5242242"/>
            <a:ext cx="1430253" cy="352235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600000">
            <a:off x="3774701" y="1794764"/>
            <a:ext cx="2550875" cy="352235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000403" y="3795000"/>
            <a:ext cx="1349276" cy="352234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>
            <a:off x="8640523" y="3795500"/>
            <a:ext cx="1469931" cy="352235"/>
          </a:xfrm>
          <a:prstGeom prst="rect">
            <a:avLst/>
          </a:prstGeom>
        </p:spPr>
      </p:pic>
      <p:pic>
        <p:nvPicPr>
          <p:cNvPr id="83" name="Picture 82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8719798" y="4141632"/>
            <a:ext cx="1349276" cy="352235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6959041" y="5221691"/>
            <a:ext cx="1387919" cy="352234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3037992" y="2615861"/>
            <a:ext cx="1523075" cy="76201"/>
          </a:xfrm>
          <a:prstGeom prst="rect">
            <a:avLst/>
          </a:prstGeom>
        </p:spPr>
      </p:pic>
      <p:sp>
        <p:nvSpPr>
          <p:cNvPr id="89" name="Shape 89"/>
          <p:cNvSpPr/>
          <p:nvPr/>
        </p:nvSpPr>
        <p:spPr>
          <a:xfrm flipV="1">
            <a:off x="5657256" y="583939"/>
            <a:ext cx="1" cy="746762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90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650536" y="8259608"/>
            <a:ext cx="1063023" cy="106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414222" y="7622726"/>
            <a:ext cx="1964253" cy="196425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657063" y="7933266"/>
            <a:ext cx="304996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10063" y="7933266"/>
            <a:ext cx="552702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94" name="Picture 93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 rot="21600000">
            <a:off x="10632569" y="254640"/>
            <a:ext cx="918172" cy="352234"/>
          </a:xfrm>
          <a:prstGeom prst="rect">
            <a:avLst/>
          </a:prstGeom>
        </p:spPr>
      </p:pic>
      <p:sp>
        <p:nvSpPr>
          <p:cNvPr id="96" name="Shape 96"/>
          <p:cNvSpPr/>
          <p:nvPr/>
        </p:nvSpPr>
        <p:spPr>
          <a:xfrm>
            <a:off x="11575999" y="136973"/>
            <a:ext cx="6224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Ask</a:t>
            </a:r>
          </a:p>
        </p:txBody>
      </p:sp>
      <p:pic>
        <p:nvPicPr>
          <p:cNvPr id="97" name="Picture 96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 rot="10800000">
            <a:off x="10590851" y="747500"/>
            <a:ext cx="918172" cy="352235"/>
          </a:xfrm>
          <a:prstGeom prst="rect">
            <a:avLst/>
          </a:prstGeom>
        </p:spPr>
      </p:pic>
      <p:sp>
        <p:nvSpPr>
          <p:cNvPr id="99" name="Shape 99"/>
          <p:cNvSpPr/>
          <p:nvPr/>
        </p:nvSpPr>
        <p:spPr>
          <a:xfrm>
            <a:off x="11609815" y="688667"/>
            <a:ext cx="11305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Answer</a:t>
            </a:r>
          </a:p>
        </p:txBody>
      </p:sp>
      <p:sp>
        <p:nvSpPr>
          <p:cNvPr id="100" name="Shape 100"/>
          <p:cNvSpPr/>
          <p:nvPr/>
        </p:nvSpPr>
        <p:spPr>
          <a:xfrm>
            <a:off x="3634588" y="1735931"/>
            <a:ext cx="803149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Write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Macintosh PowerPoint</Application>
  <PresentationFormat>Custom</PresentationFormat>
  <Paragraphs>96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White</vt:lpstr>
      <vt:lpstr>CLIQZ For Firefox</vt:lpstr>
      <vt:lpstr>CLIQZ For Firefox</vt:lpstr>
      <vt:lpstr>Contents</vt:lpstr>
      <vt:lpstr>CLIQZ product = ?</vt:lpstr>
      <vt:lpstr>Browser extension</vt:lpstr>
      <vt:lpstr>PowerPoint Presentation</vt:lpstr>
      <vt:lpstr>PowerPoint Presentation</vt:lpstr>
      <vt:lpstr>Contents</vt:lpstr>
      <vt:lpstr>PowerPoint Presentation</vt:lpstr>
      <vt:lpstr>Contents</vt:lpstr>
      <vt:lpstr>PowerPoint Presentation</vt:lpstr>
      <vt:lpstr>PowerPoint Presentation</vt:lpstr>
      <vt:lpstr>The architecture behind</vt:lpstr>
      <vt:lpstr>PowerPoint Presentation</vt:lpstr>
      <vt:lpstr>How it talks to other systems</vt:lpstr>
      <vt:lpstr>PowerPoint Presentation</vt:lpstr>
      <vt:lpstr>Important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CLIQZ For Firefox</dc:title>
  <cp:lastModifiedBy>Lucian</cp:lastModifiedBy>
  <cp:revision>7</cp:revision>
  <dcterms:modified xsi:type="dcterms:W3CDTF">2015-03-25T10:01:31Z</dcterms:modified>
</cp:coreProperties>
</file>