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60" r:id="rId4"/>
    <p:sldId id="263" r:id="rId5"/>
    <p:sldId id="285" r:id="rId6"/>
    <p:sldId id="268" r:id="rId7"/>
    <p:sldId id="270" r:id="rId8"/>
    <p:sldId id="286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85" autoAdjust="0"/>
  </p:normalViewPr>
  <p:slideViewPr>
    <p:cSldViewPr snapToGrid="0" snapToObjects="1">
      <p:cViewPr varScale="1">
        <p:scale>
          <a:sx n="112" d="100"/>
          <a:sy n="112" d="100"/>
        </p:scale>
        <p:origin x="-99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220186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</a:t>
            </a:r>
            <a:r>
              <a:rPr lang="en-US" baseline="0" dirty="0" smtClean="0"/>
              <a:t> really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6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CLIQZ</a:t>
            </a:r>
            <a:r>
              <a:rPr lang="en-US" baseline="0" dirty="0" smtClean="0"/>
              <a:t> for Firefox in a bigger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4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1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microsoft.com/office/2007/relationships/hdphoto" Target="../media/hdphoto1.wdp"/><Relationship Id="rId18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181100" y="1626641"/>
            <a:ext cx="10464800" cy="1992859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lang="en-US" sz="8000" dirty="0" smtClean="0"/>
              <a:t>Frontline</a:t>
            </a:r>
            <a:endParaRPr sz="8000" dirty="0"/>
          </a:p>
        </p:txBody>
      </p:sp>
      <p:sp>
        <p:nvSpPr>
          <p:cNvPr id="34" name="Shape 34"/>
          <p:cNvSpPr/>
          <p:nvPr/>
        </p:nvSpPr>
        <p:spPr>
          <a:xfrm>
            <a:off x="10286503" y="7846616"/>
            <a:ext cx="1025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2000" i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174" y="4331129"/>
            <a:ext cx="996424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CLIQZ for Firefox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++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"/>
          <p:cNvSpPr>
            <a:spLocks noGrp="1"/>
          </p:cNvSpPr>
          <p:nvPr>
            <p:ph type="title"/>
          </p:nvPr>
        </p:nvSpPr>
        <p:spPr>
          <a:xfrm>
            <a:off x="1181100" y="366578"/>
            <a:ext cx="10464800" cy="974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8000" dirty="0">
                <a:solidFill>
                  <a:srgbClr val="FFFFFF"/>
                </a:solidFill>
              </a:rPr>
              <a:t>CLIQZ </a:t>
            </a:r>
            <a:r>
              <a:rPr lang="en-US" sz="8000" dirty="0" smtClean="0">
                <a:solidFill>
                  <a:srgbClr val="FFFFFF"/>
                </a:solidFill>
              </a:rPr>
              <a:t>for </a:t>
            </a:r>
            <a:r>
              <a:rPr lang="en-US" sz="8000" dirty="0" smtClean="0">
                <a:solidFill>
                  <a:srgbClr val="FFFFFF"/>
                </a:solidFill>
              </a:rPr>
              <a:t>Firefox</a:t>
            </a:r>
            <a:endParaRPr sz="8000" dirty="0">
              <a:solidFill>
                <a:srgbClr val="FFFFFF"/>
              </a:solidFill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1" y="5490850"/>
            <a:ext cx="2489200" cy="3263900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748109"/>
            <a:ext cx="2908300" cy="27940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40028" y="4809147"/>
            <a:ext cx="45035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What some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people think </a:t>
            </a:r>
            <a:r>
              <a:rPr lang="en-US" sz="2200" dirty="0" smtClean="0">
                <a:solidFill>
                  <a:srgbClr val="FFFFFF"/>
                </a:solidFill>
              </a:rPr>
              <a:t>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28" y="8901686"/>
            <a:ext cx="439005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our friends think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1"/>
          <a:stretch/>
        </p:blipFill>
        <p:spPr>
          <a:xfrm>
            <a:off x="8445101" y="1499246"/>
            <a:ext cx="4449990" cy="31615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30231" y="4816026"/>
            <a:ext cx="394078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Google thinks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16" descr="Screen Shot 2015-03-25 at 10.19.3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81" y="1748109"/>
            <a:ext cx="3726969" cy="28916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84190" y="8901686"/>
            <a:ext cx="346769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we think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3314" y="8879109"/>
            <a:ext cx="346769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we really 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" name="Picture 19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01" y="6144678"/>
            <a:ext cx="3937000" cy="2070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26668" y="4816026"/>
            <a:ext cx="45035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What our parents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think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23" name="Picture 22" descr="luciano_7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46" y="5954723"/>
            <a:ext cx="4216004" cy="24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98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creen Shot 2015-03-02 at 18.51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303" y="4704657"/>
            <a:ext cx="10098508" cy="456837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4" name="Screen Shot 2015-03-02 at 18.50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853" y="316962"/>
            <a:ext cx="10111208" cy="37602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5" name="Picture 44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1018099" y="6770709"/>
            <a:ext cx="1534779" cy="352235"/>
          </a:xfrm>
          <a:prstGeom prst="rect">
            <a:avLst/>
          </a:prstGeom>
        </p:spPr>
      </p:pic>
      <p:sp>
        <p:nvSpPr>
          <p:cNvPr id="47" name="Shape 47"/>
          <p:cNvSpPr/>
          <p:nvPr/>
        </p:nvSpPr>
        <p:spPr>
          <a:xfrm>
            <a:off x="467358" y="6230283"/>
            <a:ext cx="132588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lang="en-US" sz="3200" dirty="0" smtClean="0"/>
              <a:t>CLIQZ</a:t>
            </a:r>
            <a:endParaRPr sz="3200" dirty="0"/>
          </a:p>
        </p:txBody>
      </p:sp>
      <p:pic>
        <p:nvPicPr>
          <p:cNvPr id="4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30878" y="77936"/>
            <a:ext cx="874505" cy="87450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11073742" y="1653361"/>
            <a:ext cx="1449115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dirty="0" smtClean="0">
                <a:latin typeface="Georgia"/>
                <a:ea typeface="Georgia"/>
                <a:cs typeface="Georgia"/>
                <a:sym typeface="Georgia"/>
              </a:rPr>
              <a:t>Default</a:t>
            </a:r>
            <a:endParaRPr sz="3200" dirty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defRPr sz="1800"/>
            </a:pPr>
            <a:r>
              <a:rPr sz="3200" dirty="0">
                <a:latin typeface="Georgia"/>
                <a:ea typeface="Georgia"/>
                <a:cs typeface="Georgia"/>
                <a:sym typeface="Georgia"/>
              </a:rPr>
              <a:t>Firefox</a:t>
            </a:r>
          </a:p>
        </p:txBody>
      </p:sp>
      <p:pic>
        <p:nvPicPr>
          <p:cNvPr id="50" name="Picture 49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0581860" y="2682944"/>
            <a:ext cx="1534778" cy="352235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3588957">
            <a:off x="3068704" y="3984636"/>
            <a:ext cx="2831531" cy="722080"/>
          </a:xfrm>
          <a:prstGeom prst="rect">
            <a:avLst/>
          </a:prstGeom>
        </p:spPr>
      </p:pic>
      <p:sp>
        <p:nvSpPr>
          <p:cNvPr id="54" name="Shape 54"/>
          <p:cNvSpPr/>
          <p:nvPr/>
        </p:nvSpPr>
        <p:spPr>
          <a:xfrm>
            <a:off x="9975493" y="5016500"/>
            <a:ext cx="621143" cy="553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554" y="4558941"/>
            <a:ext cx="1065384" cy="111889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2764211" y="4612770"/>
            <a:ext cx="2069770" cy="1011238"/>
          </a:xfrm>
          <a:prstGeom prst="roundRect">
            <a:avLst>
              <a:gd name="adj" fmla="val 18838"/>
            </a:avLst>
          </a:prstGeom>
          <a:ln w="63500">
            <a:solidFill>
              <a:srgbClr val="DE6A10"/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BD5B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BD5B0C"/>
                </a:solidFill>
              </a:rPr>
              <a:t>Extension</a:t>
            </a:r>
          </a:p>
        </p:txBody>
      </p:sp>
      <p:sp>
        <p:nvSpPr>
          <p:cNvPr id="67" name="Shape 67"/>
          <p:cNvSpPr/>
          <p:nvPr/>
        </p:nvSpPr>
        <p:spPr>
          <a:xfrm>
            <a:off x="6448781" y="4604303"/>
            <a:ext cx="2069771" cy="1011239"/>
          </a:xfrm>
          <a:prstGeom prst="roundRect">
            <a:avLst>
              <a:gd name="adj" fmla="val 18838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69" name="Shape 69"/>
          <p:cNvSpPr/>
          <p:nvPr/>
        </p:nvSpPr>
        <p:spPr>
          <a:xfrm>
            <a:off x="6441997" y="2739520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Telemetry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448781" y="6681018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FFFFFF"/>
                </a:solidFill>
              </a:rPr>
              <a:t>Rich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sz="2400" b="1" dirty="0" smtClean="0">
                <a:solidFill>
                  <a:srgbClr val="FFFFFF"/>
                </a:solidFill>
              </a:rPr>
              <a:t>Header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71" name="Picture 70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1637685" y="5001288"/>
            <a:ext cx="998748" cy="352235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600000">
            <a:off x="5003478" y="5145221"/>
            <a:ext cx="1349276" cy="35223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6882803" y="5954016"/>
            <a:ext cx="846623" cy="352235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21600000">
            <a:off x="3774701" y="2798353"/>
            <a:ext cx="2550875" cy="352235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0800000">
            <a:off x="5000403" y="4798589"/>
            <a:ext cx="1349276" cy="352234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0800000">
            <a:off x="8640523" y="4799089"/>
            <a:ext cx="1469931" cy="352235"/>
          </a:xfrm>
          <a:prstGeom prst="rect">
            <a:avLst/>
          </a:prstGeom>
        </p:spPr>
      </p:pic>
      <p:pic>
        <p:nvPicPr>
          <p:cNvPr id="83" name="Picture 82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600000">
            <a:off x="8719798" y="5145221"/>
            <a:ext cx="1349276" cy="352235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7229997" y="5954324"/>
            <a:ext cx="846007" cy="352234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3037992" y="3619450"/>
            <a:ext cx="1523075" cy="76201"/>
          </a:xfrm>
          <a:prstGeom prst="rect">
            <a:avLst/>
          </a:prstGeom>
        </p:spPr>
      </p:pic>
      <p:sp>
        <p:nvSpPr>
          <p:cNvPr id="89" name="Shape 89"/>
          <p:cNvSpPr/>
          <p:nvPr/>
        </p:nvSpPr>
        <p:spPr>
          <a:xfrm flipV="1">
            <a:off x="5657255" y="583939"/>
            <a:ext cx="1" cy="746762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pic>
        <p:nvPicPr>
          <p:cNvPr id="90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50536" y="8323646"/>
            <a:ext cx="1063023" cy="106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414222" y="7793494"/>
            <a:ext cx="1964253" cy="196425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657063" y="7986631"/>
            <a:ext cx="304996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610063" y="8114707"/>
            <a:ext cx="552702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677140" y="2789804"/>
            <a:ext cx="718045" cy="3693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"/>
                <a:cs typeface="Helvetica"/>
              </a:rPr>
              <a:t>Write</a:t>
            </a:r>
          </a:p>
        </p:txBody>
      </p:sp>
      <p:sp>
        <p:nvSpPr>
          <p:cNvPr id="29" name="Shape 69"/>
          <p:cNvSpPr/>
          <p:nvPr/>
        </p:nvSpPr>
        <p:spPr>
          <a:xfrm>
            <a:off x="6448781" y="3584440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FFFFFF"/>
                </a:solidFill>
              </a:rPr>
              <a:t>Querylog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0" name="Shape 69"/>
          <p:cNvSpPr/>
          <p:nvPr/>
        </p:nvSpPr>
        <p:spPr>
          <a:xfrm>
            <a:off x="6448781" y="1985213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FFFFFF"/>
                </a:solidFill>
              </a:rPr>
              <a:t>uCrawl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25575" y="3501024"/>
            <a:ext cx="2314947" cy="2206414"/>
          </a:xfrm>
          <a:prstGeom prst="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ln>
                <a:solidFill>
                  <a:srgbClr val="000000"/>
                </a:solidFill>
                <a:prstDash val="dot"/>
              </a:ln>
              <a:latin typeface="Helvetica"/>
              <a:cs typeface="Helvetica"/>
            </a:endParaRPr>
          </a:p>
        </p:txBody>
      </p:sp>
      <p:sp>
        <p:nvSpPr>
          <p:cNvPr id="33" name="Shape 70"/>
          <p:cNvSpPr/>
          <p:nvPr/>
        </p:nvSpPr>
        <p:spPr>
          <a:xfrm>
            <a:off x="10378475" y="4695584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Big Machine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3" name="Picture 2" descr="imgre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22" y="2483373"/>
            <a:ext cx="1526657" cy="1526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4179" y="3092962"/>
            <a:ext cx="6413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12792558">
            <a:off x="8529832" y="1755085"/>
            <a:ext cx="2149875" cy="33979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02649" y="3014973"/>
            <a:ext cx="1336322" cy="339795"/>
          </a:xfrm>
          <a:prstGeom prst="rect">
            <a:avLst/>
          </a:prstGeom>
        </p:spPr>
      </p:pic>
      <p:sp>
        <p:nvSpPr>
          <p:cNvPr id="39" name="Shape 69"/>
          <p:cNvSpPr/>
          <p:nvPr/>
        </p:nvSpPr>
        <p:spPr>
          <a:xfrm>
            <a:off x="6448781" y="974278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FF66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CDN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5400000">
            <a:off x="1819687" y="2915686"/>
            <a:ext cx="2871577" cy="352235"/>
          </a:xfrm>
          <a:prstGeom prst="rect">
            <a:avLst/>
          </a:prstGeom>
        </p:spPr>
      </p:pic>
      <p:sp>
        <p:nvSpPr>
          <p:cNvPr id="41" name="Shape 100"/>
          <p:cNvSpPr/>
          <p:nvPr/>
        </p:nvSpPr>
        <p:spPr>
          <a:xfrm>
            <a:off x="2824131" y="1102017"/>
            <a:ext cx="1013499" cy="5539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1800" dirty="0" smtClean="0">
                <a:latin typeface="Helvetica"/>
                <a:cs typeface="Helvetica"/>
              </a:rPr>
              <a:t>Static </a:t>
            </a:r>
          </a:p>
          <a:p>
            <a:pPr lvl="0">
              <a:defRPr sz="1800"/>
            </a:pPr>
            <a:r>
              <a:rPr lang="en-US" sz="1800" dirty="0" smtClean="0">
                <a:latin typeface="Helvetica"/>
                <a:cs typeface="Helvetica"/>
              </a:rPr>
              <a:t>resources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994817" y="1322442"/>
            <a:ext cx="2330758" cy="76201"/>
          </a:xfrm>
          <a:prstGeom prst="rect">
            <a:avLst/>
          </a:prstGeom>
        </p:spPr>
      </p:pic>
      <p:sp>
        <p:nvSpPr>
          <p:cNvPr id="45" name="Shape 70"/>
          <p:cNvSpPr/>
          <p:nvPr/>
        </p:nvSpPr>
        <p:spPr>
          <a:xfrm>
            <a:off x="10378475" y="6681018"/>
            <a:ext cx="2069771" cy="1011238"/>
          </a:xfrm>
          <a:prstGeom prst="roundRect">
            <a:avLst>
              <a:gd name="adj" fmla="val 18838"/>
            </a:avLst>
          </a:prstGeom>
          <a:ln>
            <a:solidFill>
              <a:schemeClr val="bg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News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47" name="Picture 46"/>
          <p:cNvPicPr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1205265" y="6081896"/>
            <a:ext cx="846007" cy="352234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94337">
            <a:off x="10755059" y="6073425"/>
            <a:ext cx="846007" cy="352234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74210" y="6800331"/>
            <a:ext cx="846007" cy="352234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9092964" y="7134639"/>
            <a:ext cx="846007" cy="3522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797" y="493430"/>
            <a:ext cx="7481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000000"/>
                </a:solidFill>
              </a:rPr>
              <a:t>Browser Extension ?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8124" y="3048180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6390" y="3256011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230864" y="15414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kern="1200"/>
          </a:p>
        </p:txBody>
      </p:sp>
      <p:sp>
        <p:nvSpPr>
          <p:cNvPr id="8" name="TextBox 7"/>
          <p:cNvSpPr txBox="1"/>
          <p:nvPr/>
        </p:nvSpPr>
        <p:spPr>
          <a:xfrm>
            <a:off x="1" y="4387750"/>
            <a:ext cx="26555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Firefox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Add-ons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435" y="2719885"/>
            <a:ext cx="17447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Themes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0599" y="5175731"/>
            <a:ext cx="83635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Plugins (Acrobat reader, Java, Flash,…)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0528" y="6903768"/>
            <a:ext cx="25900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Extensions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Connector 12"/>
          <p:cNvCxnSpPr>
            <a:stCxn id="8" idx="3"/>
            <a:endCxn id="9" idx="1"/>
          </p:cNvCxnSpPr>
          <p:nvPr/>
        </p:nvCxnSpPr>
        <p:spPr>
          <a:xfrm flipV="1">
            <a:off x="2655513" y="3048180"/>
            <a:ext cx="1812922" cy="194486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8" idx="3"/>
            <a:endCxn id="10" idx="1"/>
          </p:cNvCxnSpPr>
          <p:nvPr/>
        </p:nvCxnSpPr>
        <p:spPr>
          <a:xfrm>
            <a:off x="2655513" y="4993044"/>
            <a:ext cx="1595086" cy="510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8" idx="3"/>
            <a:endCxn id="11" idx="1"/>
          </p:cNvCxnSpPr>
          <p:nvPr/>
        </p:nvCxnSpPr>
        <p:spPr>
          <a:xfrm>
            <a:off x="2655513" y="4993044"/>
            <a:ext cx="585015" cy="22390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4840076" y="3720915"/>
            <a:ext cx="35923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Language packs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8" idx="3"/>
            <a:endCxn id="24" idx="1"/>
          </p:cNvCxnSpPr>
          <p:nvPr/>
        </p:nvCxnSpPr>
        <p:spPr>
          <a:xfrm flipV="1">
            <a:off x="2655513" y="4049210"/>
            <a:ext cx="2184563" cy="9438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7085668" y="7104084"/>
            <a:ext cx="269342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Add-on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SDK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02850" y="6263980"/>
            <a:ext cx="225761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Traditional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5668" y="7953940"/>
            <a:ext cx="29247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Bootstrapped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Connector 40"/>
          <p:cNvCxnSpPr>
            <a:stCxn id="11" idx="3"/>
            <a:endCxn id="37" idx="1"/>
          </p:cNvCxnSpPr>
          <p:nvPr/>
        </p:nvCxnSpPr>
        <p:spPr>
          <a:xfrm>
            <a:off x="5830584" y="7232063"/>
            <a:ext cx="1255084" cy="2003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>
            <a:stCxn id="11" idx="3"/>
            <a:endCxn id="38" idx="1"/>
          </p:cNvCxnSpPr>
          <p:nvPr/>
        </p:nvCxnSpPr>
        <p:spPr>
          <a:xfrm flipV="1">
            <a:off x="5830584" y="6592275"/>
            <a:ext cx="1372266" cy="6397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11" idx="3"/>
            <a:endCxn id="39" idx="1"/>
          </p:cNvCxnSpPr>
          <p:nvPr/>
        </p:nvCxnSpPr>
        <p:spPr>
          <a:xfrm>
            <a:off x="5830584" y="7232063"/>
            <a:ext cx="1255084" cy="10501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11767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tensionnavigation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3" y="-1"/>
            <a:ext cx="10636296" cy="9753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577" y="160874"/>
            <a:ext cx="1065385" cy="1118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5-03-03 at 07.44.5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0772" y="511658"/>
            <a:ext cx="5190518" cy="41732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28" name="Picture 127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627732" y="1331262"/>
            <a:ext cx="1039853" cy="246564"/>
          </a:xfrm>
          <a:prstGeom prst="rect">
            <a:avLst/>
          </a:prstGeom>
        </p:spPr>
      </p:pic>
      <p:sp>
        <p:nvSpPr>
          <p:cNvPr id="131" name="Shape 131"/>
          <p:cNvSpPr/>
          <p:nvPr/>
        </p:nvSpPr>
        <p:spPr>
          <a:xfrm>
            <a:off x="652577" y="1974472"/>
            <a:ext cx="2997519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000000"/>
                </a:solidFill>
              </a:rPr>
              <a:t>CliqzAutocomplete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7" name="Shape 131"/>
          <p:cNvSpPr/>
          <p:nvPr/>
        </p:nvSpPr>
        <p:spPr>
          <a:xfrm>
            <a:off x="4023771" y="1486508"/>
            <a:ext cx="1920975" cy="640364"/>
          </a:xfrm>
          <a:prstGeom prst="roundRect">
            <a:avLst>
              <a:gd name="adj" fmla="val 21962"/>
            </a:avLst>
          </a:prstGeom>
          <a:solidFill>
            <a:schemeClr val="bg1">
              <a:lumMod val="85000"/>
            </a:schemeClr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History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8" name="Shape 131"/>
          <p:cNvSpPr/>
          <p:nvPr/>
        </p:nvSpPr>
        <p:spPr>
          <a:xfrm>
            <a:off x="4109267" y="4139938"/>
            <a:ext cx="1920975" cy="640364"/>
          </a:xfrm>
          <a:prstGeom prst="roundRect">
            <a:avLst>
              <a:gd name="adj" fmla="val 21962"/>
            </a:avLst>
          </a:prstGeom>
          <a:solidFill>
            <a:schemeClr val="bg1">
              <a:lumMod val="85000"/>
            </a:schemeClr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GO Mixer</a:t>
            </a:r>
            <a:endParaRPr sz="2400" b="1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>
            <a:stCxn id="131" idx="3"/>
            <a:endCxn id="27" idx="1"/>
          </p:cNvCxnSpPr>
          <p:nvPr/>
        </p:nvCxnSpPr>
        <p:spPr>
          <a:xfrm flipV="1">
            <a:off x="3650096" y="1806690"/>
            <a:ext cx="373675" cy="48796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/>
          <p:cNvCxnSpPr>
            <a:stCxn id="131" idx="3"/>
            <a:endCxn id="28" idx="1"/>
          </p:cNvCxnSpPr>
          <p:nvPr/>
        </p:nvCxnSpPr>
        <p:spPr>
          <a:xfrm>
            <a:off x="3650096" y="2294654"/>
            <a:ext cx="459171" cy="216546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Shape 131"/>
          <p:cNvSpPr/>
          <p:nvPr/>
        </p:nvSpPr>
        <p:spPr>
          <a:xfrm>
            <a:off x="7722703" y="1486508"/>
            <a:ext cx="1407761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Cluster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40" name="Shape 131"/>
          <p:cNvSpPr/>
          <p:nvPr/>
        </p:nvSpPr>
        <p:spPr>
          <a:xfrm>
            <a:off x="6362699" y="1490816"/>
            <a:ext cx="1360004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Pattern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43" name="Shape 131"/>
          <p:cNvSpPr/>
          <p:nvPr/>
        </p:nvSpPr>
        <p:spPr>
          <a:xfrm>
            <a:off x="9879518" y="4139938"/>
            <a:ext cx="1920975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Mixer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56" name="Shape 131"/>
          <p:cNvSpPr/>
          <p:nvPr/>
        </p:nvSpPr>
        <p:spPr>
          <a:xfrm>
            <a:off x="9794022" y="7414550"/>
            <a:ext cx="2091967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000000"/>
                </a:solidFill>
              </a:rPr>
              <a:t>Deduplicator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68" name="Shape 131"/>
          <p:cNvSpPr/>
          <p:nvPr/>
        </p:nvSpPr>
        <p:spPr>
          <a:xfrm>
            <a:off x="6762215" y="2411938"/>
            <a:ext cx="1920975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Generic</a:t>
            </a:r>
            <a:endParaRPr sz="2400" b="1" dirty="0">
              <a:solidFill>
                <a:srgbClr val="000000"/>
              </a:solidFill>
            </a:endParaRPr>
          </a:p>
        </p:txBody>
      </p:sp>
      <p:pic>
        <p:nvPicPr>
          <p:cNvPr id="104" name="Screen Shot 2015-03-02 at 18.51.2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420" y="5425970"/>
            <a:ext cx="8212017" cy="4154917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Straight Arrow Connector 84"/>
          <p:cNvCxnSpPr>
            <a:stCxn id="27" idx="3"/>
            <a:endCxn id="40" idx="1"/>
          </p:cNvCxnSpPr>
          <p:nvPr/>
        </p:nvCxnSpPr>
        <p:spPr>
          <a:xfrm>
            <a:off x="5944746" y="1806690"/>
            <a:ext cx="417953" cy="430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/>
          <p:cNvCxnSpPr>
            <a:stCxn id="28" idx="3"/>
            <a:endCxn id="43" idx="1"/>
          </p:cNvCxnSpPr>
          <p:nvPr/>
        </p:nvCxnSpPr>
        <p:spPr>
          <a:xfrm>
            <a:off x="6030242" y="4460120"/>
            <a:ext cx="384927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/>
          <p:cNvCxnSpPr>
            <a:stCxn id="27" idx="3"/>
            <a:endCxn id="68" idx="1"/>
          </p:cNvCxnSpPr>
          <p:nvPr/>
        </p:nvCxnSpPr>
        <p:spPr>
          <a:xfrm>
            <a:off x="5944746" y="1806690"/>
            <a:ext cx="817469" cy="92543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Connector 90"/>
          <p:cNvCxnSpPr>
            <a:stCxn id="68" idx="3"/>
          </p:cNvCxnSpPr>
          <p:nvPr/>
        </p:nvCxnSpPr>
        <p:spPr>
          <a:xfrm flipV="1">
            <a:off x="8683190" y="2411938"/>
            <a:ext cx="2156816" cy="3201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36" idx="3"/>
          </p:cNvCxnSpPr>
          <p:nvPr/>
        </p:nvCxnSpPr>
        <p:spPr>
          <a:xfrm>
            <a:off x="9130464" y="1806690"/>
            <a:ext cx="1709542" cy="6052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43" idx="0"/>
          </p:cNvCxnSpPr>
          <p:nvPr/>
        </p:nvCxnSpPr>
        <p:spPr>
          <a:xfrm>
            <a:off x="10840006" y="2411938"/>
            <a:ext cx="0" cy="17280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99"/>
          <p:cNvCxnSpPr>
            <a:stCxn id="43" idx="2"/>
            <a:endCxn id="56" idx="0"/>
          </p:cNvCxnSpPr>
          <p:nvPr/>
        </p:nvCxnSpPr>
        <p:spPr>
          <a:xfrm>
            <a:off x="10840006" y="4780302"/>
            <a:ext cx="0" cy="26342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101"/>
          <p:cNvCxnSpPr>
            <a:stCxn id="56" idx="1"/>
          </p:cNvCxnSpPr>
          <p:nvPr/>
        </p:nvCxnSpPr>
        <p:spPr>
          <a:xfrm flipH="1">
            <a:off x="8683190" y="7734732"/>
            <a:ext cx="1110832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8428" y="3902703"/>
            <a:ext cx="241183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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/>
              </a:rPr>
              <a:t>Questions?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68950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Macintosh PowerPoint</Application>
  <PresentationFormat>Custom</PresentationFormat>
  <Paragraphs>50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Frontline</vt:lpstr>
      <vt:lpstr>CLIQZ for Firefox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CLIQZ For Firefox</dc:title>
  <cp:lastModifiedBy>Lucian</cp:lastModifiedBy>
  <cp:revision>44</cp:revision>
  <dcterms:modified xsi:type="dcterms:W3CDTF">2015-03-27T09:36:45Z</dcterms:modified>
</cp:coreProperties>
</file>