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83" r:id="rId3"/>
    <p:sldId id="260" r:id="rId4"/>
    <p:sldId id="263" r:id="rId5"/>
    <p:sldId id="268" r:id="rId6"/>
    <p:sldId id="270" r:id="rId7"/>
    <p:sldId id="277" r:id="rId8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3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704" y="-12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32201862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7" r:id="rId7"/>
    <p:sldLayoutId id="2147483658" r:id="rId8"/>
    <p:sldLayoutId id="2147483659" r:id="rId9"/>
    <p:sldLayoutId id="2147483660" r:id="rId10"/>
  </p:sldLayoutIdLst>
  <p:transition xmlns:p14="http://schemas.microsoft.com/office/powerpoint/2010/main"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png"/><Relationship Id="rId6" Type="http://schemas.openxmlformats.org/officeDocument/2006/relationships/image" Target="../media/image6.jp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png"/><Relationship Id="rId12" Type="http://schemas.openxmlformats.org/officeDocument/2006/relationships/image" Target="../media/image1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3" Type="http://schemas.openxmlformats.org/officeDocument/2006/relationships/image" Target="../media/image25.png"/><Relationship Id="rId4" Type="http://schemas.openxmlformats.org/officeDocument/2006/relationships/image" Target="../media/image1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1181100" y="1626641"/>
            <a:ext cx="10464800" cy="1992859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lvl="0">
              <a:defRPr sz="1800"/>
            </a:pPr>
            <a:r>
              <a:rPr lang="en-US" sz="8000" dirty="0" smtClean="0"/>
              <a:t>Frontline</a:t>
            </a:r>
            <a:endParaRPr sz="8000" dirty="0"/>
          </a:p>
        </p:txBody>
      </p:sp>
      <p:sp>
        <p:nvSpPr>
          <p:cNvPr id="34" name="Shape 34"/>
          <p:cNvSpPr/>
          <p:nvPr/>
        </p:nvSpPr>
        <p:spPr>
          <a:xfrm>
            <a:off x="10286503" y="7846616"/>
            <a:ext cx="102592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endParaRPr sz="2000" i="1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14174" y="4331129"/>
            <a:ext cx="9964241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CLIQZ for Firefox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++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2"/>
          <p:cNvSpPr>
            <a:spLocks noGrp="1"/>
          </p:cNvSpPr>
          <p:nvPr>
            <p:ph type="title"/>
          </p:nvPr>
        </p:nvSpPr>
        <p:spPr>
          <a:xfrm>
            <a:off x="1181100" y="366578"/>
            <a:ext cx="10464800" cy="9749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lvl="0">
              <a:defRPr sz="1800"/>
            </a:pPr>
            <a:r>
              <a:rPr sz="8000" dirty="0">
                <a:solidFill>
                  <a:srgbClr val="FFFFFF"/>
                </a:solidFill>
              </a:rPr>
              <a:t>CLIQZ </a:t>
            </a:r>
            <a:r>
              <a:rPr lang="en-US" sz="8000" dirty="0" smtClean="0">
                <a:solidFill>
                  <a:srgbClr val="FFFFFF"/>
                </a:solidFill>
              </a:rPr>
              <a:t>for </a:t>
            </a:r>
            <a:r>
              <a:rPr lang="en-US" sz="8000" dirty="0" smtClean="0">
                <a:solidFill>
                  <a:srgbClr val="FFFFFF"/>
                </a:solidFill>
              </a:rPr>
              <a:t>Firefox</a:t>
            </a:r>
            <a:endParaRPr sz="8000" dirty="0">
              <a:solidFill>
                <a:srgbClr val="FFFFFF"/>
              </a:solidFill>
            </a:endParaRPr>
          </a:p>
        </p:txBody>
      </p:sp>
      <p:pic>
        <p:nvPicPr>
          <p:cNvPr id="8" name="Picture 7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61" y="5490850"/>
            <a:ext cx="2489200" cy="3263900"/>
          </a:xfrm>
          <a:prstGeom prst="rect">
            <a:avLst/>
          </a:prstGeom>
        </p:spPr>
      </p:pic>
      <p:pic>
        <p:nvPicPr>
          <p:cNvPr id="11" name="Picture 10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5" y="1748109"/>
            <a:ext cx="2908300" cy="2794000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 cmpd="sng">
            <a:solidFill>
              <a:srgbClr val="00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/>
          <p:cNvSpPr txBox="1"/>
          <p:nvPr/>
        </p:nvSpPr>
        <p:spPr>
          <a:xfrm>
            <a:off x="40028" y="4809147"/>
            <a:ext cx="4503563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What some</a:t>
            </a:r>
            <a:r>
              <a:rPr kumimoji="0" lang="en-US" sz="2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 people think </a:t>
            </a:r>
            <a:r>
              <a:rPr lang="en-US" sz="2200" dirty="0" smtClean="0">
                <a:solidFill>
                  <a:srgbClr val="FFFFFF"/>
                </a:solidFill>
              </a:rPr>
              <a:t>we do</a:t>
            </a:r>
            <a:endParaRPr kumimoji="0" 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028" y="8901686"/>
            <a:ext cx="4390053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What our friends think we do</a:t>
            </a:r>
            <a:endParaRPr kumimoji="0" 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4" name="Picture 13" descr="images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81"/>
          <a:stretch/>
        </p:blipFill>
        <p:spPr>
          <a:xfrm>
            <a:off x="8445101" y="1499246"/>
            <a:ext cx="4449990" cy="316153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630231" y="4816026"/>
            <a:ext cx="3940789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What Google thinks</a:t>
            </a:r>
            <a:r>
              <a:rPr kumimoji="0" lang="en-US" sz="2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we do</a:t>
            </a:r>
            <a:endParaRPr kumimoji="0" 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7" name="Picture 16" descr="Screen Shot 2015-03-25 at 10.19.3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081" y="1748109"/>
            <a:ext cx="3726969" cy="289161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484190" y="8901686"/>
            <a:ext cx="3467699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What we think</a:t>
            </a:r>
            <a:r>
              <a:rPr kumimoji="0" lang="en-US" sz="2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we do</a:t>
            </a:r>
            <a:endParaRPr kumimoji="0" 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13314" y="8879109"/>
            <a:ext cx="3467699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What we really </a:t>
            </a:r>
            <a:r>
              <a:rPr kumimoji="0" lang="en-US" sz="2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do</a:t>
            </a:r>
            <a:endParaRPr kumimoji="0" 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20" name="Picture 19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101" y="6144678"/>
            <a:ext cx="3937000" cy="20701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126668" y="4816026"/>
            <a:ext cx="4503563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What our parents</a:t>
            </a:r>
            <a:r>
              <a:rPr kumimoji="0" lang="en-US" sz="2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 think we do</a:t>
            </a:r>
            <a:endParaRPr kumimoji="0" 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</p:txBody>
      </p:sp>
      <p:pic>
        <p:nvPicPr>
          <p:cNvPr id="23" name="Picture 22" descr="luciano_72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046" y="5954723"/>
            <a:ext cx="4216004" cy="248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6981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  <p:bldP spid="18" grpId="0"/>
      <p:bldP spid="19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Screen Shot 2015-03-02 at 18.51.2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9303" y="4704657"/>
            <a:ext cx="10098508" cy="4568374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44" name="Screen Shot 2015-03-02 at 18.50.5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8853" y="316962"/>
            <a:ext cx="10111208" cy="3760276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45" name="Picture 44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21600000">
            <a:off x="1018099" y="6770709"/>
            <a:ext cx="1534779" cy="352235"/>
          </a:xfrm>
          <a:prstGeom prst="rect">
            <a:avLst/>
          </a:prstGeom>
        </p:spPr>
      </p:pic>
      <p:sp>
        <p:nvSpPr>
          <p:cNvPr id="47" name="Shape 47"/>
          <p:cNvSpPr/>
          <p:nvPr/>
        </p:nvSpPr>
        <p:spPr>
          <a:xfrm>
            <a:off x="125908" y="6248400"/>
            <a:ext cx="2008784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lvl="0">
              <a:defRPr sz="1800"/>
            </a:pPr>
            <a:r>
              <a:rPr sz="3200"/>
              <a:t>With Cliqz</a:t>
            </a:r>
          </a:p>
        </p:txBody>
      </p:sp>
      <p:pic>
        <p:nvPicPr>
          <p:cNvPr id="48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030878" y="77936"/>
            <a:ext cx="874505" cy="874505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49"/>
          <p:cNvSpPr/>
          <p:nvPr/>
        </p:nvSpPr>
        <p:spPr>
          <a:xfrm>
            <a:off x="10954940" y="1689099"/>
            <a:ext cx="168672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200">
                <a:latin typeface="Georgia"/>
                <a:ea typeface="Georgia"/>
                <a:cs typeface="Georgia"/>
                <a:sym typeface="Georgia"/>
              </a:rPr>
              <a:t>Normal </a:t>
            </a:r>
          </a:p>
          <a:p>
            <a:pPr lvl="0">
              <a:defRPr sz="1800"/>
            </a:pPr>
            <a:r>
              <a:rPr sz="3200">
                <a:latin typeface="Georgia"/>
                <a:ea typeface="Georgia"/>
                <a:cs typeface="Georgia"/>
                <a:sym typeface="Georgia"/>
              </a:rPr>
              <a:t>Firefox</a:t>
            </a:r>
          </a:p>
        </p:txBody>
      </p:sp>
      <p:pic>
        <p:nvPicPr>
          <p:cNvPr id="50" name="Picture 49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0581860" y="2682944"/>
            <a:ext cx="1534778" cy="352235"/>
          </a:xfrm>
          <a:prstGeom prst="rect">
            <a:avLst/>
          </a:prstGeom>
        </p:spPr>
      </p:pic>
      <p:pic>
        <p:nvPicPr>
          <p:cNvPr id="52" name="Picture 51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 rot="3588957">
            <a:off x="3068704" y="3984636"/>
            <a:ext cx="2831531" cy="722080"/>
          </a:xfrm>
          <a:prstGeom prst="rect">
            <a:avLst/>
          </a:prstGeom>
        </p:spPr>
      </p:pic>
      <p:sp>
        <p:nvSpPr>
          <p:cNvPr id="54" name="Shape 54"/>
          <p:cNvSpPr/>
          <p:nvPr/>
        </p:nvSpPr>
        <p:spPr>
          <a:xfrm>
            <a:off x="9621763" y="5016500"/>
            <a:ext cx="974874" cy="553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>
              <a:srgbClr val="EC5D5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C82506"/>
                </a:solidFill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4554" y="4558941"/>
            <a:ext cx="1065384" cy="1118896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hape 66"/>
          <p:cNvSpPr/>
          <p:nvPr/>
        </p:nvSpPr>
        <p:spPr>
          <a:xfrm>
            <a:off x="2764211" y="4612770"/>
            <a:ext cx="2069770" cy="1011238"/>
          </a:xfrm>
          <a:prstGeom prst="roundRect">
            <a:avLst>
              <a:gd name="adj" fmla="val 18838"/>
            </a:avLst>
          </a:prstGeom>
          <a:ln w="63500">
            <a:solidFill>
              <a:srgbClr val="DE6A10"/>
            </a:solidFill>
            <a:miter lim="400000"/>
          </a:ln>
          <a:effectLst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 b="1">
                <a:solidFill>
                  <a:srgbClr val="BD5B0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BD5B0C"/>
                </a:solidFill>
              </a:rPr>
              <a:t>Extension</a:t>
            </a:r>
          </a:p>
        </p:txBody>
      </p:sp>
      <p:sp>
        <p:nvSpPr>
          <p:cNvPr id="67" name="Shape 67"/>
          <p:cNvSpPr/>
          <p:nvPr/>
        </p:nvSpPr>
        <p:spPr>
          <a:xfrm>
            <a:off x="6448781" y="4604303"/>
            <a:ext cx="2069771" cy="1011239"/>
          </a:xfrm>
          <a:prstGeom prst="roundRect">
            <a:avLst>
              <a:gd name="adj" fmla="val 18838"/>
            </a:avLst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Mixer</a:t>
            </a:r>
          </a:p>
        </p:txBody>
      </p:sp>
      <p:sp>
        <p:nvSpPr>
          <p:cNvPr id="69" name="Shape 69"/>
          <p:cNvSpPr/>
          <p:nvPr/>
        </p:nvSpPr>
        <p:spPr>
          <a:xfrm>
            <a:off x="6441997" y="2739520"/>
            <a:ext cx="2069771" cy="681737"/>
          </a:xfrm>
          <a:prstGeom prst="roundRect">
            <a:avLst>
              <a:gd name="adj" fmla="val 18838"/>
            </a:avLst>
          </a:prstGeom>
          <a:solidFill>
            <a:srgbClr val="70BF4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dirty="0" smtClean="0">
                <a:solidFill>
                  <a:srgbClr val="FFFFFF"/>
                </a:solidFill>
              </a:rPr>
              <a:t>Telemetry</a:t>
            </a:r>
            <a:endParaRPr sz="2400" b="1" dirty="0">
              <a:solidFill>
                <a:srgbClr val="FFFFFF"/>
              </a:solidFill>
            </a:endParaRPr>
          </a:p>
        </p:txBody>
      </p:sp>
      <p:sp>
        <p:nvSpPr>
          <p:cNvPr id="70" name="Shape 70"/>
          <p:cNvSpPr/>
          <p:nvPr/>
        </p:nvSpPr>
        <p:spPr>
          <a:xfrm>
            <a:off x="6448781" y="6681018"/>
            <a:ext cx="2069771" cy="1011238"/>
          </a:xfrm>
          <a:prstGeom prst="roundRect">
            <a:avLst>
              <a:gd name="adj" fmla="val 18838"/>
            </a:avLst>
          </a:prstGeom>
          <a:solidFill>
            <a:srgbClr val="EC5D57"/>
          </a:solid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 dirty="0" smtClean="0">
                <a:solidFill>
                  <a:srgbClr val="FFFFFF"/>
                </a:solidFill>
              </a:rPr>
              <a:t>Rich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sz="2400" b="1" dirty="0" smtClean="0">
                <a:solidFill>
                  <a:srgbClr val="FFFFFF"/>
                </a:solidFill>
              </a:rPr>
              <a:t>Header</a:t>
            </a:r>
            <a:endParaRPr sz="2400" b="1" dirty="0">
              <a:solidFill>
                <a:srgbClr val="FFFFFF"/>
              </a:solidFill>
            </a:endParaRPr>
          </a:p>
        </p:txBody>
      </p:sp>
      <p:pic>
        <p:nvPicPr>
          <p:cNvPr id="71" name="Picture 70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21600000">
            <a:off x="1637685" y="5001288"/>
            <a:ext cx="998748" cy="352235"/>
          </a:xfrm>
          <a:prstGeom prst="rect">
            <a:avLst/>
          </a:prstGeom>
        </p:spPr>
      </p:pic>
      <p:pic>
        <p:nvPicPr>
          <p:cNvPr id="73" name="Picture 72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 rot="21600000">
            <a:off x="5003478" y="5145221"/>
            <a:ext cx="1349276" cy="352235"/>
          </a:xfrm>
          <a:prstGeom prst="rect">
            <a:avLst/>
          </a:prstGeom>
        </p:spPr>
      </p:pic>
      <p:pic>
        <p:nvPicPr>
          <p:cNvPr id="75" name="Picture 74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 rot="5400000">
            <a:off x="6882803" y="5954016"/>
            <a:ext cx="846623" cy="352235"/>
          </a:xfrm>
          <a:prstGeom prst="rect">
            <a:avLst/>
          </a:prstGeom>
        </p:spPr>
      </p:pic>
      <p:pic>
        <p:nvPicPr>
          <p:cNvPr id="77" name="Picture 76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 rot="21600000">
            <a:off x="3774701" y="2798353"/>
            <a:ext cx="2550875" cy="352235"/>
          </a:xfrm>
          <a:prstGeom prst="rect">
            <a:avLst/>
          </a:prstGeom>
        </p:spPr>
      </p:pic>
      <p:pic>
        <p:nvPicPr>
          <p:cNvPr id="79" name="Picture 78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 rot="10800000">
            <a:off x="5000403" y="4798589"/>
            <a:ext cx="1349276" cy="352234"/>
          </a:xfrm>
          <a:prstGeom prst="rect">
            <a:avLst/>
          </a:prstGeom>
        </p:spPr>
      </p:pic>
      <p:pic>
        <p:nvPicPr>
          <p:cNvPr id="81" name="Picture 80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 rot="10800000">
            <a:off x="8640523" y="4799089"/>
            <a:ext cx="1469931" cy="352235"/>
          </a:xfrm>
          <a:prstGeom prst="rect">
            <a:avLst/>
          </a:prstGeom>
        </p:spPr>
      </p:pic>
      <p:pic>
        <p:nvPicPr>
          <p:cNvPr id="83" name="Picture 82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 rot="21600000">
            <a:off x="8719798" y="5145221"/>
            <a:ext cx="1349276" cy="352235"/>
          </a:xfrm>
          <a:prstGeom prst="rect">
            <a:avLst/>
          </a:prstGeom>
        </p:spPr>
      </p:pic>
      <p:pic>
        <p:nvPicPr>
          <p:cNvPr id="85" name="Picture 84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 rot="16200000">
            <a:off x="7229997" y="5954324"/>
            <a:ext cx="846007" cy="352234"/>
          </a:xfrm>
          <a:prstGeom prst="rect">
            <a:avLst/>
          </a:prstGeom>
        </p:spPr>
      </p:pic>
      <p:pic>
        <p:nvPicPr>
          <p:cNvPr id="87" name="Picture 86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 rot="16200000">
            <a:off x="3037992" y="3619450"/>
            <a:ext cx="1523075" cy="76201"/>
          </a:xfrm>
          <a:prstGeom prst="rect">
            <a:avLst/>
          </a:prstGeom>
        </p:spPr>
      </p:pic>
      <p:sp>
        <p:nvSpPr>
          <p:cNvPr id="89" name="Shape 89"/>
          <p:cNvSpPr/>
          <p:nvPr/>
        </p:nvSpPr>
        <p:spPr>
          <a:xfrm flipV="1">
            <a:off x="5657255" y="583939"/>
            <a:ext cx="1" cy="7467621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>
              <a:latin typeface="Helvetica"/>
              <a:cs typeface="Helvetica"/>
            </a:endParaRPr>
          </a:p>
        </p:txBody>
      </p:sp>
      <p:pic>
        <p:nvPicPr>
          <p:cNvPr id="90" name="pasted-image.png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2650536" y="8323646"/>
            <a:ext cx="1063023" cy="106302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pasted-image.png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8414222" y="7793494"/>
            <a:ext cx="1964253" cy="1964253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hape 92"/>
          <p:cNvSpPr/>
          <p:nvPr/>
        </p:nvSpPr>
        <p:spPr>
          <a:xfrm>
            <a:off x="1657063" y="7986631"/>
            <a:ext cx="3049969" cy="1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>
              <a:latin typeface="Helvetica"/>
              <a:cs typeface="Helvetica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6610063" y="8114707"/>
            <a:ext cx="5527029" cy="1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>
              <a:latin typeface="Helvetica"/>
              <a:cs typeface="Helvetica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3677140" y="2789804"/>
            <a:ext cx="718045" cy="3693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 dirty="0">
                <a:latin typeface="Helvetica"/>
                <a:cs typeface="Helvetica"/>
              </a:rPr>
              <a:t>Write</a:t>
            </a:r>
          </a:p>
        </p:txBody>
      </p:sp>
      <p:sp>
        <p:nvSpPr>
          <p:cNvPr id="29" name="Shape 69"/>
          <p:cNvSpPr/>
          <p:nvPr/>
        </p:nvSpPr>
        <p:spPr>
          <a:xfrm>
            <a:off x="6448781" y="3584440"/>
            <a:ext cx="2069771" cy="681737"/>
          </a:xfrm>
          <a:prstGeom prst="roundRect">
            <a:avLst>
              <a:gd name="adj" fmla="val 18838"/>
            </a:avLst>
          </a:prstGeom>
          <a:solidFill>
            <a:srgbClr val="70BF4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dirty="0" err="1" smtClean="0">
                <a:solidFill>
                  <a:srgbClr val="FFFFFF"/>
                </a:solidFill>
              </a:rPr>
              <a:t>Querylog</a:t>
            </a:r>
            <a:endParaRPr sz="2400" b="1" dirty="0">
              <a:solidFill>
                <a:srgbClr val="FFFFFF"/>
              </a:solidFill>
            </a:endParaRPr>
          </a:p>
        </p:txBody>
      </p:sp>
      <p:sp>
        <p:nvSpPr>
          <p:cNvPr id="30" name="Shape 69"/>
          <p:cNvSpPr/>
          <p:nvPr/>
        </p:nvSpPr>
        <p:spPr>
          <a:xfrm>
            <a:off x="6448781" y="1985213"/>
            <a:ext cx="2069771" cy="681737"/>
          </a:xfrm>
          <a:prstGeom prst="roundRect">
            <a:avLst>
              <a:gd name="adj" fmla="val 18838"/>
            </a:avLst>
          </a:prstGeom>
          <a:solidFill>
            <a:srgbClr val="70BF4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dirty="0" err="1" smtClean="0">
                <a:solidFill>
                  <a:srgbClr val="FFFFFF"/>
                </a:solidFill>
              </a:rPr>
              <a:t>uCrawl</a:t>
            </a:r>
            <a:endParaRPr sz="2400" b="1" dirty="0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25575" y="3501024"/>
            <a:ext cx="2314947" cy="2206414"/>
          </a:xfrm>
          <a:prstGeom prst="rect">
            <a:avLst/>
          </a:prstGeom>
          <a:noFill/>
          <a:ln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>
              <a:ln>
                <a:solidFill>
                  <a:srgbClr val="000000"/>
                </a:solidFill>
                <a:prstDash val="dot"/>
              </a:ln>
              <a:latin typeface="Helvetica"/>
              <a:cs typeface="Helvetica"/>
            </a:endParaRPr>
          </a:p>
        </p:txBody>
      </p:sp>
      <p:sp>
        <p:nvSpPr>
          <p:cNvPr id="33" name="Shape 70"/>
          <p:cNvSpPr/>
          <p:nvPr/>
        </p:nvSpPr>
        <p:spPr>
          <a:xfrm>
            <a:off x="10378475" y="4695584"/>
            <a:ext cx="2069771" cy="1011238"/>
          </a:xfrm>
          <a:prstGeom prst="roundRect">
            <a:avLst>
              <a:gd name="adj" fmla="val 18838"/>
            </a:avLst>
          </a:prstGeom>
          <a:solidFill>
            <a:srgbClr val="EC5D57"/>
          </a:solid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dirty="0" smtClean="0">
                <a:solidFill>
                  <a:srgbClr val="FFFFFF"/>
                </a:solidFill>
              </a:rPr>
              <a:t>Big Machine</a:t>
            </a:r>
            <a:endParaRPr sz="2400" b="1" dirty="0">
              <a:solidFill>
                <a:srgbClr val="FFFFFF"/>
              </a:solidFill>
            </a:endParaRPr>
          </a:p>
        </p:txBody>
      </p:sp>
      <p:pic>
        <p:nvPicPr>
          <p:cNvPr id="3" name="Picture 2" descr="imgre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522" y="2483373"/>
            <a:ext cx="1526657" cy="15266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354179" y="3092962"/>
            <a:ext cx="64135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S3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36" name="Picture 35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 rot="12792558">
            <a:off x="8529832" y="1755085"/>
            <a:ext cx="2149875" cy="339795"/>
          </a:xfrm>
          <a:prstGeom prst="rect">
            <a:avLst/>
          </a:prstGeom>
        </p:spPr>
      </p:pic>
      <p:pic>
        <p:nvPicPr>
          <p:cNvPr id="38" name="Picture 37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602649" y="3014973"/>
            <a:ext cx="1336322" cy="339795"/>
          </a:xfrm>
          <a:prstGeom prst="rect">
            <a:avLst/>
          </a:prstGeom>
        </p:spPr>
      </p:pic>
      <p:sp>
        <p:nvSpPr>
          <p:cNvPr id="39" name="Shape 69"/>
          <p:cNvSpPr/>
          <p:nvPr/>
        </p:nvSpPr>
        <p:spPr>
          <a:xfrm>
            <a:off x="6448781" y="974278"/>
            <a:ext cx="2069771" cy="681737"/>
          </a:xfrm>
          <a:prstGeom prst="roundRect">
            <a:avLst>
              <a:gd name="adj" fmla="val 18838"/>
            </a:avLst>
          </a:prstGeom>
          <a:solidFill>
            <a:srgbClr val="FF66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b="1" dirty="0" smtClean="0">
                <a:solidFill>
                  <a:srgbClr val="FFFFFF"/>
                </a:solidFill>
              </a:rPr>
              <a:t>CDN</a:t>
            </a:r>
            <a:endParaRPr sz="2400" b="1" dirty="0">
              <a:solidFill>
                <a:srgbClr val="FFFFFF"/>
              </a:solidFill>
            </a:endParaRPr>
          </a:p>
        </p:txBody>
      </p:sp>
      <p:pic>
        <p:nvPicPr>
          <p:cNvPr id="40" name="Picture 39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 rot="5400000">
            <a:off x="1819687" y="2915686"/>
            <a:ext cx="2871577" cy="352235"/>
          </a:xfrm>
          <a:prstGeom prst="rect">
            <a:avLst/>
          </a:prstGeom>
        </p:spPr>
      </p:pic>
      <p:sp>
        <p:nvSpPr>
          <p:cNvPr id="41" name="Shape 100"/>
          <p:cNvSpPr/>
          <p:nvPr/>
        </p:nvSpPr>
        <p:spPr>
          <a:xfrm>
            <a:off x="2824131" y="1102017"/>
            <a:ext cx="1013499" cy="5539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lang="en-US" sz="1800" dirty="0" smtClean="0">
                <a:latin typeface="Helvetica"/>
                <a:cs typeface="Helvetica"/>
              </a:rPr>
              <a:t>Static </a:t>
            </a:r>
          </a:p>
          <a:p>
            <a:pPr lvl="0">
              <a:defRPr sz="1800"/>
            </a:pPr>
            <a:r>
              <a:rPr lang="en-US" sz="1800" dirty="0" smtClean="0">
                <a:latin typeface="Helvetica"/>
                <a:cs typeface="Helvetica"/>
              </a:rPr>
              <a:t>resources</a:t>
            </a:r>
            <a:endParaRPr sz="2400" dirty="0">
              <a:latin typeface="Helvetica"/>
              <a:cs typeface="Helvetica"/>
            </a:endParaRPr>
          </a:p>
        </p:txBody>
      </p:sp>
      <p:pic>
        <p:nvPicPr>
          <p:cNvPr id="42" name="Picture 41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 flipV="1">
            <a:off x="3916916" y="1312750"/>
            <a:ext cx="2432763" cy="4571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xtensionnavigation_archite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964" y="813670"/>
            <a:ext cx="9711290" cy="89470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21054" y="239924"/>
            <a:ext cx="261726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Architecture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2577" y="160874"/>
            <a:ext cx="1065385" cy="11188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2577" y="6496646"/>
            <a:ext cx="1065385" cy="11188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Screen Shot 2015-03-03 at 07.44.5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30772" y="511658"/>
            <a:ext cx="5190518" cy="417329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127" name="Shape 127"/>
          <p:cNvSpPr/>
          <p:nvPr/>
        </p:nvSpPr>
        <p:spPr>
          <a:xfrm>
            <a:off x="10282452" y="3143222"/>
            <a:ext cx="2069771" cy="1011238"/>
          </a:xfrm>
          <a:prstGeom prst="roundRect">
            <a:avLst>
              <a:gd name="adj" fmla="val 18838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Mixer</a:t>
            </a:r>
          </a:p>
        </p:txBody>
      </p:sp>
      <p:pic>
        <p:nvPicPr>
          <p:cNvPr id="128" name="Picture 127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 rot="21600000">
            <a:off x="2380330" y="3550959"/>
            <a:ext cx="1669219" cy="246564"/>
          </a:xfrm>
          <a:prstGeom prst="rect">
            <a:avLst/>
          </a:prstGeom>
        </p:spPr>
      </p:pic>
      <p:sp>
        <p:nvSpPr>
          <p:cNvPr id="130" name="Shape 130"/>
          <p:cNvSpPr/>
          <p:nvPr/>
        </p:nvSpPr>
        <p:spPr>
          <a:xfrm>
            <a:off x="4039837" y="1666306"/>
            <a:ext cx="3797698" cy="787855"/>
          </a:xfrm>
          <a:prstGeom prst="roundRect">
            <a:avLst>
              <a:gd name="adj" fmla="val 24180"/>
            </a:avLst>
          </a:prstGeom>
          <a:solidFill>
            <a:srgbClr val="DE6A10"/>
          </a:solidFill>
          <a:ln w="25400">
            <a:solidFill>
              <a:srgbClr val="DE6A1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CliqzClusterHistory.jsm</a:t>
            </a:r>
          </a:p>
        </p:txBody>
      </p:sp>
      <p:sp>
        <p:nvSpPr>
          <p:cNvPr id="131" name="Shape 131"/>
          <p:cNvSpPr/>
          <p:nvPr/>
        </p:nvSpPr>
        <p:spPr>
          <a:xfrm>
            <a:off x="4052537" y="3215056"/>
            <a:ext cx="3772298" cy="867421"/>
          </a:xfrm>
          <a:prstGeom prst="roundRect">
            <a:avLst>
              <a:gd name="adj" fmla="val 21962"/>
            </a:avLst>
          </a:prstGeom>
          <a:solidFill>
            <a:srgbClr val="DE6A10"/>
          </a:solidFill>
          <a:ln w="25400">
            <a:solidFill>
              <a:srgbClr val="DE6A1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CliqzAutocomplete.jsm</a:t>
            </a:r>
          </a:p>
        </p:txBody>
      </p:sp>
      <p:pic>
        <p:nvPicPr>
          <p:cNvPr id="132" name="Screen Shot 2015-03-03 at 07.51.48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863632" y="5287556"/>
            <a:ext cx="6364082" cy="4146676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133" name="Picture 132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 rot="5400000">
            <a:off x="5114056" y="2725293"/>
            <a:ext cx="737176" cy="246564"/>
          </a:xfrm>
          <a:prstGeom prst="rect">
            <a:avLst/>
          </a:prstGeom>
        </p:spPr>
      </p:pic>
      <p:pic>
        <p:nvPicPr>
          <p:cNvPr id="135" name="Picture 134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793725" y="3667086"/>
            <a:ext cx="2407528" cy="246565"/>
          </a:xfrm>
          <a:prstGeom prst="rect">
            <a:avLst/>
          </a:prstGeom>
        </p:spPr>
      </p:pic>
      <p:pic>
        <p:nvPicPr>
          <p:cNvPr id="137" name="Picture 136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 rot="16200000">
            <a:off x="1053926" y="2287790"/>
            <a:ext cx="2750557" cy="50801"/>
          </a:xfrm>
          <a:prstGeom prst="rect">
            <a:avLst/>
          </a:prstGeom>
        </p:spPr>
      </p:pic>
      <p:pic>
        <p:nvPicPr>
          <p:cNvPr id="139" name="Picture 138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 rot="16200000">
            <a:off x="5569672" y="2761286"/>
            <a:ext cx="737176" cy="246565"/>
          </a:xfrm>
          <a:prstGeom prst="rect">
            <a:avLst/>
          </a:prstGeom>
        </p:spPr>
      </p:pic>
      <p:pic>
        <p:nvPicPr>
          <p:cNvPr id="141" name="Picture 140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 rot="5400000">
            <a:off x="5030537" y="4773466"/>
            <a:ext cx="1668387" cy="246564"/>
          </a:xfrm>
          <a:prstGeom prst="rect">
            <a:avLst/>
          </a:prstGeom>
        </p:spPr>
      </p:pic>
      <p:pic>
        <p:nvPicPr>
          <p:cNvPr id="143" name="Picture 142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 rot="10800000">
            <a:off x="7810798" y="3340035"/>
            <a:ext cx="2355045" cy="246564"/>
          </a:xfrm>
          <a:prstGeom prst="rect">
            <a:avLst/>
          </a:prstGeom>
        </p:spPr>
      </p:pic>
      <p:sp>
        <p:nvSpPr>
          <p:cNvPr id="145" name="Shape 145"/>
          <p:cNvSpPr/>
          <p:nvPr/>
        </p:nvSpPr>
        <p:spPr>
          <a:xfrm>
            <a:off x="3709427" y="1409499"/>
            <a:ext cx="4437606" cy="2992308"/>
          </a:xfrm>
          <a:prstGeom prst="roundRect">
            <a:avLst>
              <a:gd name="adj" fmla="val 6366"/>
            </a:avLst>
          </a:prstGeom>
          <a:ln w="50800">
            <a:solidFill>
              <a:srgbClr val="DE6A1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4806950" y="2558465"/>
            <a:ext cx="533859" cy="552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/>
            </a:pPr>
            <a:r>
              <a:rPr b="1"/>
              <a:t>3</a:t>
            </a:r>
          </a:p>
        </p:txBody>
      </p:sp>
      <p:sp>
        <p:nvSpPr>
          <p:cNvPr id="147" name="Shape 147"/>
          <p:cNvSpPr/>
          <p:nvPr/>
        </p:nvSpPr>
        <p:spPr>
          <a:xfrm>
            <a:off x="6034617" y="2629510"/>
            <a:ext cx="533859" cy="552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/>
            </a:pPr>
            <a:r>
              <a:rPr b="1"/>
              <a:t>2</a:t>
            </a:r>
          </a:p>
        </p:txBody>
      </p:sp>
      <p:sp>
        <p:nvSpPr>
          <p:cNvPr id="148" name="Shape 148"/>
          <p:cNvSpPr/>
          <p:nvPr/>
        </p:nvSpPr>
        <p:spPr>
          <a:xfrm>
            <a:off x="9157363" y="2854799"/>
            <a:ext cx="533859" cy="552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/>
            </a:pPr>
            <a:r>
              <a:rPr b="1"/>
              <a:t>3</a:t>
            </a:r>
          </a:p>
        </p:txBody>
      </p:sp>
      <p:sp>
        <p:nvSpPr>
          <p:cNvPr id="149" name="Shape 149"/>
          <p:cNvSpPr/>
          <p:nvPr/>
        </p:nvSpPr>
        <p:spPr>
          <a:xfrm>
            <a:off x="8793064" y="3921599"/>
            <a:ext cx="533859" cy="552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/>
            </a:pPr>
            <a:r>
              <a:rPr b="1"/>
              <a:t>2</a:t>
            </a:r>
          </a:p>
        </p:txBody>
      </p:sp>
      <p:sp>
        <p:nvSpPr>
          <p:cNvPr id="150" name="Shape 150"/>
          <p:cNvSpPr/>
          <p:nvPr/>
        </p:nvSpPr>
        <p:spPr>
          <a:xfrm>
            <a:off x="6034617" y="4606638"/>
            <a:ext cx="533859" cy="552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/>
            </a:pPr>
            <a:r>
              <a:rPr b="1"/>
              <a:t>4</a:t>
            </a:r>
          </a:p>
        </p:txBody>
      </p:sp>
      <p:sp>
        <p:nvSpPr>
          <p:cNvPr id="151" name="Shape 151"/>
          <p:cNvSpPr/>
          <p:nvPr/>
        </p:nvSpPr>
        <p:spPr>
          <a:xfrm>
            <a:off x="1797660" y="2609692"/>
            <a:ext cx="533859" cy="552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/>
            </a:pPr>
            <a:r>
              <a:rPr b="1"/>
              <a:t>1</a:t>
            </a:r>
          </a:p>
        </p:txBody>
      </p:sp>
      <p:sp>
        <p:nvSpPr>
          <p:cNvPr id="152" name="Shape 152"/>
          <p:cNvSpPr/>
          <p:nvPr/>
        </p:nvSpPr>
        <p:spPr>
          <a:xfrm>
            <a:off x="10263473" y="1109662"/>
            <a:ext cx="2069770" cy="1011238"/>
          </a:xfrm>
          <a:prstGeom prst="roundRect">
            <a:avLst>
              <a:gd name="adj" fmla="val 18838"/>
            </a:avLst>
          </a:prstGeom>
          <a:solidFill>
            <a:srgbClr val="70BF4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Log</a:t>
            </a:r>
          </a:p>
        </p:txBody>
      </p:sp>
      <p:pic>
        <p:nvPicPr>
          <p:cNvPr id="153" name="Picture 152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 rot="21600000">
            <a:off x="8264879" y="1492074"/>
            <a:ext cx="1917396" cy="246565"/>
          </a:xfrm>
          <a:prstGeom prst="rect">
            <a:avLst/>
          </a:prstGeom>
        </p:spPr>
      </p:pic>
      <p:sp>
        <p:nvSpPr>
          <p:cNvPr id="155" name="Shape 155"/>
          <p:cNvSpPr/>
          <p:nvPr/>
        </p:nvSpPr>
        <p:spPr>
          <a:xfrm>
            <a:off x="8651426" y="751258"/>
            <a:ext cx="1116367" cy="552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/>
            </a:pPr>
            <a:r>
              <a:rPr b="1"/>
              <a:t>1,3,4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Screen Shot 2015-03-03 at 09.28.0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160" y="3387880"/>
            <a:ext cx="5549837" cy="26954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Screen Shot 2015-03-03 at 09.27.5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2160" y="1119349"/>
            <a:ext cx="5549837" cy="19060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Screen Shot 2015-03-03 at 09.28.18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57408" y="3022800"/>
            <a:ext cx="6583383" cy="2307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Screen Shot 2015-03-03 at 09.28.35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76210" y="443523"/>
            <a:ext cx="6600057" cy="225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Screen Shot 2015-03-03 at 09.32.23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505934" y="6445814"/>
            <a:ext cx="7826832" cy="26954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Macintosh PowerPoint</Application>
  <PresentationFormat>Custom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White</vt:lpstr>
      <vt:lpstr>Frontline</vt:lpstr>
      <vt:lpstr>CLIQZ for Firefox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CLIQZ For Firefox</dc:title>
  <cp:lastModifiedBy>Lucian</cp:lastModifiedBy>
  <cp:revision>19</cp:revision>
  <dcterms:modified xsi:type="dcterms:W3CDTF">2015-03-26T17:03:23Z</dcterms:modified>
</cp:coreProperties>
</file>