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0216D-B27D-8F10-E0ED-B8D0B4788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2BA16-C6E4-6154-8916-6BEF11468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6A91D-25B0-C1E7-6DBD-073BD496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5FEE9-F957-9749-4C8F-89389606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9CB42-F926-D7A2-58D0-DDE434A0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0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C09D-1DAB-D708-692A-BC422328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5B7EF5-5FC3-2A61-EBD8-DF996B1CC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DAD90-F1C6-36CC-386C-3CAF48B4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39225B-4952-1CD5-7263-5B71B8C3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1B4A3-4492-0E48-D91F-F5AF5727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6B0544-DD92-2F1A-BE80-DE131D7FC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24418A-834D-CA2E-7803-3974A36AB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9B6FA-29B7-C26D-6D73-5E1C81E2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505B8-5D38-F98E-7001-ECBD2C21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0F33C-342B-1948-8944-3211BF41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1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8DCDC-5F89-E3FB-E853-EFFE250A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E14659-30F4-D6C0-A32F-6D68A3B8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3B69D-1BA2-6BE4-F0AD-7F7D2C61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CEDA7-9B85-392B-D8DD-971D845B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15BCB-9015-8F48-ADA8-464BB7E8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8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8D583-3182-75CE-F135-73EABA67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1BE36-62B4-225F-4881-407129BB7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86601-3232-D9C0-00E1-187875607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81ED6-A157-24A7-AFB3-40F67C9C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4C5EA-BB50-24D5-1D63-8B6197B7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8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5504-61C2-E01A-EC37-D9F6132E8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E3D34D-589D-2779-BA06-86AB7694A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A1ACBB-236B-601C-2576-C5C2CBA92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6402E-8D47-5699-E603-C798B277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EB452-9495-9474-D09D-1A09C243E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881AF4-79C4-F3F4-AA44-9D80B265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F649-FBF2-D9A3-19EE-363768F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0A7AD-C455-1799-FCB8-A6667ADA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EA918C-53BD-FDA9-1F66-A438735FC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0B9A00-5369-8F77-08DC-28880C681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ED6EE4-5413-4D57-541A-D6E79BD36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4C6A06-79F4-3697-EF62-2CABDAE1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4F0BCE-5133-CAF0-F14D-800253F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9EF731-4964-8CC9-DA0F-E354F6C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7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E92D4-D072-A41C-AA04-76AD4E04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BB68B6-8C8D-F8EA-6317-828D75E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E7A20-376A-06EA-B19B-E610C0FD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FA9954-FFF6-EA86-3219-B51E63C1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1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F87A2-A1EC-0924-0599-621EC3D1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77E693-70C0-5605-DF89-7114B5F0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DF7F6-B4C3-6BDE-1791-348190ACC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2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2006-A3F7-ECE9-D2C5-74A6B298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FA549-7F3C-E695-9AB7-574B29E6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582C1-9C5C-467D-B1C9-9363B8E04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CC88D-0551-08C4-DC3E-58A8F1DF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7B315-3F3F-76BE-943B-FB80C9EC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6F6A5C-0430-3B9B-0B95-1FA4630B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42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FAC5-464D-FC45-E835-833A4EE94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66E90-CBC4-00E0-E5BA-1BB40F861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33765-B417-F2FA-4C06-4C7586D6B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E7807-1636-4C2E-788B-76AE844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A65E2C-C3A3-CA62-7809-D161EE35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BD292-867B-00FB-8BE4-EB2BD084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8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C5B00E-3056-EC4E-8EF0-5A0932AB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AE637B-C958-1B7C-3A70-67DFEDED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90DF8-508C-1743-7A54-5B7E703D1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437D-0EBC-414A-9E08-64E3F5AAB23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28F9F-A484-38DD-F5EC-41A72468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2F002-DFC6-EEC7-436E-6569081A5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B6ECB-1667-4354-BFB6-24D6744F5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70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DFAEAE-E845-CD26-4334-151A02D7F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7394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63129949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9227636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6055099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8628768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6206043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8686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Telnet, SSH,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822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39008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0662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741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711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2098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93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0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진경 배</dc:creator>
  <cp:lastModifiedBy>진경 배</cp:lastModifiedBy>
  <cp:revision>9</cp:revision>
  <dcterms:created xsi:type="dcterms:W3CDTF">2025-03-27T07:04:41Z</dcterms:created>
  <dcterms:modified xsi:type="dcterms:W3CDTF">2025-03-27T07:47:04Z</dcterms:modified>
</cp:coreProperties>
</file>