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jdhani SemiBold"/>
      <p:regular r:id="rId20"/>
      <p:bold r:id="rId21"/>
    </p:embeddedFont>
    <p:embeddedFont>
      <p:font typeface="Open Sans SemiBold"/>
      <p:regular r:id="rId22"/>
      <p:bold r:id="rId23"/>
      <p:italic r:id="rId24"/>
      <p:boldItalic r:id="rId25"/>
    </p:embeddedFont>
    <p:embeddedFont>
      <p:font typeface="Rajdhani Medium"/>
      <p:regular r:id="rId26"/>
      <p:bold r:id="rId27"/>
    </p:embeddedFont>
    <p:embeddedFont>
      <p:font typeface="Rajdhani"/>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jdhaniSemiBold-regular.fntdata"/><Relationship Id="rId22" Type="http://schemas.openxmlformats.org/officeDocument/2006/relationships/font" Target="fonts/OpenSansSemiBold-regular.fntdata"/><Relationship Id="rId21" Type="http://schemas.openxmlformats.org/officeDocument/2006/relationships/font" Target="fonts/RajdhaniSemiBold-bold.fntdata"/><Relationship Id="rId24" Type="http://schemas.openxmlformats.org/officeDocument/2006/relationships/font" Target="fonts/OpenSansSemiBold-italic.fntdata"/><Relationship Id="rId23" Type="http://schemas.openxmlformats.org/officeDocument/2006/relationships/font" Target="fonts/OpenSans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jdhaniMedium-regular.fntdata"/><Relationship Id="rId25" Type="http://schemas.openxmlformats.org/officeDocument/2006/relationships/font" Target="fonts/OpenSansSemiBold-boldItalic.fntdata"/><Relationship Id="rId28" Type="http://schemas.openxmlformats.org/officeDocument/2006/relationships/font" Target="fonts/Rajdhani-regular.fntdata"/><Relationship Id="rId27" Type="http://schemas.openxmlformats.org/officeDocument/2006/relationships/font" Target="fonts/Rajdhani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jdhani-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fd08a13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fd08a13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fd08a13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fd08a13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fd08a13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fd08a13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70ca6e9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70ca6e9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70ca6e9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70ca6e9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f105b63b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f105b63b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67003ea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67003ea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67003ea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67003ea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f105b63b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f105b63b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67003eaa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67003eaa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fd08a13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fd08a13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70ca6e9d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70ca6e9d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fd08a13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fd08a13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Academy">
  <p:cSld name="Portada University_1">
    <p:spTree>
      <p:nvGrpSpPr>
        <p:cNvPr id="7" name="Shape 7"/>
        <p:cNvGrpSpPr/>
        <p:nvPr/>
      </p:nvGrpSpPr>
      <p:grpSpPr>
        <a:xfrm>
          <a:off x="0" y="0"/>
          <a:ext cx="0" cy="0"/>
          <a:chOff x="0" y="0"/>
          <a:chExt cx="0" cy="0"/>
        </a:xfrm>
      </p:grpSpPr>
      <p:sp>
        <p:nvSpPr>
          <p:cNvPr id="8" name="Google Shape;8;p2"/>
          <p:cNvSpPr/>
          <p:nvPr/>
        </p:nvSpPr>
        <p:spPr>
          <a:xfrm>
            <a:off x="7463376" y="318264"/>
            <a:ext cx="1128932" cy="878035"/>
          </a:xfrm>
          <a:custGeom>
            <a:rect b="b" l="l" r="r" t="t"/>
            <a:pathLst>
              <a:path extrusionOk="0" h="400929" w="515494">
                <a:moveTo>
                  <a:pt x="485489" y="1109"/>
                </a:moveTo>
                <a:cubicBezTo>
                  <a:pt x="436531" y="3776"/>
                  <a:pt x="339090" y="13682"/>
                  <a:pt x="278892" y="50258"/>
                </a:cubicBezTo>
                <a:cubicBezTo>
                  <a:pt x="274701" y="52830"/>
                  <a:pt x="272415" y="57306"/>
                  <a:pt x="272320" y="61974"/>
                </a:cubicBezTo>
                <a:lnTo>
                  <a:pt x="271558" y="387252"/>
                </a:lnTo>
                <a:cubicBezTo>
                  <a:pt x="271558" y="397539"/>
                  <a:pt x="282797" y="404112"/>
                  <a:pt x="292322" y="399349"/>
                </a:cubicBezTo>
                <a:cubicBezTo>
                  <a:pt x="354235" y="368393"/>
                  <a:pt x="443675" y="360106"/>
                  <a:pt x="487966" y="357820"/>
                </a:cubicBezTo>
                <a:cubicBezTo>
                  <a:pt x="503111" y="357058"/>
                  <a:pt x="514826" y="344961"/>
                  <a:pt x="514826" y="330483"/>
                </a:cubicBezTo>
                <a:lnTo>
                  <a:pt x="515493" y="28446"/>
                </a:lnTo>
                <a:cubicBezTo>
                  <a:pt x="515684" y="12729"/>
                  <a:pt x="501968" y="156"/>
                  <a:pt x="485489" y="1109"/>
                </a:cubicBezTo>
                <a:close/>
                <a:moveTo>
                  <a:pt x="237363" y="50163"/>
                </a:moveTo>
                <a:cubicBezTo>
                  <a:pt x="177356" y="13301"/>
                  <a:pt x="79915" y="2919"/>
                  <a:pt x="30956" y="61"/>
                </a:cubicBezTo>
                <a:cubicBezTo>
                  <a:pt x="14478" y="-987"/>
                  <a:pt x="762" y="11586"/>
                  <a:pt x="667" y="27398"/>
                </a:cubicBezTo>
                <a:lnTo>
                  <a:pt x="0" y="329436"/>
                </a:lnTo>
                <a:cubicBezTo>
                  <a:pt x="0" y="343914"/>
                  <a:pt x="11716" y="356106"/>
                  <a:pt x="26765" y="356868"/>
                </a:cubicBezTo>
                <a:cubicBezTo>
                  <a:pt x="70961" y="359249"/>
                  <a:pt x="160496" y="368012"/>
                  <a:pt x="222218" y="399254"/>
                </a:cubicBezTo>
                <a:cubicBezTo>
                  <a:pt x="231743" y="404016"/>
                  <a:pt x="242983" y="397539"/>
                  <a:pt x="242983" y="387252"/>
                </a:cubicBezTo>
                <a:lnTo>
                  <a:pt x="243840" y="61783"/>
                </a:lnTo>
                <a:cubicBezTo>
                  <a:pt x="243840" y="57116"/>
                  <a:pt x="241459" y="52734"/>
                  <a:pt x="237363" y="50163"/>
                </a:cubicBez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9" name="Google Shape;9;p2"/>
          <p:cNvSpPr/>
          <p:nvPr/>
        </p:nvSpPr>
        <p:spPr>
          <a:xfrm>
            <a:off x="-520995" y="-1350765"/>
            <a:ext cx="5449399" cy="7015264"/>
          </a:xfrm>
          <a:custGeom>
            <a:rect b="b" l="l" r="r" t="t"/>
            <a:pathLst>
              <a:path extrusionOk="0" h="7015264" w="5449399">
                <a:moveTo>
                  <a:pt x="5448899" y="3397118"/>
                </a:moveTo>
                <a:cubicBezTo>
                  <a:pt x="5448152" y="3139504"/>
                  <a:pt x="5334829" y="3023194"/>
                  <a:pt x="5212495" y="2935912"/>
                </a:cubicBezTo>
                <a:lnTo>
                  <a:pt x="5207266" y="2932178"/>
                </a:lnTo>
                <a:lnTo>
                  <a:pt x="508808" y="51870"/>
                </a:lnTo>
                <a:lnTo>
                  <a:pt x="498601" y="46044"/>
                </a:lnTo>
                <a:cubicBezTo>
                  <a:pt x="382789" y="-15098"/>
                  <a:pt x="253783" y="-15347"/>
                  <a:pt x="153505" y="45297"/>
                </a:cubicBezTo>
                <a:cubicBezTo>
                  <a:pt x="57061" y="103651"/>
                  <a:pt x="-347" y="210600"/>
                  <a:pt x="2" y="331441"/>
                </a:cubicBezTo>
                <a:lnTo>
                  <a:pt x="499" y="513922"/>
                </a:lnTo>
                <a:cubicBezTo>
                  <a:pt x="1246" y="787718"/>
                  <a:pt x="104611" y="873854"/>
                  <a:pt x="219676" y="944606"/>
                </a:cubicBezTo>
                <a:lnTo>
                  <a:pt x="4335638" y="3495951"/>
                </a:lnTo>
                <a:lnTo>
                  <a:pt x="236207" y="6068855"/>
                </a:lnTo>
                <a:lnTo>
                  <a:pt x="233767" y="6070398"/>
                </a:lnTo>
                <a:cubicBezTo>
                  <a:pt x="119199" y="6141996"/>
                  <a:pt x="16432" y="6228881"/>
                  <a:pt x="17229" y="6502129"/>
                </a:cubicBezTo>
                <a:lnTo>
                  <a:pt x="17727" y="6684659"/>
                </a:lnTo>
                <a:cubicBezTo>
                  <a:pt x="18075" y="6805450"/>
                  <a:pt x="75633" y="6912200"/>
                  <a:pt x="171728" y="6970156"/>
                </a:cubicBezTo>
                <a:cubicBezTo>
                  <a:pt x="221618" y="7000229"/>
                  <a:pt x="278628" y="7015265"/>
                  <a:pt x="337629" y="7015265"/>
                </a:cubicBezTo>
                <a:cubicBezTo>
                  <a:pt x="396979" y="7015265"/>
                  <a:pt x="458371" y="7000030"/>
                  <a:pt x="516476" y="6969608"/>
                </a:cubicBezTo>
                <a:lnTo>
                  <a:pt x="522401" y="6966521"/>
                </a:lnTo>
                <a:lnTo>
                  <a:pt x="5204976" y="4058679"/>
                </a:lnTo>
                <a:lnTo>
                  <a:pt x="5215980" y="4051310"/>
                </a:lnTo>
                <a:cubicBezTo>
                  <a:pt x="5337618" y="3962982"/>
                  <a:pt x="5450094" y="3845776"/>
                  <a:pt x="5449397" y="3588859"/>
                </a:cubicBezTo>
                <a:lnTo>
                  <a:pt x="5448899" y="3397118"/>
                </a:ln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grpSp>
        <p:nvGrpSpPr>
          <p:cNvPr id="10" name="Google Shape;10;p2"/>
          <p:cNvGrpSpPr/>
          <p:nvPr/>
        </p:nvGrpSpPr>
        <p:grpSpPr>
          <a:xfrm>
            <a:off x="445593" y="2001297"/>
            <a:ext cx="2196917" cy="517858"/>
            <a:chOff x="363193" y="1700338"/>
            <a:chExt cx="2196917" cy="517858"/>
          </a:xfrm>
        </p:grpSpPr>
        <p:sp>
          <p:nvSpPr>
            <p:cNvPr id="11" name="Google Shape;11;p2"/>
            <p:cNvSpPr/>
            <p:nvPr/>
          </p:nvSpPr>
          <p:spPr>
            <a:xfrm>
              <a:off x="363193" y="1700338"/>
              <a:ext cx="179113" cy="291943"/>
            </a:xfrm>
            <a:custGeom>
              <a:rect b="b" l="l" r="r" t="t"/>
              <a:pathLst>
                <a:path extrusionOk="0" h="291943" w="179113">
                  <a:moveTo>
                    <a:pt x="161354" y="17304"/>
                  </a:moveTo>
                  <a:cubicBezTo>
                    <a:pt x="149514" y="5768"/>
                    <a:pt x="133222" y="0"/>
                    <a:pt x="112426" y="0"/>
                  </a:cubicBezTo>
                  <a:lnTo>
                    <a:pt x="7286" y="0"/>
                  </a:lnTo>
                  <a:cubicBezTo>
                    <a:pt x="2429" y="0"/>
                    <a:pt x="0" y="2429"/>
                    <a:pt x="0" y="7286"/>
                  </a:cubicBezTo>
                  <a:lnTo>
                    <a:pt x="0" y="284709"/>
                  </a:lnTo>
                  <a:cubicBezTo>
                    <a:pt x="0" y="289515"/>
                    <a:pt x="2429" y="291944"/>
                    <a:pt x="7286" y="291944"/>
                  </a:cubicBezTo>
                  <a:lnTo>
                    <a:pt x="112426" y="291944"/>
                  </a:lnTo>
                  <a:cubicBezTo>
                    <a:pt x="133222" y="291944"/>
                    <a:pt x="149514" y="286125"/>
                    <a:pt x="161354" y="274437"/>
                  </a:cubicBezTo>
                  <a:cubicBezTo>
                    <a:pt x="173143" y="262750"/>
                    <a:pt x="179113" y="246508"/>
                    <a:pt x="179113" y="225713"/>
                  </a:cubicBezTo>
                  <a:lnTo>
                    <a:pt x="179113" y="57174"/>
                  </a:lnTo>
                  <a:cubicBezTo>
                    <a:pt x="179113" y="36076"/>
                    <a:pt x="173143" y="28840"/>
                    <a:pt x="161354" y="17304"/>
                  </a:cubicBezTo>
                  <a:moveTo>
                    <a:pt x="137219" y="223992"/>
                  </a:moveTo>
                  <a:cubicBezTo>
                    <a:pt x="137219" y="245091"/>
                    <a:pt x="126948" y="255615"/>
                    <a:pt x="106405" y="255615"/>
                  </a:cubicBezTo>
                  <a:lnTo>
                    <a:pt x="46195" y="255615"/>
                  </a:lnTo>
                  <a:cubicBezTo>
                    <a:pt x="43058" y="255615"/>
                    <a:pt x="41489" y="254047"/>
                    <a:pt x="41489" y="250910"/>
                  </a:cubicBezTo>
                  <a:lnTo>
                    <a:pt x="41489" y="40629"/>
                  </a:lnTo>
                  <a:cubicBezTo>
                    <a:pt x="41489" y="37796"/>
                    <a:pt x="43058" y="36329"/>
                    <a:pt x="46195" y="36329"/>
                  </a:cubicBezTo>
                  <a:lnTo>
                    <a:pt x="106456" y="36329"/>
                  </a:lnTo>
                  <a:cubicBezTo>
                    <a:pt x="126998" y="36329"/>
                    <a:pt x="137269" y="37796"/>
                    <a:pt x="137269" y="58844"/>
                  </a:cubicBezTo>
                  <a:lnTo>
                    <a:pt x="137269" y="223992"/>
                  </a:ln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2" name="Google Shape;12;p2"/>
            <p:cNvSpPr/>
            <p:nvPr/>
          </p:nvSpPr>
          <p:spPr>
            <a:xfrm>
              <a:off x="581164" y="1774310"/>
              <a:ext cx="41489" cy="217920"/>
            </a:xfrm>
            <a:custGeom>
              <a:rect b="b" l="l" r="r" t="t"/>
              <a:pathLst>
                <a:path extrusionOk="0" h="217920" w="41489">
                  <a:moveTo>
                    <a:pt x="34204" y="0"/>
                  </a:moveTo>
                  <a:lnTo>
                    <a:pt x="6831" y="0"/>
                  </a:lnTo>
                  <a:cubicBezTo>
                    <a:pt x="2277" y="0"/>
                    <a:pt x="0" y="2429"/>
                    <a:pt x="0" y="7235"/>
                  </a:cubicBezTo>
                  <a:lnTo>
                    <a:pt x="0" y="210685"/>
                  </a:lnTo>
                  <a:cubicBezTo>
                    <a:pt x="0" y="215492"/>
                    <a:pt x="2429" y="217921"/>
                    <a:pt x="7235" y="217921"/>
                  </a:cubicBezTo>
                  <a:lnTo>
                    <a:pt x="34608" y="217921"/>
                  </a:lnTo>
                  <a:cubicBezTo>
                    <a:pt x="37189" y="217921"/>
                    <a:pt x="38960" y="217415"/>
                    <a:pt x="39972" y="216453"/>
                  </a:cubicBezTo>
                  <a:cubicBezTo>
                    <a:pt x="40933" y="215441"/>
                    <a:pt x="41489" y="213519"/>
                    <a:pt x="41489" y="210685"/>
                  </a:cubicBezTo>
                  <a:lnTo>
                    <a:pt x="41489" y="7235"/>
                  </a:lnTo>
                  <a:cubicBezTo>
                    <a:pt x="41489" y="2429"/>
                    <a:pt x="39061" y="0"/>
                    <a:pt x="34204"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3" name="Google Shape;13;p2"/>
            <p:cNvSpPr/>
            <p:nvPr/>
          </p:nvSpPr>
          <p:spPr>
            <a:xfrm>
              <a:off x="581164" y="1701349"/>
              <a:ext cx="41439" cy="43918"/>
            </a:xfrm>
            <a:custGeom>
              <a:rect b="b" l="l" r="r" t="t"/>
              <a:pathLst>
                <a:path extrusionOk="0" h="43918" w="41439">
                  <a:moveTo>
                    <a:pt x="34608" y="0"/>
                  </a:moveTo>
                  <a:lnTo>
                    <a:pt x="6831" y="0"/>
                  </a:lnTo>
                  <a:cubicBezTo>
                    <a:pt x="2277" y="0"/>
                    <a:pt x="0" y="2277"/>
                    <a:pt x="0" y="6881"/>
                  </a:cubicBezTo>
                  <a:lnTo>
                    <a:pt x="0" y="36683"/>
                  </a:lnTo>
                  <a:cubicBezTo>
                    <a:pt x="0" y="41489"/>
                    <a:pt x="2226" y="43918"/>
                    <a:pt x="6831" y="43918"/>
                  </a:cubicBezTo>
                  <a:lnTo>
                    <a:pt x="34608" y="43918"/>
                  </a:lnTo>
                  <a:cubicBezTo>
                    <a:pt x="39162" y="43918"/>
                    <a:pt x="41439" y="41489"/>
                    <a:pt x="41439" y="36683"/>
                  </a:cubicBezTo>
                  <a:lnTo>
                    <a:pt x="41439" y="6831"/>
                  </a:lnTo>
                  <a:cubicBezTo>
                    <a:pt x="41489" y="2277"/>
                    <a:pt x="39162" y="0"/>
                    <a:pt x="34608"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4" name="Google Shape;14;p2"/>
            <p:cNvSpPr/>
            <p:nvPr/>
          </p:nvSpPr>
          <p:spPr>
            <a:xfrm>
              <a:off x="658122" y="1774310"/>
              <a:ext cx="169651" cy="284556"/>
            </a:xfrm>
            <a:custGeom>
              <a:rect b="b" l="l" r="r" t="t"/>
              <a:pathLst>
                <a:path extrusionOk="0" h="284556" w="169651">
                  <a:moveTo>
                    <a:pt x="161961" y="0"/>
                  </a:moveTo>
                  <a:lnTo>
                    <a:pt x="66231" y="0"/>
                  </a:lnTo>
                  <a:cubicBezTo>
                    <a:pt x="45436" y="0"/>
                    <a:pt x="29194" y="5768"/>
                    <a:pt x="17557" y="17254"/>
                  </a:cubicBezTo>
                  <a:cubicBezTo>
                    <a:pt x="5869" y="28790"/>
                    <a:pt x="0" y="45132"/>
                    <a:pt x="0" y="66181"/>
                  </a:cubicBezTo>
                  <a:lnTo>
                    <a:pt x="0" y="140963"/>
                  </a:lnTo>
                  <a:cubicBezTo>
                    <a:pt x="0" y="162062"/>
                    <a:pt x="5464" y="178405"/>
                    <a:pt x="16444" y="189941"/>
                  </a:cubicBezTo>
                  <a:cubicBezTo>
                    <a:pt x="27424" y="201477"/>
                    <a:pt x="43159" y="207194"/>
                    <a:pt x="63651" y="207194"/>
                  </a:cubicBezTo>
                  <a:lnTo>
                    <a:pt x="82878" y="207194"/>
                  </a:lnTo>
                  <a:cubicBezTo>
                    <a:pt x="104533" y="207194"/>
                    <a:pt x="118953" y="199503"/>
                    <a:pt x="126088" y="184122"/>
                  </a:cubicBezTo>
                  <a:lnTo>
                    <a:pt x="127808" y="184122"/>
                  </a:lnTo>
                  <a:lnTo>
                    <a:pt x="127808" y="216605"/>
                  </a:lnTo>
                  <a:cubicBezTo>
                    <a:pt x="127808" y="237653"/>
                    <a:pt x="117385" y="248228"/>
                    <a:pt x="96589" y="248228"/>
                  </a:cubicBezTo>
                  <a:lnTo>
                    <a:pt x="22617" y="248228"/>
                  </a:lnTo>
                  <a:cubicBezTo>
                    <a:pt x="17760" y="248228"/>
                    <a:pt x="15381" y="250657"/>
                    <a:pt x="15381" y="255514"/>
                  </a:cubicBezTo>
                  <a:lnTo>
                    <a:pt x="15381" y="277726"/>
                  </a:lnTo>
                  <a:cubicBezTo>
                    <a:pt x="15381" y="282280"/>
                    <a:pt x="17810" y="284557"/>
                    <a:pt x="22617" y="284557"/>
                  </a:cubicBezTo>
                  <a:lnTo>
                    <a:pt x="102965" y="284557"/>
                  </a:lnTo>
                  <a:cubicBezTo>
                    <a:pt x="123760" y="284557"/>
                    <a:pt x="140052" y="278789"/>
                    <a:pt x="151892" y="267303"/>
                  </a:cubicBezTo>
                  <a:cubicBezTo>
                    <a:pt x="163681" y="255717"/>
                    <a:pt x="169651" y="239576"/>
                    <a:pt x="169651" y="218781"/>
                  </a:cubicBezTo>
                  <a:lnTo>
                    <a:pt x="169651" y="7235"/>
                  </a:lnTo>
                  <a:cubicBezTo>
                    <a:pt x="169651" y="2429"/>
                    <a:pt x="167122" y="0"/>
                    <a:pt x="161961" y="0"/>
                  </a:cubicBezTo>
                  <a:moveTo>
                    <a:pt x="127757" y="134638"/>
                  </a:moveTo>
                  <a:cubicBezTo>
                    <a:pt x="127757" y="158571"/>
                    <a:pt x="116069" y="170511"/>
                    <a:pt x="92694" y="170511"/>
                  </a:cubicBezTo>
                  <a:lnTo>
                    <a:pt x="72202" y="170511"/>
                  </a:lnTo>
                  <a:cubicBezTo>
                    <a:pt x="51963" y="170511"/>
                    <a:pt x="41844" y="159987"/>
                    <a:pt x="41844" y="138888"/>
                  </a:cubicBezTo>
                  <a:lnTo>
                    <a:pt x="41844" y="67952"/>
                  </a:lnTo>
                  <a:cubicBezTo>
                    <a:pt x="41844" y="46903"/>
                    <a:pt x="51963" y="36329"/>
                    <a:pt x="72202" y="36329"/>
                  </a:cubicBezTo>
                  <a:lnTo>
                    <a:pt x="123052" y="36329"/>
                  </a:lnTo>
                  <a:cubicBezTo>
                    <a:pt x="126189" y="36329"/>
                    <a:pt x="127757" y="37745"/>
                    <a:pt x="127757" y="40579"/>
                  </a:cubicBezTo>
                  <a:lnTo>
                    <a:pt x="127757" y="134638"/>
                  </a:ln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5" name="Google Shape;15;p2"/>
            <p:cNvSpPr/>
            <p:nvPr/>
          </p:nvSpPr>
          <p:spPr>
            <a:xfrm>
              <a:off x="866227" y="1701349"/>
              <a:ext cx="41439" cy="43918"/>
            </a:xfrm>
            <a:custGeom>
              <a:rect b="b" l="l" r="r" t="t"/>
              <a:pathLst>
                <a:path extrusionOk="0" h="43918" w="41439">
                  <a:moveTo>
                    <a:pt x="34608" y="0"/>
                  </a:moveTo>
                  <a:lnTo>
                    <a:pt x="6831" y="0"/>
                  </a:lnTo>
                  <a:cubicBezTo>
                    <a:pt x="2277" y="0"/>
                    <a:pt x="0" y="2277"/>
                    <a:pt x="0" y="6881"/>
                  </a:cubicBezTo>
                  <a:lnTo>
                    <a:pt x="0" y="36683"/>
                  </a:lnTo>
                  <a:cubicBezTo>
                    <a:pt x="0" y="41489"/>
                    <a:pt x="2277" y="43918"/>
                    <a:pt x="6831" y="43918"/>
                  </a:cubicBezTo>
                  <a:lnTo>
                    <a:pt x="34608" y="43918"/>
                  </a:lnTo>
                  <a:cubicBezTo>
                    <a:pt x="39162" y="43918"/>
                    <a:pt x="41439" y="41489"/>
                    <a:pt x="41439" y="36683"/>
                  </a:cubicBezTo>
                  <a:lnTo>
                    <a:pt x="41439" y="6831"/>
                  </a:lnTo>
                  <a:cubicBezTo>
                    <a:pt x="41489" y="2277"/>
                    <a:pt x="39213" y="0"/>
                    <a:pt x="34608"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6" name="Google Shape;16;p2"/>
            <p:cNvSpPr/>
            <p:nvPr/>
          </p:nvSpPr>
          <p:spPr>
            <a:xfrm>
              <a:off x="866227" y="1774310"/>
              <a:ext cx="41489" cy="217920"/>
            </a:xfrm>
            <a:custGeom>
              <a:rect b="b" l="l" r="r" t="t"/>
              <a:pathLst>
                <a:path extrusionOk="0" h="217920" w="41489">
                  <a:moveTo>
                    <a:pt x="34204" y="0"/>
                  </a:moveTo>
                  <a:lnTo>
                    <a:pt x="6831" y="0"/>
                  </a:lnTo>
                  <a:cubicBezTo>
                    <a:pt x="2277" y="0"/>
                    <a:pt x="0" y="2429"/>
                    <a:pt x="0" y="7235"/>
                  </a:cubicBezTo>
                  <a:lnTo>
                    <a:pt x="0" y="210685"/>
                  </a:lnTo>
                  <a:cubicBezTo>
                    <a:pt x="0" y="215492"/>
                    <a:pt x="2429" y="217921"/>
                    <a:pt x="7286" y="217921"/>
                  </a:cubicBezTo>
                  <a:lnTo>
                    <a:pt x="34659" y="217921"/>
                  </a:lnTo>
                  <a:cubicBezTo>
                    <a:pt x="37239" y="217921"/>
                    <a:pt x="39010" y="217415"/>
                    <a:pt x="39972" y="216453"/>
                  </a:cubicBezTo>
                  <a:cubicBezTo>
                    <a:pt x="40983" y="215441"/>
                    <a:pt x="41489" y="213519"/>
                    <a:pt x="41489" y="210685"/>
                  </a:cubicBezTo>
                  <a:lnTo>
                    <a:pt x="41489" y="7235"/>
                  </a:lnTo>
                  <a:cubicBezTo>
                    <a:pt x="41489" y="2429"/>
                    <a:pt x="39061" y="0"/>
                    <a:pt x="34204"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7" name="Google Shape;17;p2"/>
            <p:cNvSpPr/>
            <p:nvPr/>
          </p:nvSpPr>
          <p:spPr>
            <a:xfrm>
              <a:off x="925274" y="1701552"/>
              <a:ext cx="130337" cy="290678"/>
            </a:xfrm>
            <a:custGeom>
              <a:rect b="b" l="l" r="r" t="t"/>
              <a:pathLst>
                <a:path extrusionOk="0" h="290678" w="130337">
                  <a:moveTo>
                    <a:pt x="122596" y="254401"/>
                  </a:moveTo>
                  <a:lnTo>
                    <a:pt x="105950" y="254401"/>
                  </a:lnTo>
                  <a:cubicBezTo>
                    <a:pt x="84547" y="254401"/>
                    <a:pt x="73872" y="244029"/>
                    <a:pt x="73872" y="223233"/>
                  </a:cubicBezTo>
                  <a:lnTo>
                    <a:pt x="73872" y="113337"/>
                  </a:lnTo>
                  <a:cubicBezTo>
                    <a:pt x="73872" y="110504"/>
                    <a:pt x="75440" y="109087"/>
                    <a:pt x="78577" y="109087"/>
                  </a:cubicBezTo>
                  <a:lnTo>
                    <a:pt x="118346" y="109087"/>
                  </a:lnTo>
                  <a:cubicBezTo>
                    <a:pt x="123457" y="109087"/>
                    <a:pt x="126037" y="106810"/>
                    <a:pt x="126037" y="102256"/>
                  </a:cubicBezTo>
                  <a:lnTo>
                    <a:pt x="126037" y="80044"/>
                  </a:lnTo>
                  <a:cubicBezTo>
                    <a:pt x="126037" y="75238"/>
                    <a:pt x="123457" y="72809"/>
                    <a:pt x="118346" y="72809"/>
                  </a:cubicBezTo>
                  <a:lnTo>
                    <a:pt x="78577" y="72809"/>
                  </a:lnTo>
                  <a:cubicBezTo>
                    <a:pt x="75440" y="72809"/>
                    <a:pt x="73872" y="71342"/>
                    <a:pt x="73872" y="68508"/>
                  </a:cubicBezTo>
                  <a:lnTo>
                    <a:pt x="73872" y="7286"/>
                  </a:lnTo>
                  <a:cubicBezTo>
                    <a:pt x="73872" y="2429"/>
                    <a:pt x="71443" y="0"/>
                    <a:pt x="66636" y="0"/>
                  </a:cubicBezTo>
                  <a:lnTo>
                    <a:pt x="39719" y="0"/>
                  </a:lnTo>
                  <a:cubicBezTo>
                    <a:pt x="34608" y="0"/>
                    <a:pt x="32028" y="2429"/>
                    <a:pt x="32028" y="7286"/>
                  </a:cubicBezTo>
                  <a:lnTo>
                    <a:pt x="32028" y="68458"/>
                  </a:lnTo>
                  <a:cubicBezTo>
                    <a:pt x="32028" y="71291"/>
                    <a:pt x="30611" y="72758"/>
                    <a:pt x="27778" y="72758"/>
                  </a:cubicBezTo>
                  <a:lnTo>
                    <a:pt x="7235" y="72758"/>
                  </a:lnTo>
                  <a:cubicBezTo>
                    <a:pt x="2429" y="72758"/>
                    <a:pt x="0" y="75187"/>
                    <a:pt x="0" y="79994"/>
                  </a:cubicBezTo>
                  <a:lnTo>
                    <a:pt x="0" y="102206"/>
                  </a:lnTo>
                  <a:cubicBezTo>
                    <a:pt x="0" y="104786"/>
                    <a:pt x="455" y="106557"/>
                    <a:pt x="1518" y="107569"/>
                  </a:cubicBezTo>
                  <a:cubicBezTo>
                    <a:pt x="2530" y="108581"/>
                    <a:pt x="4402" y="109036"/>
                    <a:pt x="7235" y="109036"/>
                  </a:cubicBezTo>
                  <a:lnTo>
                    <a:pt x="27778" y="109036"/>
                  </a:lnTo>
                  <a:cubicBezTo>
                    <a:pt x="30611" y="109036"/>
                    <a:pt x="32028" y="110453"/>
                    <a:pt x="32028" y="113286"/>
                  </a:cubicBezTo>
                  <a:lnTo>
                    <a:pt x="32028" y="225308"/>
                  </a:lnTo>
                  <a:cubicBezTo>
                    <a:pt x="32028" y="246103"/>
                    <a:pt x="38049" y="262193"/>
                    <a:pt x="49990" y="273577"/>
                  </a:cubicBezTo>
                  <a:cubicBezTo>
                    <a:pt x="61931" y="285012"/>
                    <a:pt x="78476" y="290679"/>
                    <a:pt x="99575" y="290679"/>
                  </a:cubicBezTo>
                  <a:lnTo>
                    <a:pt x="122647" y="290679"/>
                  </a:lnTo>
                  <a:cubicBezTo>
                    <a:pt x="127757" y="290679"/>
                    <a:pt x="130338" y="288402"/>
                    <a:pt x="130338" y="283848"/>
                  </a:cubicBezTo>
                  <a:lnTo>
                    <a:pt x="130338" y="261636"/>
                  </a:lnTo>
                  <a:cubicBezTo>
                    <a:pt x="130287" y="256830"/>
                    <a:pt x="127757" y="254401"/>
                    <a:pt x="122596" y="254401"/>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8" name="Google Shape;18;p2"/>
            <p:cNvSpPr/>
            <p:nvPr/>
          </p:nvSpPr>
          <p:spPr>
            <a:xfrm>
              <a:off x="1075243" y="1774310"/>
              <a:ext cx="169651" cy="217920"/>
            </a:xfrm>
            <a:custGeom>
              <a:rect b="b" l="l" r="r" t="t"/>
              <a:pathLst>
                <a:path extrusionOk="0" h="217920" w="169651">
                  <a:moveTo>
                    <a:pt x="161961" y="0"/>
                  </a:moveTo>
                  <a:lnTo>
                    <a:pt x="66231" y="0"/>
                  </a:lnTo>
                  <a:cubicBezTo>
                    <a:pt x="45132" y="0"/>
                    <a:pt x="28840" y="5768"/>
                    <a:pt x="17304" y="17254"/>
                  </a:cubicBezTo>
                  <a:cubicBezTo>
                    <a:pt x="5768" y="28790"/>
                    <a:pt x="0" y="45132"/>
                    <a:pt x="0" y="66181"/>
                  </a:cubicBezTo>
                  <a:lnTo>
                    <a:pt x="0" y="151689"/>
                  </a:lnTo>
                  <a:cubicBezTo>
                    <a:pt x="0" y="172485"/>
                    <a:pt x="5768" y="188726"/>
                    <a:pt x="17304" y="200414"/>
                  </a:cubicBezTo>
                  <a:cubicBezTo>
                    <a:pt x="28840" y="212102"/>
                    <a:pt x="45183" y="217921"/>
                    <a:pt x="66231" y="217921"/>
                  </a:cubicBezTo>
                  <a:lnTo>
                    <a:pt x="82878" y="217921"/>
                  </a:lnTo>
                  <a:cubicBezTo>
                    <a:pt x="104786" y="217921"/>
                    <a:pt x="119206" y="210382"/>
                    <a:pt x="126037" y="195253"/>
                  </a:cubicBezTo>
                  <a:lnTo>
                    <a:pt x="127757" y="195253"/>
                  </a:lnTo>
                  <a:lnTo>
                    <a:pt x="127757" y="210685"/>
                  </a:lnTo>
                  <a:cubicBezTo>
                    <a:pt x="127757" y="215543"/>
                    <a:pt x="130186" y="217921"/>
                    <a:pt x="135043" y="217921"/>
                  </a:cubicBezTo>
                  <a:lnTo>
                    <a:pt x="161961" y="217921"/>
                  </a:lnTo>
                  <a:cubicBezTo>
                    <a:pt x="167122" y="217921"/>
                    <a:pt x="169651" y="215492"/>
                    <a:pt x="169651" y="210685"/>
                  </a:cubicBezTo>
                  <a:lnTo>
                    <a:pt x="169651" y="7235"/>
                  </a:lnTo>
                  <a:cubicBezTo>
                    <a:pt x="169651" y="2429"/>
                    <a:pt x="167122" y="0"/>
                    <a:pt x="161961" y="0"/>
                  </a:cubicBezTo>
                  <a:moveTo>
                    <a:pt x="127808" y="145314"/>
                  </a:moveTo>
                  <a:cubicBezTo>
                    <a:pt x="127808" y="169550"/>
                    <a:pt x="116120" y="181643"/>
                    <a:pt x="92744" y="181643"/>
                  </a:cubicBezTo>
                  <a:lnTo>
                    <a:pt x="72202" y="181643"/>
                  </a:lnTo>
                  <a:cubicBezTo>
                    <a:pt x="51710" y="181643"/>
                    <a:pt x="41439" y="171119"/>
                    <a:pt x="41439" y="150020"/>
                  </a:cubicBezTo>
                  <a:lnTo>
                    <a:pt x="41439" y="67952"/>
                  </a:lnTo>
                  <a:cubicBezTo>
                    <a:pt x="41439" y="46903"/>
                    <a:pt x="51710" y="36329"/>
                    <a:pt x="72202" y="36329"/>
                  </a:cubicBezTo>
                  <a:lnTo>
                    <a:pt x="123052" y="36329"/>
                  </a:lnTo>
                  <a:cubicBezTo>
                    <a:pt x="126189" y="36329"/>
                    <a:pt x="127757" y="37745"/>
                    <a:pt x="127757" y="40579"/>
                  </a:cubicBezTo>
                  <a:lnTo>
                    <a:pt x="127757" y="145314"/>
                  </a:ln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9" name="Google Shape;19;p2"/>
            <p:cNvSpPr/>
            <p:nvPr/>
          </p:nvSpPr>
          <p:spPr>
            <a:xfrm>
              <a:off x="1283348" y="1700894"/>
              <a:ext cx="41489" cy="291387"/>
            </a:xfrm>
            <a:custGeom>
              <a:rect b="b" l="l" r="r" t="t"/>
              <a:pathLst>
                <a:path extrusionOk="0" h="291387" w="41489">
                  <a:moveTo>
                    <a:pt x="34203" y="0"/>
                  </a:moveTo>
                  <a:lnTo>
                    <a:pt x="7286" y="0"/>
                  </a:lnTo>
                  <a:cubicBezTo>
                    <a:pt x="2429" y="0"/>
                    <a:pt x="0" y="2429"/>
                    <a:pt x="0" y="7286"/>
                  </a:cubicBezTo>
                  <a:lnTo>
                    <a:pt x="0" y="284152"/>
                  </a:lnTo>
                  <a:cubicBezTo>
                    <a:pt x="0" y="288959"/>
                    <a:pt x="2429" y="291387"/>
                    <a:pt x="7286" y="291387"/>
                  </a:cubicBezTo>
                  <a:lnTo>
                    <a:pt x="34203" y="291387"/>
                  </a:lnTo>
                  <a:cubicBezTo>
                    <a:pt x="39061" y="291387"/>
                    <a:pt x="41489" y="288959"/>
                    <a:pt x="41489" y="284152"/>
                  </a:cubicBezTo>
                  <a:lnTo>
                    <a:pt x="41489" y="7286"/>
                  </a:lnTo>
                  <a:cubicBezTo>
                    <a:pt x="41489" y="2479"/>
                    <a:pt x="39061" y="0"/>
                    <a:pt x="34203"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0" name="Google Shape;20;p2"/>
            <p:cNvSpPr/>
            <p:nvPr/>
          </p:nvSpPr>
          <p:spPr>
            <a:xfrm>
              <a:off x="1373056" y="1700338"/>
              <a:ext cx="171018" cy="291943"/>
            </a:xfrm>
            <a:custGeom>
              <a:rect b="b" l="l" r="r" t="t"/>
              <a:pathLst>
                <a:path extrusionOk="0" h="291943" w="171018">
                  <a:moveTo>
                    <a:pt x="166312" y="0"/>
                  </a:moveTo>
                  <a:lnTo>
                    <a:pt x="153916" y="0"/>
                  </a:lnTo>
                  <a:cubicBezTo>
                    <a:pt x="151032" y="0"/>
                    <a:pt x="149615" y="1720"/>
                    <a:pt x="149615" y="5161"/>
                  </a:cubicBezTo>
                  <a:lnTo>
                    <a:pt x="149615" y="138939"/>
                  </a:lnTo>
                  <a:cubicBezTo>
                    <a:pt x="149615" y="141519"/>
                    <a:pt x="148198" y="142784"/>
                    <a:pt x="145314" y="142784"/>
                  </a:cubicBezTo>
                  <a:lnTo>
                    <a:pt x="25653" y="142784"/>
                  </a:lnTo>
                  <a:cubicBezTo>
                    <a:pt x="22769" y="142784"/>
                    <a:pt x="21403" y="141519"/>
                    <a:pt x="21403" y="138939"/>
                  </a:cubicBezTo>
                  <a:lnTo>
                    <a:pt x="21403" y="5161"/>
                  </a:lnTo>
                  <a:cubicBezTo>
                    <a:pt x="21403" y="1720"/>
                    <a:pt x="19834" y="0"/>
                    <a:pt x="16697" y="0"/>
                  </a:cubicBezTo>
                  <a:lnTo>
                    <a:pt x="4301" y="0"/>
                  </a:lnTo>
                  <a:cubicBezTo>
                    <a:pt x="1417" y="0"/>
                    <a:pt x="0" y="1720"/>
                    <a:pt x="0" y="5161"/>
                  </a:cubicBezTo>
                  <a:lnTo>
                    <a:pt x="0" y="286834"/>
                  </a:lnTo>
                  <a:cubicBezTo>
                    <a:pt x="0" y="290274"/>
                    <a:pt x="1417" y="291944"/>
                    <a:pt x="4301" y="291944"/>
                  </a:cubicBezTo>
                  <a:lnTo>
                    <a:pt x="16697" y="291944"/>
                  </a:lnTo>
                  <a:cubicBezTo>
                    <a:pt x="19834" y="291944"/>
                    <a:pt x="21403" y="290274"/>
                    <a:pt x="21403" y="286834"/>
                  </a:cubicBezTo>
                  <a:lnTo>
                    <a:pt x="21403" y="165907"/>
                  </a:lnTo>
                  <a:cubicBezTo>
                    <a:pt x="21403" y="163377"/>
                    <a:pt x="22819" y="162062"/>
                    <a:pt x="25653" y="162062"/>
                  </a:cubicBezTo>
                  <a:lnTo>
                    <a:pt x="145314" y="162062"/>
                  </a:lnTo>
                  <a:cubicBezTo>
                    <a:pt x="148198" y="162062"/>
                    <a:pt x="149615" y="163377"/>
                    <a:pt x="149615" y="165907"/>
                  </a:cubicBezTo>
                  <a:lnTo>
                    <a:pt x="149615" y="286834"/>
                  </a:lnTo>
                  <a:cubicBezTo>
                    <a:pt x="149615" y="290274"/>
                    <a:pt x="151032" y="291944"/>
                    <a:pt x="153916" y="291944"/>
                  </a:cubicBezTo>
                  <a:lnTo>
                    <a:pt x="166312" y="291944"/>
                  </a:lnTo>
                  <a:cubicBezTo>
                    <a:pt x="169449" y="291944"/>
                    <a:pt x="171018" y="290274"/>
                    <a:pt x="171018" y="286834"/>
                  </a:cubicBezTo>
                  <a:lnTo>
                    <a:pt x="171018" y="5161"/>
                  </a:lnTo>
                  <a:cubicBezTo>
                    <a:pt x="171068" y="1720"/>
                    <a:pt x="169500" y="0"/>
                    <a:pt x="166312" y="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1" name="Google Shape;21;p2"/>
            <p:cNvSpPr/>
            <p:nvPr/>
          </p:nvSpPr>
          <p:spPr>
            <a:xfrm>
              <a:off x="1591129" y="1774310"/>
              <a:ext cx="156799" cy="217971"/>
            </a:xfrm>
            <a:custGeom>
              <a:rect b="b" l="l" r="r" t="t"/>
              <a:pathLst>
                <a:path extrusionOk="0" h="217971" w="156799">
                  <a:moveTo>
                    <a:pt x="96539" y="0"/>
                  </a:moveTo>
                  <a:lnTo>
                    <a:pt x="59806" y="0"/>
                  </a:lnTo>
                  <a:cubicBezTo>
                    <a:pt x="41287" y="0"/>
                    <a:pt x="26715" y="5414"/>
                    <a:pt x="15989" y="16242"/>
                  </a:cubicBezTo>
                  <a:cubicBezTo>
                    <a:pt x="5313" y="27069"/>
                    <a:pt x="0" y="41844"/>
                    <a:pt x="0" y="60666"/>
                  </a:cubicBezTo>
                  <a:lnTo>
                    <a:pt x="0" y="157255"/>
                  </a:lnTo>
                  <a:cubicBezTo>
                    <a:pt x="0" y="176077"/>
                    <a:pt x="5313" y="190902"/>
                    <a:pt x="15989" y="201730"/>
                  </a:cubicBezTo>
                  <a:cubicBezTo>
                    <a:pt x="26715" y="212557"/>
                    <a:pt x="41287" y="217971"/>
                    <a:pt x="59806" y="217971"/>
                  </a:cubicBezTo>
                  <a:lnTo>
                    <a:pt x="96539" y="217971"/>
                  </a:lnTo>
                  <a:cubicBezTo>
                    <a:pt x="115108" y="217971"/>
                    <a:pt x="129781" y="212557"/>
                    <a:pt x="140609" y="201730"/>
                  </a:cubicBezTo>
                  <a:cubicBezTo>
                    <a:pt x="151437" y="190902"/>
                    <a:pt x="156800" y="176077"/>
                    <a:pt x="156800" y="157255"/>
                  </a:cubicBezTo>
                  <a:lnTo>
                    <a:pt x="156800" y="60666"/>
                  </a:lnTo>
                  <a:cubicBezTo>
                    <a:pt x="156800" y="41844"/>
                    <a:pt x="151386" y="27069"/>
                    <a:pt x="140609" y="16242"/>
                  </a:cubicBezTo>
                  <a:cubicBezTo>
                    <a:pt x="129781" y="5414"/>
                    <a:pt x="115108" y="0"/>
                    <a:pt x="96539" y="0"/>
                  </a:cubicBezTo>
                  <a:moveTo>
                    <a:pt x="135499" y="156850"/>
                  </a:moveTo>
                  <a:cubicBezTo>
                    <a:pt x="135499" y="170258"/>
                    <a:pt x="131957" y="180580"/>
                    <a:pt x="124974" y="187866"/>
                  </a:cubicBezTo>
                  <a:cubicBezTo>
                    <a:pt x="117992" y="195102"/>
                    <a:pt x="107974" y="198744"/>
                    <a:pt x="94869" y="198744"/>
                  </a:cubicBezTo>
                  <a:lnTo>
                    <a:pt x="61526" y="198744"/>
                  </a:lnTo>
                  <a:cubicBezTo>
                    <a:pt x="48421" y="198744"/>
                    <a:pt x="38403" y="195102"/>
                    <a:pt x="31623" y="187866"/>
                  </a:cubicBezTo>
                  <a:cubicBezTo>
                    <a:pt x="24792" y="180580"/>
                    <a:pt x="21352" y="170258"/>
                    <a:pt x="21352" y="156850"/>
                  </a:cubicBezTo>
                  <a:lnTo>
                    <a:pt x="21352" y="61121"/>
                  </a:lnTo>
                  <a:cubicBezTo>
                    <a:pt x="21352" y="47713"/>
                    <a:pt x="24792" y="37340"/>
                    <a:pt x="31623" y="30105"/>
                  </a:cubicBezTo>
                  <a:cubicBezTo>
                    <a:pt x="38454" y="22819"/>
                    <a:pt x="48421" y="19176"/>
                    <a:pt x="61526" y="19176"/>
                  </a:cubicBezTo>
                  <a:lnTo>
                    <a:pt x="94869" y="19176"/>
                  </a:lnTo>
                  <a:cubicBezTo>
                    <a:pt x="107974" y="19176"/>
                    <a:pt x="118043" y="22819"/>
                    <a:pt x="124974" y="30105"/>
                  </a:cubicBezTo>
                  <a:cubicBezTo>
                    <a:pt x="131957" y="37340"/>
                    <a:pt x="135499" y="47713"/>
                    <a:pt x="135499" y="61121"/>
                  </a:cubicBezTo>
                  <a:lnTo>
                    <a:pt x="135499" y="156850"/>
                  </a:lnTo>
                  <a:close/>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2" name="Google Shape;22;p2"/>
            <p:cNvSpPr/>
            <p:nvPr/>
          </p:nvSpPr>
          <p:spPr>
            <a:xfrm>
              <a:off x="1788204" y="1774310"/>
              <a:ext cx="154674" cy="217971"/>
            </a:xfrm>
            <a:custGeom>
              <a:rect b="b" l="l" r="r" t="t"/>
              <a:pathLst>
                <a:path extrusionOk="0" h="217971" w="154674">
                  <a:moveTo>
                    <a:pt x="150374" y="0"/>
                  </a:moveTo>
                  <a:lnTo>
                    <a:pt x="138028" y="0"/>
                  </a:lnTo>
                  <a:cubicBezTo>
                    <a:pt x="134891" y="0"/>
                    <a:pt x="133323" y="1670"/>
                    <a:pt x="133323" y="5110"/>
                  </a:cubicBezTo>
                  <a:lnTo>
                    <a:pt x="133323" y="156850"/>
                  </a:lnTo>
                  <a:cubicBezTo>
                    <a:pt x="133323" y="170258"/>
                    <a:pt x="129376" y="180580"/>
                    <a:pt x="121584" y="187866"/>
                  </a:cubicBezTo>
                  <a:cubicBezTo>
                    <a:pt x="113742" y="195102"/>
                    <a:pt x="103015" y="198744"/>
                    <a:pt x="89304" y="198744"/>
                  </a:cubicBezTo>
                  <a:lnTo>
                    <a:pt x="61526" y="198744"/>
                  </a:lnTo>
                  <a:cubicBezTo>
                    <a:pt x="48421" y="198744"/>
                    <a:pt x="38454" y="195051"/>
                    <a:pt x="31572" y="187613"/>
                  </a:cubicBezTo>
                  <a:cubicBezTo>
                    <a:pt x="24742" y="180226"/>
                    <a:pt x="21301" y="169803"/>
                    <a:pt x="21301" y="156446"/>
                  </a:cubicBezTo>
                  <a:lnTo>
                    <a:pt x="21301" y="5110"/>
                  </a:lnTo>
                  <a:cubicBezTo>
                    <a:pt x="21301" y="1720"/>
                    <a:pt x="19733" y="0"/>
                    <a:pt x="16646" y="0"/>
                  </a:cubicBezTo>
                  <a:lnTo>
                    <a:pt x="4250" y="0"/>
                  </a:lnTo>
                  <a:cubicBezTo>
                    <a:pt x="1417" y="0"/>
                    <a:pt x="0" y="1670"/>
                    <a:pt x="0" y="5110"/>
                  </a:cubicBezTo>
                  <a:lnTo>
                    <a:pt x="0" y="157255"/>
                  </a:lnTo>
                  <a:cubicBezTo>
                    <a:pt x="0" y="176077"/>
                    <a:pt x="5262" y="190902"/>
                    <a:pt x="15786" y="201730"/>
                  </a:cubicBezTo>
                  <a:cubicBezTo>
                    <a:pt x="26310" y="212557"/>
                    <a:pt x="40730" y="217971"/>
                    <a:pt x="58996" y="217971"/>
                  </a:cubicBezTo>
                  <a:lnTo>
                    <a:pt x="87178" y="217971"/>
                  </a:lnTo>
                  <a:cubicBezTo>
                    <a:pt x="109391" y="217971"/>
                    <a:pt x="124215" y="210584"/>
                    <a:pt x="131602" y="195759"/>
                  </a:cubicBezTo>
                  <a:lnTo>
                    <a:pt x="133323" y="195759"/>
                  </a:lnTo>
                  <a:lnTo>
                    <a:pt x="133323" y="212861"/>
                  </a:lnTo>
                  <a:cubicBezTo>
                    <a:pt x="133323" y="216302"/>
                    <a:pt x="134891" y="217971"/>
                    <a:pt x="138028" y="217971"/>
                  </a:cubicBezTo>
                  <a:lnTo>
                    <a:pt x="150374" y="217971"/>
                  </a:lnTo>
                  <a:cubicBezTo>
                    <a:pt x="153207" y="217971"/>
                    <a:pt x="154675" y="216302"/>
                    <a:pt x="154675" y="212861"/>
                  </a:cubicBezTo>
                  <a:lnTo>
                    <a:pt x="154675" y="5110"/>
                  </a:lnTo>
                  <a:cubicBezTo>
                    <a:pt x="154675" y="1720"/>
                    <a:pt x="153207" y="0"/>
                    <a:pt x="150374" y="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3" name="Google Shape;23;p2"/>
            <p:cNvSpPr/>
            <p:nvPr/>
          </p:nvSpPr>
          <p:spPr>
            <a:xfrm>
              <a:off x="1979207" y="1774361"/>
              <a:ext cx="139849" cy="217971"/>
            </a:xfrm>
            <a:custGeom>
              <a:rect b="b" l="l" r="r" t="t"/>
              <a:pathLst>
                <a:path extrusionOk="0" h="217971" w="139849">
                  <a:moveTo>
                    <a:pt x="102560" y="105950"/>
                  </a:moveTo>
                  <a:lnTo>
                    <a:pt x="49130" y="84547"/>
                  </a:lnTo>
                  <a:cubicBezTo>
                    <a:pt x="40022" y="81410"/>
                    <a:pt x="33242" y="77565"/>
                    <a:pt x="28840" y="73011"/>
                  </a:cubicBezTo>
                  <a:cubicBezTo>
                    <a:pt x="24438" y="68458"/>
                    <a:pt x="22212" y="62184"/>
                    <a:pt x="22212" y="54189"/>
                  </a:cubicBezTo>
                  <a:lnTo>
                    <a:pt x="22212" y="44373"/>
                  </a:lnTo>
                  <a:cubicBezTo>
                    <a:pt x="22212" y="37543"/>
                    <a:pt x="25147" y="31572"/>
                    <a:pt x="30965" y="26462"/>
                  </a:cubicBezTo>
                  <a:cubicBezTo>
                    <a:pt x="36835" y="21352"/>
                    <a:pt x="45588" y="18771"/>
                    <a:pt x="57276" y="18771"/>
                  </a:cubicBezTo>
                  <a:lnTo>
                    <a:pt x="124367" y="18771"/>
                  </a:lnTo>
                  <a:cubicBezTo>
                    <a:pt x="127504" y="18771"/>
                    <a:pt x="129073" y="17355"/>
                    <a:pt x="129073" y="14521"/>
                  </a:cubicBezTo>
                  <a:lnTo>
                    <a:pt x="129073" y="4655"/>
                  </a:lnTo>
                  <a:cubicBezTo>
                    <a:pt x="129073" y="1518"/>
                    <a:pt x="127504" y="0"/>
                    <a:pt x="124367" y="0"/>
                  </a:cubicBezTo>
                  <a:lnTo>
                    <a:pt x="55151" y="0"/>
                  </a:lnTo>
                  <a:cubicBezTo>
                    <a:pt x="18367" y="0"/>
                    <a:pt x="0" y="16646"/>
                    <a:pt x="0" y="49990"/>
                  </a:cubicBezTo>
                  <a:cubicBezTo>
                    <a:pt x="0" y="63651"/>
                    <a:pt x="3036" y="74377"/>
                    <a:pt x="9209" y="82018"/>
                  </a:cubicBezTo>
                  <a:cubicBezTo>
                    <a:pt x="15331" y="89708"/>
                    <a:pt x="25703" y="96438"/>
                    <a:pt x="40224" y="102104"/>
                  </a:cubicBezTo>
                  <a:lnTo>
                    <a:pt x="93655" y="122647"/>
                  </a:lnTo>
                  <a:cubicBezTo>
                    <a:pt x="109643" y="128364"/>
                    <a:pt x="117638" y="140457"/>
                    <a:pt x="117638" y="158975"/>
                  </a:cubicBezTo>
                  <a:lnTo>
                    <a:pt x="117638" y="169247"/>
                  </a:lnTo>
                  <a:cubicBezTo>
                    <a:pt x="117638" y="189182"/>
                    <a:pt x="104786" y="199149"/>
                    <a:pt x="79184" y="199149"/>
                  </a:cubicBezTo>
                  <a:lnTo>
                    <a:pt x="6932" y="199149"/>
                  </a:lnTo>
                  <a:cubicBezTo>
                    <a:pt x="3795" y="199149"/>
                    <a:pt x="2226" y="200617"/>
                    <a:pt x="2226" y="203450"/>
                  </a:cubicBezTo>
                  <a:lnTo>
                    <a:pt x="2226" y="213266"/>
                  </a:lnTo>
                  <a:cubicBezTo>
                    <a:pt x="2226" y="216453"/>
                    <a:pt x="3795" y="217971"/>
                    <a:pt x="6932" y="217971"/>
                  </a:cubicBezTo>
                  <a:lnTo>
                    <a:pt x="81309" y="217971"/>
                  </a:lnTo>
                  <a:cubicBezTo>
                    <a:pt x="101244" y="217971"/>
                    <a:pt x="115968" y="213873"/>
                    <a:pt x="125531" y="205575"/>
                  </a:cubicBezTo>
                  <a:cubicBezTo>
                    <a:pt x="135043" y="197328"/>
                    <a:pt x="139850" y="184628"/>
                    <a:pt x="139850" y="167526"/>
                  </a:cubicBezTo>
                  <a:cubicBezTo>
                    <a:pt x="139850" y="150424"/>
                    <a:pt x="137371" y="137118"/>
                    <a:pt x="132361" y="127555"/>
                  </a:cubicBezTo>
                  <a:cubicBezTo>
                    <a:pt x="127251" y="117992"/>
                    <a:pt x="117334" y="110757"/>
                    <a:pt x="102560" y="10595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4" name="Google Shape;24;p2"/>
            <p:cNvSpPr/>
            <p:nvPr/>
          </p:nvSpPr>
          <p:spPr>
            <a:xfrm>
              <a:off x="2152704" y="1774310"/>
              <a:ext cx="156850" cy="217971"/>
            </a:xfrm>
            <a:custGeom>
              <a:rect b="b" l="l" r="r" t="t"/>
              <a:pathLst>
                <a:path extrusionOk="0" h="217971" w="156850">
                  <a:moveTo>
                    <a:pt x="96589" y="0"/>
                  </a:moveTo>
                  <a:lnTo>
                    <a:pt x="59856" y="0"/>
                  </a:lnTo>
                  <a:cubicBezTo>
                    <a:pt x="41287" y="0"/>
                    <a:pt x="26715" y="5414"/>
                    <a:pt x="16039" y="16242"/>
                  </a:cubicBezTo>
                  <a:cubicBezTo>
                    <a:pt x="5363" y="27069"/>
                    <a:pt x="0" y="41844"/>
                    <a:pt x="0" y="60666"/>
                  </a:cubicBezTo>
                  <a:lnTo>
                    <a:pt x="0" y="157255"/>
                  </a:lnTo>
                  <a:cubicBezTo>
                    <a:pt x="0" y="176077"/>
                    <a:pt x="5363" y="190902"/>
                    <a:pt x="16039" y="201730"/>
                  </a:cubicBezTo>
                  <a:cubicBezTo>
                    <a:pt x="26715" y="212557"/>
                    <a:pt x="41338" y="217971"/>
                    <a:pt x="59856" y="217971"/>
                  </a:cubicBezTo>
                  <a:lnTo>
                    <a:pt x="149160" y="217971"/>
                  </a:lnTo>
                  <a:cubicBezTo>
                    <a:pt x="152297" y="217971"/>
                    <a:pt x="153865" y="216453"/>
                    <a:pt x="153865" y="213266"/>
                  </a:cubicBezTo>
                  <a:lnTo>
                    <a:pt x="153865" y="203450"/>
                  </a:lnTo>
                  <a:cubicBezTo>
                    <a:pt x="153865" y="200313"/>
                    <a:pt x="152297" y="198744"/>
                    <a:pt x="149160" y="198744"/>
                  </a:cubicBezTo>
                  <a:lnTo>
                    <a:pt x="61526" y="198744"/>
                  </a:lnTo>
                  <a:cubicBezTo>
                    <a:pt x="48421" y="198744"/>
                    <a:pt x="38454" y="195102"/>
                    <a:pt x="31623" y="187866"/>
                  </a:cubicBezTo>
                  <a:cubicBezTo>
                    <a:pt x="24792" y="180580"/>
                    <a:pt x="21352" y="170258"/>
                    <a:pt x="21352" y="156850"/>
                  </a:cubicBezTo>
                  <a:lnTo>
                    <a:pt x="21352" y="123962"/>
                  </a:lnTo>
                  <a:cubicBezTo>
                    <a:pt x="21352" y="121382"/>
                    <a:pt x="22617" y="120117"/>
                    <a:pt x="25197" y="120117"/>
                  </a:cubicBezTo>
                  <a:lnTo>
                    <a:pt x="151740" y="120117"/>
                  </a:lnTo>
                  <a:cubicBezTo>
                    <a:pt x="155181" y="120117"/>
                    <a:pt x="156850" y="118397"/>
                    <a:pt x="156850" y="115007"/>
                  </a:cubicBezTo>
                  <a:lnTo>
                    <a:pt x="156850" y="60666"/>
                  </a:lnTo>
                  <a:cubicBezTo>
                    <a:pt x="156850" y="41844"/>
                    <a:pt x="151437" y="27069"/>
                    <a:pt x="140609" y="16242"/>
                  </a:cubicBezTo>
                  <a:cubicBezTo>
                    <a:pt x="129781" y="5414"/>
                    <a:pt x="115108" y="0"/>
                    <a:pt x="96589" y="0"/>
                  </a:cubicBezTo>
                  <a:moveTo>
                    <a:pt x="135499" y="99170"/>
                  </a:moveTo>
                  <a:cubicBezTo>
                    <a:pt x="135499" y="101750"/>
                    <a:pt x="134234" y="103015"/>
                    <a:pt x="131653" y="103015"/>
                  </a:cubicBezTo>
                  <a:lnTo>
                    <a:pt x="25197" y="103015"/>
                  </a:lnTo>
                  <a:cubicBezTo>
                    <a:pt x="22617" y="103015"/>
                    <a:pt x="21352" y="101700"/>
                    <a:pt x="21352" y="99170"/>
                  </a:cubicBezTo>
                  <a:lnTo>
                    <a:pt x="21352" y="61121"/>
                  </a:lnTo>
                  <a:cubicBezTo>
                    <a:pt x="21352" y="47713"/>
                    <a:pt x="24792" y="37391"/>
                    <a:pt x="31623" y="30105"/>
                  </a:cubicBezTo>
                  <a:cubicBezTo>
                    <a:pt x="38454" y="22819"/>
                    <a:pt x="48421" y="19176"/>
                    <a:pt x="61526" y="19176"/>
                  </a:cubicBezTo>
                  <a:lnTo>
                    <a:pt x="95325" y="19176"/>
                  </a:lnTo>
                  <a:cubicBezTo>
                    <a:pt x="108429" y="19176"/>
                    <a:pt x="118397" y="22819"/>
                    <a:pt x="125227" y="30105"/>
                  </a:cubicBezTo>
                  <a:cubicBezTo>
                    <a:pt x="132058" y="37340"/>
                    <a:pt x="135499" y="47713"/>
                    <a:pt x="135499" y="61121"/>
                  </a:cubicBezTo>
                  <a:lnTo>
                    <a:pt x="135499" y="99170"/>
                  </a:lnTo>
                  <a:close/>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5" name="Google Shape;25;p2"/>
            <p:cNvSpPr/>
            <p:nvPr/>
          </p:nvSpPr>
          <p:spPr>
            <a:xfrm>
              <a:off x="2393798" y="1774382"/>
              <a:ext cx="166312" cy="217955"/>
            </a:xfrm>
            <a:custGeom>
              <a:rect b="b" l="l" r="r" t="t"/>
              <a:pathLst>
                <a:path extrusionOk="0" h="217955" w="166312">
                  <a:moveTo>
                    <a:pt x="161101" y="95556"/>
                  </a:moveTo>
                  <a:lnTo>
                    <a:pt x="7539" y="839"/>
                  </a:lnTo>
                  <a:cubicBezTo>
                    <a:pt x="3542" y="-1286"/>
                    <a:pt x="0" y="839"/>
                    <a:pt x="0" y="4836"/>
                  </a:cubicBezTo>
                  <a:lnTo>
                    <a:pt x="0" y="10806"/>
                  </a:lnTo>
                  <a:cubicBezTo>
                    <a:pt x="0" y="17232"/>
                    <a:pt x="1872" y="18295"/>
                    <a:pt x="4402" y="19914"/>
                  </a:cubicBezTo>
                  <a:lnTo>
                    <a:pt x="147187" y="108964"/>
                  </a:lnTo>
                  <a:lnTo>
                    <a:pt x="4402" y="198015"/>
                  </a:lnTo>
                  <a:cubicBezTo>
                    <a:pt x="1872" y="199583"/>
                    <a:pt x="0" y="200646"/>
                    <a:pt x="0" y="207122"/>
                  </a:cubicBezTo>
                  <a:lnTo>
                    <a:pt x="0" y="213092"/>
                  </a:lnTo>
                  <a:cubicBezTo>
                    <a:pt x="0" y="217140"/>
                    <a:pt x="3592" y="219215"/>
                    <a:pt x="7539" y="217140"/>
                  </a:cubicBezTo>
                  <a:lnTo>
                    <a:pt x="161101" y="122372"/>
                  </a:lnTo>
                  <a:cubicBezTo>
                    <a:pt x="164491" y="119893"/>
                    <a:pt x="166312" y="117616"/>
                    <a:pt x="166312" y="112101"/>
                  </a:cubicBezTo>
                  <a:lnTo>
                    <a:pt x="166312" y="109015"/>
                  </a:lnTo>
                  <a:lnTo>
                    <a:pt x="166312" y="108964"/>
                  </a:lnTo>
                  <a:lnTo>
                    <a:pt x="166312" y="105878"/>
                  </a:lnTo>
                  <a:cubicBezTo>
                    <a:pt x="166262" y="100312"/>
                    <a:pt x="164491" y="97985"/>
                    <a:pt x="161101" y="95556"/>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6" name="Google Shape;26;p2"/>
            <p:cNvSpPr/>
            <p:nvPr/>
          </p:nvSpPr>
          <p:spPr>
            <a:xfrm>
              <a:off x="1373663" y="2085936"/>
              <a:ext cx="71796" cy="105140"/>
            </a:xfrm>
            <a:custGeom>
              <a:rect b="b" l="l" r="r" t="t"/>
              <a:pathLst>
                <a:path extrusionOk="0" h="105140" w="71796">
                  <a:moveTo>
                    <a:pt x="44778" y="105140"/>
                  </a:moveTo>
                  <a:lnTo>
                    <a:pt x="26968" y="105140"/>
                  </a:lnTo>
                  <a:cubicBezTo>
                    <a:pt x="18367" y="105140"/>
                    <a:pt x="11688" y="102863"/>
                    <a:pt x="7033" y="98259"/>
                  </a:cubicBezTo>
                  <a:cubicBezTo>
                    <a:pt x="2327" y="93705"/>
                    <a:pt x="0" y="87077"/>
                    <a:pt x="0" y="78476"/>
                  </a:cubicBezTo>
                  <a:lnTo>
                    <a:pt x="0" y="26665"/>
                  </a:lnTo>
                  <a:cubicBezTo>
                    <a:pt x="0" y="18063"/>
                    <a:pt x="2327" y="11486"/>
                    <a:pt x="7033" y="6881"/>
                  </a:cubicBezTo>
                  <a:cubicBezTo>
                    <a:pt x="11738" y="2277"/>
                    <a:pt x="18367" y="0"/>
                    <a:pt x="26968" y="0"/>
                  </a:cubicBezTo>
                  <a:lnTo>
                    <a:pt x="44778" y="0"/>
                  </a:lnTo>
                  <a:cubicBezTo>
                    <a:pt x="53279" y="0"/>
                    <a:pt x="59907" y="2327"/>
                    <a:pt x="64663" y="6932"/>
                  </a:cubicBezTo>
                  <a:cubicBezTo>
                    <a:pt x="69419" y="11587"/>
                    <a:pt x="71797" y="18114"/>
                    <a:pt x="71797" y="26614"/>
                  </a:cubicBezTo>
                  <a:lnTo>
                    <a:pt x="71797" y="34355"/>
                  </a:lnTo>
                  <a:cubicBezTo>
                    <a:pt x="71797" y="36733"/>
                    <a:pt x="70583" y="37948"/>
                    <a:pt x="68205" y="37948"/>
                  </a:cubicBezTo>
                  <a:lnTo>
                    <a:pt x="54493" y="37948"/>
                  </a:lnTo>
                  <a:cubicBezTo>
                    <a:pt x="52216" y="37948"/>
                    <a:pt x="51052" y="36733"/>
                    <a:pt x="51052" y="34355"/>
                  </a:cubicBezTo>
                  <a:lnTo>
                    <a:pt x="51052" y="27626"/>
                  </a:lnTo>
                  <a:cubicBezTo>
                    <a:pt x="51052" y="24135"/>
                    <a:pt x="50293" y="21655"/>
                    <a:pt x="48826" y="20188"/>
                  </a:cubicBezTo>
                  <a:cubicBezTo>
                    <a:pt x="47359" y="18721"/>
                    <a:pt x="44879" y="17962"/>
                    <a:pt x="41388" y="17962"/>
                  </a:cubicBezTo>
                  <a:lnTo>
                    <a:pt x="30257" y="17962"/>
                  </a:lnTo>
                  <a:cubicBezTo>
                    <a:pt x="26867" y="17962"/>
                    <a:pt x="24438" y="18670"/>
                    <a:pt x="22971" y="20188"/>
                  </a:cubicBezTo>
                  <a:cubicBezTo>
                    <a:pt x="21504" y="21655"/>
                    <a:pt x="20745" y="24135"/>
                    <a:pt x="20745" y="27626"/>
                  </a:cubicBezTo>
                  <a:lnTo>
                    <a:pt x="20745" y="77514"/>
                  </a:lnTo>
                  <a:cubicBezTo>
                    <a:pt x="20745" y="81006"/>
                    <a:pt x="21504" y="83485"/>
                    <a:pt x="22971" y="84952"/>
                  </a:cubicBezTo>
                  <a:cubicBezTo>
                    <a:pt x="24438" y="86419"/>
                    <a:pt x="26867" y="87128"/>
                    <a:pt x="30257" y="87128"/>
                  </a:cubicBezTo>
                  <a:lnTo>
                    <a:pt x="41388" y="87128"/>
                  </a:lnTo>
                  <a:cubicBezTo>
                    <a:pt x="44879" y="87128"/>
                    <a:pt x="47359" y="86419"/>
                    <a:pt x="48826" y="84952"/>
                  </a:cubicBezTo>
                  <a:cubicBezTo>
                    <a:pt x="50293" y="83485"/>
                    <a:pt x="51052" y="81006"/>
                    <a:pt x="51052" y="77514"/>
                  </a:cubicBezTo>
                  <a:lnTo>
                    <a:pt x="51052" y="70785"/>
                  </a:lnTo>
                  <a:cubicBezTo>
                    <a:pt x="51052" y="68407"/>
                    <a:pt x="52165" y="67193"/>
                    <a:pt x="54493" y="67193"/>
                  </a:cubicBezTo>
                  <a:lnTo>
                    <a:pt x="68205" y="67193"/>
                  </a:lnTo>
                  <a:cubicBezTo>
                    <a:pt x="70583" y="67193"/>
                    <a:pt x="71797" y="68407"/>
                    <a:pt x="71797" y="70785"/>
                  </a:cubicBezTo>
                  <a:lnTo>
                    <a:pt x="71797" y="78476"/>
                  </a:lnTo>
                  <a:cubicBezTo>
                    <a:pt x="71797" y="86976"/>
                    <a:pt x="69419" y="93554"/>
                    <a:pt x="64663" y="98158"/>
                  </a:cubicBezTo>
                  <a:cubicBezTo>
                    <a:pt x="59907" y="102813"/>
                    <a:pt x="53279" y="105140"/>
                    <a:pt x="44778" y="10514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7" name="Google Shape;27;p2"/>
            <p:cNvSpPr/>
            <p:nvPr/>
          </p:nvSpPr>
          <p:spPr>
            <a:xfrm>
              <a:off x="1459931" y="2107642"/>
              <a:ext cx="68508" cy="83434"/>
            </a:xfrm>
            <a:custGeom>
              <a:rect b="b" l="l" r="r" t="t"/>
              <a:pathLst>
                <a:path extrusionOk="0" h="83434" w="68508">
                  <a:moveTo>
                    <a:pt x="41540" y="83434"/>
                  </a:moveTo>
                  <a:lnTo>
                    <a:pt x="26968" y="83434"/>
                  </a:lnTo>
                  <a:cubicBezTo>
                    <a:pt x="18367" y="83434"/>
                    <a:pt x="11688" y="81157"/>
                    <a:pt x="7033" y="76553"/>
                  </a:cubicBezTo>
                  <a:cubicBezTo>
                    <a:pt x="2327" y="71999"/>
                    <a:pt x="0" y="65371"/>
                    <a:pt x="0" y="56770"/>
                  </a:cubicBezTo>
                  <a:lnTo>
                    <a:pt x="0" y="26665"/>
                  </a:lnTo>
                  <a:cubicBezTo>
                    <a:pt x="0" y="18063"/>
                    <a:pt x="2327" y="11435"/>
                    <a:pt x="7033" y="6881"/>
                  </a:cubicBezTo>
                  <a:cubicBezTo>
                    <a:pt x="11739" y="2327"/>
                    <a:pt x="18367" y="0"/>
                    <a:pt x="26968" y="0"/>
                  </a:cubicBezTo>
                  <a:lnTo>
                    <a:pt x="41540" y="0"/>
                  </a:lnTo>
                  <a:cubicBezTo>
                    <a:pt x="50040" y="0"/>
                    <a:pt x="56669" y="2327"/>
                    <a:pt x="61374" y="6932"/>
                  </a:cubicBezTo>
                  <a:cubicBezTo>
                    <a:pt x="66130" y="11587"/>
                    <a:pt x="68508" y="18114"/>
                    <a:pt x="68508" y="26614"/>
                  </a:cubicBezTo>
                  <a:lnTo>
                    <a:pt x="68508" y="56719"/>
                  </a:lnTo>
                  <a:cubicBezTo>
                    <a:pt x="68508" y="65219"/>
                    <a:pt x="66130" y="71797"/>
                    <a:pt x="61374" y="76401"/>
                  </a:cubicBezTo>
                  <a:cubicBezTo>
                    <a:pt x="56669" y="81107"/>
                    <a:pt x="50040" y="83434"/>
                    <a:pt x="41540" y="83434"/>
                  </a:cubicBezTo>
                  <a:moveTo>
                    <a:pt x="30105" y="65624"/>
                  </a:moveTo>
                  <a:lnTo>
                    <a:pt x="38454" y="65624"/>
                  </a:lnTo>
                  <a:cubicBezTo>
                    <a:pt x="41945" y="65624"/>
                    <a:pt x="44424" y="64916"/>
                    <a:pt x="45891" y="63499"/>
                  </a:cubicBezTo>
                  <a:cubicBezTo>
                    <a:pt x="47359" y="62082"/>
                    <a:pt x="48118" y="59654"/>
                    <a:pt x="48118" y="56163"/>
                  </a:cubicBezTo>
                  <a:lnTo>
                    <a:pt x="48118" y="27322"/>
                  </a:lnTo>
                  <a:cubicBezTo>
                    <a:pt x="48118" y="23831"/>
                    <a:pt x="47359" y="21402"/>
                    <a:pt x="45891" y="19986"/>
                  </a:cubicBezTo>
                  <a:cubicBezTo>
                    <a:pt x="44424" y="18569"/>
                    <a:pt x="41945" y="17861"/>
                    <a:pt x="38454" y="17861"/>
                  </a:cubicBezTo>
                  <a:lnTo>
                    <a:pt x="30105" y="17861"/>
                  </a:lnTo>
                  <a:cubicBezTo>
                    <a:pt x="26614" y="17861"/>
                    <a:pt x="24185" y="18569"/>
                    <a:pt x="22769" y="19986"/>
                  </a:cubicBezTo>
                  <a:cubicBezTo>
                    <a:pt x="21352" y="21402"/>
                    <a:pt x="20644" y="23831"/>
                    <a:pt x="20644" y="27322"/>
                  </a:cubicBezTo>
                  <a:lnTo>
                    <a:pt x="20644" y="56112"/>
                  </a:lnTo>
                  <a:cubicBezTo>
                    <a:pt x="20644" y="59603"/>
                    <a:pt x="21352" y="62032"/>
                    <a:pt x="22769" y="63448"/>
                  </a:cubicBezTo>
                  <a:cubicBezTo>
                    <a:pt x="24185" y="64916"/>
                    <a:pt x="26614" y="65624"/>
                    <a:pt x="30105" y="6562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8" name="Google Shape;28;p2"/>
            <p:cNvSpPr/>
            <p:nvPr/>
          </p:nvSpPr>
          <p:spPr>
            <a:xfrm>
              <a:off x="1543214" y="2076120"/>
              <a:ext cx="69671" cy="114956"/>
            </a:xfrm>
            <a:custGeom>
              <a:rect b="b" l="l" r="r" t="t"/>
              <a:pathLst>
                <a:path extrusionOk="0" h="114956" w="69671">
                  <a:moveTo>
                    <a:pt x="32180" y="114956"/>
                  </a:moveTo>
                  <a:lnTo>
                    <a:pt x="25501" y="114956"/>
                  </a:lnTo>
                  <a:cubicBezTo>
                    <a:pt x="17102" y="114956"/>
                    <a:pt x="10777" y="112679"/>
                    <a:pt x="6426" y="108075"/>
                  </a:cubicBezTo>
                  <a:cubicBezTo>
                    <a:pt x="2125" y="103521"/>
                    <a:pt x="0" y="96893"/>
                    <a:pt x="0" y="88292"/>
                  </a:cubicBezTo>
                  <a:lnTo>
                    <a:pt x="0" y="58186"/>
                  </a:lnTo>
                  <a:cubicBezTo>
                    <a:pt x="0" y="49585"/>
                    <a:pt x="2125" y="42957"/>
                    <a:pt x="6426" y="38403"/>
                  </a:cubicBezTo>
                  <a:cubicBezTo>
                    <a:pt x="10727" y="33849"/>
                    <a:pt x="17102" y="31522"/>
                    <a:pt x="25501" y="31522"/>
                  </a:cubicBezTo>
                  <a:lnTo>
                    <a:pt x="32180" y="31522"/>
                  </a:lnTo>
                  <a:cubicBezTo>
                    <a:pt x="35570" y="31522"/>
                    <a:pt x="38757" y="32281"/>
                    <a:pt x="41844" y="33748"/>
                  </a:cubicBezTo>
                  <a:cubicBezTo>
                    <a:pt x="44879" y="35215"/>
                    <a:pt x="47004" y="37442"/>
                    <a:pt x="48219" y="40376"/>
                  </a:cubicBezTo>
                  <a:lnTo>
                    <a:pt x="48877" y="40376"/>
                  </a:lnTo>
                  <a:lnTo>
                    <a:pt x="48877" y="3441"/>
                  </a:lnTo>
                  <a:cubicBezTo>
                    <a:pt x="48877" y="1164"/>
                    <a:pt x="50040" y="0"/>
                    <a:pt x="52317" y="0"/>
                  </a:cubicBezTo>
                  <a:lnTo>
                    <a:pt x="66231" y="0"/>
                  </a:lnTo>
                  <a:cubicBezTo>
                    <a:pt x="68508" y="0"/>
                    <a:pt x="69672" y="1164"/>
                    <a:pt x="69672" y="3441"/>
                  </a:cubicBezTo>
                  <a:lnTo>
                    <a:pt x="69672" y="111515"/>
                  </a:lnTo>
                  <a:cubicBezTo>
                    <a:pt x="69672" y="113792"/>
                    <a:pt x="68508" y="114956"/>
                    <a:pt x="66231" y="114956"/>
                  </a:cubicBezTo>
                  <a:lnTo>
                    <a:pt x="52317" y="114956"/>
                  </a:lnTo>
                  <a:cubicBezTo>
                    <a:pt x="50040" y="114956"/>
                    <a:pt x="48877" y="113792"/>
                    <a:pt x="48877" y="111515"/>
                  </a:cubicBezTo>
                  <a:lnTo>
                    <a:pt x="48877" y="106152"/>
                  </a:lnTo>
                  <a:lnTo>
                    <a:pt x="48219" y="106152"/>
                  </a:lnTo>
                  <a:cubicBezTo>
                    <a:pt x="47004" y="109087"/>
                    <a:pt x="44879" y="111313"/>
                    <a:pt x="41844" y="112780"/>
                  </a:cubicBezTo>
                  <a:cubicBezTo>
                    <a:pt x="38757" y="114197"/>
                    <a:pt x="35570" y="114956"/>
                    <a:pt x="32180" y="114956"/>
                  </a:cubicBezTo>
                  <a:moveTo>
                    <a:pt x="48877" y="84547"/>
                  </a:moveTo>
                  <a:lnTo>
                    <a:pt x="48877" y="61981"/>
                  </a:lnTo>
                  <a:cubicBezTo>
                    <a:pt x="48877" y="53683"/>
                    <a:pt x="45132" y="49534"/>
                    <a:pt x="37593" y="49534"/>
                  </a:cubicBezTo>
                  <a:lnTo>
                    <a:pt x="30257" y="49534"/>
                  </a:lnTo>
                  <a:cubicBezTo>
                    <a:pt x="26766" y="49534"/>
                    <a:pt x="24287" y="50243"/>
                    <a:pt x="22870" y="51761"/>
                  </a:cubicBezTo>
                  <a:cubicBezTo>
                    <a:pt x="21453" y="53228"/>
                    <a:pt x="20745" y="55707"/>
                    <a:pt x="20745" y="59198"/>
                  </a:cubicBezTo>
                  <a:lnTo>
                    <a:pt x="20745" y="87330"/>
                  </a:lnTo>
                  <a:cubicBezTo>
                    <a:pt x="20745" y="90821"/>
                    <a:pt x="21453" y="93301"/>
                    <a:pt x="22870" y="94768"/>
                  </a:cubicBezTo>
                  <a:cubicBezTo>
                    <a:pt x="24287" y="96235"/>
                    <a:pt x="26715" y="96944"/>
                    <a:pt x="30257" y="96944"/>
                  </a:cubicBezTo>
                  <a:lnTo>
                    <a:pt x="37593" y="96944"/>
                  </a:lnTo>
                  <a:cubicBezTo>
                    <a:pt x="45082" y="96944"/>
                    <a:pt x="48877" y="92845"/>
                    <a:pt x="48877" y="84547"/>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9" name="Google Shape;29;p2"/>
            <p:cNvSpPr/>
            <p:nvPr/>
          </p:nvSpPr>
          <p:spPr>
            <a:xfrm>
              <a:off x="1631607" y="2076120"/>
              <a:ext cx="20795" cy="114956"/>
            </a:xfrm>
            <a:custGeom>
              <a:rect b="b" l="l" r="r" t="t"/>
              <a:pathLst>
                <a:path extrusionOk="0" h="114956" w="20795">
                  <a:moveTo>
                    <a:pt x="0" y="17507"/>
                  </a:moveTo>
                  <a:lnTo>
                    <a:pt x="0" y="3289"/>
                  </a:lnTo>
                  <a:cubicBezTo>
                    <a:pt x="0" y="1113"/>
                    <a:pt x="1062" y="0"/>
                    <a:pt x="3289" y="0"/>
                  </a:cubicBezTo>
                  <a:lnTo>
                    <a:pt x="17506" y="0"/>
                  </a:lnTo>
                  <a:cubicBezTo>
                    <a:pt x="19682" y="0"/>
                    <a:pt x="20795" y="1012"/>
                    <a:pt x="20795" y="3086"/>
                  </a:cubicBezTo>
                  <a:lnTo>
                    <a:pt x="20795" y="17456"/>
                  </a:lnTo>
                  <a:cubicBezTo>
                    <a:pt x="20795" y="19632"/>
                    <a:pt x="19733" y="20745"/>
                    <a:pt x="17506" y="20745"/>
                  </a:cubicBezTo>
                  <a:lnTo>
                    <a:pt x="3289" y="20745"/>
                  </a:lnTo>
                  <a:cubicBezTo>
                    <a:pt x="1113" y="20795"/>
                    <a:pt x="0" y="19682"/>
                    <a:pt x="0" y="17507"/>
                  </a:cubicBezTo>
                  <a:moveTo>
                    <a:pt x="0" y="111515"/>
                  </a:moveTo>
                  <a:lnTo>
                    <a:pt x="0" y="35013"/>
                  </a:lnTo>
                  <a:cubicBezTo>
                    <a:pt x="0" y="32736"/>
                    <a:pt x="1062" y="31572"/>
                    <a:pt x="3289" y="31572"/>
                  </a:cubicBezTo>
                  <a:lnTo>
                    <a:pt x="17355" y="31572"/>
                  </a:lnTo>
                  <a:cubicBezTo>
                    <a:pt x="19632" y="31572"/>
                    <a:pt x="20795" y="32736"/>
                    <a:pt x="20795" y="35013"/>
                  </a:cubicBezTo>
                  <a:lnTo>
                    <a:pt x="20795" y="111515"/>
                  </a:lnTo>
                  <a:cubicBezTo>
                    <a:pt x="20795" y="112932"/>
                    <a:pt x="20542" y="113843"/>
                    <a:pt x="20036" y="114298"/>
                  </a:cubicBezTo>
                  <a:cubicBezTo>
                    <a:pt x="19530" y="114754"/>
                    <a:pt x="18721" y="114956"/>
                    <a:pt x="17506" y="114956"/>
                  </a:cubicBezTo>
                  <a:lnTo>
                    <a:pt x="3441" y="114956"/>
                  </a:lnTo>
                  <a:cubicBezTo>
                    <a:pt x="1164" y="114956"/>
                    <a:pt x="0" y="113792"/>
                    <a:pt x="0" y="111515"/>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30" name="Google Shape;30;p2"/>
            <p:cNvSpPr/>
            <p:nvPr/>
          </p:nvSpPr>
          <p:spPr>
            <a:xfrm>
              <a:off x="1671173" y="2107693"/>
              <a:ext cx="68356" cy="83383"/>
            </a:xfrm>
            <a:custGeom>
              <a:rect b="b" l="l" r="r" t="t"/>
              <a:pathLst>
                <a:path extrusionOk="0" h="83383" w="68356">
                  <a:moveTo>
                    <a:pt x="17355" y="83384"/>
                  </a:moveTo>
                  <a:lnTo>
                    <a:pt x="3441" y="83384"/>
                  </a:lnTo>
                  <a:cubicBezTo>
                    <a:pt x="1164" y="83384"/>
                    <a:pt x="0" y="82220"/>
                    <a:pt x="0" y="79943"/>
                  </a:cubicBezTo>
                  <a:lnTo>
                    <a:pt x="0" y="3441"/>
                  </a:lnTo>
                  <a:cubicBezTo>
                    <a:pt x="0" y="1164"/>
                    <a:pt x="1164" y="0"/>
                    <a:pt x="3441" y="0"/>
                  </a:cubicBezTo>
                  <a:lnTo>
                    <a:pt x="17355" y="0"/>
                  </a:lnTo>
                  <a:cubicBezTo>
                    <a:pt x="19632" y="0"/>
                    <a:pt x="20795" y="1164"/>
                    <a:pt x="20795" y="3441"/>
                  </a:cubicBezTo>
                  <a:lnTo>
                    <a:pt x="20795" y="8854"/>
                  </a:lnTo>
                  <a:lnTo>
                    <a:pt x="21453" y="8854"/>
                  </a:lnTo>
                  <a:cubicBezTo>
                    <a:pt x="23831" y="2985"/>
                    <a:pt x="29194" y="0"/>
                    <a:pt x="37492" y="0"/>
                  </a:cubicBezTo>
                  <a:lnTo>
                    <a:pt x="42704" y="0"/>
                  </a:lnTo>
                  <a:cubicBezTo>
                    <a:pt x="59805" y="0"/>
                    <a:pt x="68356" y="8905"/>
                    <a:pt x="68356" y="26665"/>
                  </a:cubicBezTo>
                  <a:lnTo>
                    <a:pt x="68356" y="79943"/>
                  </a:lnTo>
                  <a:cubicBezTo>
                    <a:pt x="68356" y="82220"/>
                    <a:pt x="67142" y="83384"/>
                    <a:pt x="64764" y="83384"/>
                  </a:cubicBezTo>
                  <a:lnTo>
                    <a:pt x="51052" y="83384"/>
                  </a:lnTo>
                  <a:cubicBezTo>
                    <a:pt x="48775" y="83384"/>
                    <a:pt x="47612" y="82220"/>
                    <a:pt x="47612" y="79943"/>
                  </a:cubicBezTo>
                  <a:lnTo>
                    <a:pt x="47612" y="27626"/>
                  </a:lnTo>
                  <a:cubicBezTo>
                    <a:pt x="47612" y="24135"/>
                    <a:pt x="46903" y="21655"/>
                    <a:pt x="45436" y="20188"/>
                  </a:cubicBezTo>
                  <a:cubicBezTo>
                    <a:pt x="43969" y="18721"/>
                    <a:pt x="41489" y="17962"/>
                    <a:pt x="37998" y="17962"/>
                  </a:cubicBezTo>
                  <a:lnTo>
                    <a:pt x="32129" y="17962"/>
                  </a:lnTo>
                  <a:cubicBezTo>
                    <a:pt x="24590" y="17962"/>
                    <a:pt x="20846" y="22111"/>
                    <a:pt x="20846" y="30409"/>
                  </a:cubicBezTo>
                  <a:lnTo>
                    <a:pt x="20846" y="79943"/>
                  </a:lnTo>
                  <a:cubicBezTo>
                    <a:pt x="20795" y="82220"/>
                    <a:pt x="19632" y="83384"/>
                    <a:pt x="17355" y="8338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31" name="Google Shape;31;p2"/>
            <p:cNvSpPr/>
            <p:nvPr/>
          </p:nvSpPr>
          <p:spPr>
            <a:xfrm>
              <a:off x="1755215" y="2107642"/>
              <a:ext cx="68356" cy="110554"/>
            </a:xfrm>
            <a:custGeom>
              <a:rect b="b" l="l" r="r" t="t"/>
              <a:pathLst>
                <a:path extrusionOk="0" h="110554" w="68356">
                  <a:moveTo>
                    <a:pt x="30915" y="79639"/>
                  </a:moveTo>
                  <a:lnTo>
                    <a:pt x="25501" y="79639"/>
                  </a:lnTo>
                  <a:cubicBezTo>
                    <a:pt x="17102" y="79639"/>
                    <a:pt x="10777" y="77363"/>
                    <a:pt x="6476" y="72758"/>
                  </a:cubicBezTo>
                  <a:cubicBezTo>
                    <a:pt x="2176" y="68154"/>
                    <a:pt x="0" y="61576"/>
                    <a:pt x="0" y="52975"/>
                  </a:cubicBezTo>
                  <a:lnTo>
                    <a:pt x="0" y="26665"/>
                  </a:lnTo>
                  <a:cubicBezTo>
                    <a:pt x="0" y="18063"/>
                    <a:pt x="2327" y="11435"/>
                    <a:pt x="7033" y="6881"/>
                  </a:cubicBezTo>
                  <a:cubicBezTo>
                    <a:pt x="11739" y="2327"/>
                    <a:pt x="18367" y="0"/>
                    <a:pt x="26968" y="0"/>
                  </a:cubicBezTo>
                  <a:lnTo>
                    <a:pt x="64764" y="0"/>
                  </a:lnTo>
                  <a:cubicBezTo>
                    <a:pt x="67142" y="0"/>
                    <a:pt x="68356" y="1164"/>
                    <a:pt x="68356" y="3441"/>
                  </a:cubicBezTo>
                  <a:lnTo>
                    <a:pt x="68356" y="84041"/>
                  </a:lnTo>
                  <a:cubicBezTo>
                    <a:pt x="68356" y="92542"/>
                    <a:pt x="65978" y="99069"/>
                    <a:pt x="61222" y="103673"/>
                  </a:cubicBezTo>
                  <a:cubicBezTo>
                    <a:pt x="56466" y="108277"/>
                    <a:pt x="49838" y="110554"/>
                    <a:pt x="41338" y="110554"/>
                  </a:cubicBezTo>
                  <a:lnTo>
                    <a:pt x="9917" y="110554"/>
                  </a:lnTo>
                  <a:cubicBezTo>
                    <a:pt x="8602" y="110554"/>
                    <a:pt x="7741" y="110301"/>
                    <a:pt x="7235" y="109846"/>
                  </a:cubicBezTo>
                  <a:cubicBezTo>
                    <a:pt x="6729" y="109340"/>
                    <a:pt x="6476" y="108530"/>
                    <a:pt x="6476" y="107316"/>
                  </a:cubicBezTo>
                  <a:lnTo>
                    <a:pt x="6476" y="96033"/>
                  </a:lnTo>
                  <a:cubicBezTo>
                    <a:pt x="6476" y="93756"/>
                    <a:pt x="7640" y="92592"/>
                    <a:pt x="9917" y="92592"/>
                  </a:cubicBezTo>
                  <a:lnTo>
                    <a:pt x="37897" y="92592"/>
                  </a:lnTo>
                  <a:cubicBezTo>
                    <a:pt x="41388" y="92592"/>
                    <a:pt x="43868" y="91884"/>
                    <a:pt x="45335" y="90366"/>
                  </a:cubicBezTo>
                  <a:cubicBezTo>
                    <a:pt x="46802" y="88899"/>
                    <a:pt x="47561" y="86470"/>
                    <a:pt x="47561" y="83080"/>
                  </a:cubicBezTo>
                  <a:lnTo>
                    <a:pt x="47561" y="70633"/>
                  </a:lnTo>
                  <a:lnTo>
                    <a:pt x="46903" y="70633"/>
                  </a:lnTo>
                  <a:cubicBezTo>
                    <a:pt x="45689" y="73568"/>
                    <a:pt x="43564" y="75794"/>
                    <a:pt x="40528" y="77363"/>
                  </a:cubicBezTo>
                  <a:cubicBezTo>
                    <a:pt x="37543" y="78931"/>
                    <a:pt x="34305" y="79639"/>
                    <a:pt x="30915" y="79639"/>
                  </a:cubicBezTo>
                  <a:moveTo>
                    <a:pt x="47612" y="49281"/>
                  </a:moveTo>
                  <a:lnTo>
                    <a:pt x="47612" y="19834"/>
                  </a:lnTo>
                  <a:cubicBezTo>
                    <a:pt x="47612" y="18620"/>
                    <a:pt x="46954" y="18063"/>
                    <a:pt x="45639" y="18063"/>
                  </a:cubicBezTo>
                  <a:lnTo>
                    <a:pt x="30257" y="18063"/>
                  </a:lnTo>
                  <a:cubicBezTo>
                    <a:pt x="26766" y="18063"/>
                    <a:pt x="24337" y="18771"/>
                    <a:pt x="22920" y="20289"/>
                  </a:cubicBezTo>
                  <a:cubicBezTo>
                    <a:pt x="21504" y="21757"/>
                    <a:pt x="20795" y="24236"/>
                    <a:pt x="20795" y="27727"/>
                  </a:cubicBezTo>
                  <a:lnTo>
                    <a:pt x="20795" y="52064"/>
                  </a:lnTo>
                  <a:cubicBezTo>
                    <a:pt x="20795" y="55555"/>
                    <a:pt x="21504" y="57984"/>
                    <a:pt x="22920" y="59451"/>
                  </a:cubicBezTo>
                  <a:cubicBezTo>
                    <a:pt x="24337" y="60868"/>
                    <a:pt x="26766" y="61576"/>
                    <a:pt x="30257" y="61576"/>
                  </a:cubicBezTo>
                  <a:lnTo>
                    <a:pt x="36329" y="61576"/>
                  </a:lnTo>
                  <a:cubicBezTo>
                    <a:pt x="43817" y="61526"/>
                    <a:pt x="47612" y="57427"/>
                    <a:pt x="47612" y="49281"/>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32" name="Google Shape;32;p2"/>
            <p:cNvSpPr/>
            <p:nvPr/>
          </p:nvSpPr>
          <p:spPr>
            <a:xfrm>
              <a:off x="1876445" y="2085886"/>
              <a:ext cx="72252" cy="105140"/>
            </a:xfrm>
            <a:custGeom>
              <a:rect b="b" l="l" r="r" t="t"/>
              <a:pathLst>
                <a:path extrusionOk="0" h="105140" w="72252">
                  <a:moveTo>
                    <a:pt x="101" y="78375"/>
                  </a:moveTo>
                  <a:lnTo>
                    <a:pt x="101" y="75086"/>
                  </a:lnTo>
                  <a:cubicBezTo>
                    <a:pt x="101" y="72809"/>
                    <a:pt x="1214" y="71645"/>
                    <a:pt x="3542" y="71645"/>
                  </a:cubicBezTo>
                  <a:lnTo>
                    <a:pt x="17456" y="71645"/>
                  </a:lnTo>
                  <a:cubicBezTo>
                    <a:pt x="19733" y="71645"/>
                    <a:pt x="20897" y="72809"/>
                    <a:pt x="20897" y="75086"/>
                  </a:cubicBezTo>
                  <a:lnTo>
                    <a:pt x="20897" y="76401"/>
                  </a:lnTo>
                  <a:cubicBezTo>
                    <a:pt x="20897" y="80550"/>
                    <a:pt x="21706" y="83384"/>
                    <a:pt x="23376" y="84902"/>
                  </a:cubicBezTo>
                  <a:cubicBezTo>
                    <a:pt x="24995" y="86419"/>
                    <a:pt x="28031" y="87178"/>
                    <a:pt x="32382" y="87178"/>
                  </a:cubicBezTo>
                  <a:lnTo>
                    <a:pt x="40073" y="87178"/>
                  </a:lnTo>
                  <a:cubicBezTo>
                    <a:pt x="44323" y="87178"/>
                    <a:pt x="47308" y="86369"/>
                    <a:pt x="48978" y="84699"/>
                  </a:cubicBezTo>
                  <a:cubicBezTo>
                    <a:pt x="50648" y="83080"/>
                    <a:pt x="51508" y="79994"/>
                    <a:pt x="51508" y="75541"/>
                  </a:cubicBezTo>
                  <a:lnTo>
                    <a:pt x="51508" y="73568"/>
                  </a:lnTo>
                  <a:cubicBezTo>
                    <a:pt x="51508" y="70380"/>
                    <a:pt x="50243" y="68002"/>
                    <a:pt x="47662" y="66282"/>
                  </a:cubicBezTo>
                  <a:cubicBezTo>
                    <a:pt x="45082" y="64612"/>
                    <a:pt x="41894" y="63600"/>
                    <a:pt x="38099" y="63246"/>
                  </a:cubicBezTo>
                  <a:cubicBezTo>
                    <a:pt x="34254" y="62943"/>
                    <a:pt x="30156" y="62285"/>
                    <a:pt x="25754" y="61374"/>
                  </a:cubicBezTo>
                  <a:cubicBezTo>
                    <a:pt x="21352" y="60463"/>
                    <a:pt x="17254" y="59249"/>
                    <a:pt x="13408" y="57782"/>
                  </a:cubicBezTo>
                  <a:cubicBezTo>
                    <a:pt x="9614" y="56314"/>
                    <a:pt x="6426" y="53430"/>
                    <a:pt x="3845" y="49130"/>
                  </a:cubicBezTo>
                  <a:cubicBezTo>
                    <a:pt x="1265" y="44829"/>
                    <a:pt x="0" y="39314"/>
                    <a:pt x="0" y="32534"/>
                  </a:cubicBezTo>
                  <a:lnTo>
                    <a:pt x="0" y="26816"/>
                  </a:lnTo>
                  <a:cubicBezTo>
                    <a:pt x="0" y="18316"/>
                    <a:pt x="2378" y="11738"/>
                    <a:pt x="7185" y="7033"/>
                  </a:cubicBezTo>
                  <a:cubicBezTo>
                    <a:pt x="11992" y="2327"/>
                    <a:pt x="18620" y="0"/>
                    <a:pt x="27120" y="0"/>
                  </a:cubicBezTo>
                  <a:lnTo>
                    <a:pt x="43463" y="0"/>
                  </a:lnTo>
                  <a:cubicBezTo>
                    <a:pt x="52064" y="0"/>
                    <a:pt x="58794" y="2327"/>
                    <a:pt x="63600" y="7033"/>
                  </a:cubicBezTo>
                  <a:cubicBezTo>
                    <a:pt x="68407" y="11738"/>
                    <a:pt x="70785" y="18316"/>
                    <a:pt x="70785" y="26816"/>
                  </a:cubicBezTo>
                  <a:lnTo>
                    <a:pt x="70785" y="29903"/>
                  </a:lnTo>
                  <a:cubicBezTo>
                    <a:pt x="70785" y="32180"/>
                    <a:pt x="69621" y="33343"/>
                    <a:pt x="67345" y="33343"/>
                  </a:cubicBezTo>
                  <a:lnTo>
                    <a:pt x="53430" y="33343"/>
                  </a:lnTo>
                  <a:cubicBezTo>
                    <a:pt x="51154" y="33343"/>
                    <a:pt x="49990" y="32180"/>
                    <a:pt x="49990" y="29903"/>
                  </a:cubicBezTo>
                  <a:lnTo>
                    <a:pt x="49990" y="28941"/>
                  </a:lnTo>
                  <a:cubicBezTo>
                    <a:pt x="49990" y="24691"/>
                    <a:pt x="49180" y="21807"/>
                    <a:pt x="47561" y="20289"/>
                  </a:cubicBezTo>
                  <a:cubicBezTo>
                    <a:pt x="45942" y="18771"/>
                    <a:pt x="42906" y="18013"/>
                    <a:pt x="38555" y="18013"/>
                  </a:cubicBezTo>
                  <a:lnTo>
                    <a:pt x="32180" y="18013"/>
                  </a:lnTo>
                  <a:cubicBezTo>
                    <a:pt x="27727" y="18013"/>
                    <a:pt x="24691" y="18873"/>
                    <a:pt x="23123" y="20542"/>
                  </a:cubicBezTo>
                  <a:cubicBezTo>
                    <a:pt x="21554" y="22263"/>
                    <a:pt x="20745" y="25551"/>
                    <a:pt x="20745" y="30409"/>
                  </a:cubicBezTo>
                  <a:lnTo>
                    <a:pt x="20745" y="33495"/>
                  </a:lnTo>
                  <a:cubicBezTo>
                    <a:pt x="20745" y="38605"/>
                    <a:pt x="25197" y="41591"/>
                    <a:pt x="34153" y="42350"/>
                  </a:cubicBezTo>
                  <a:cubicBezTo>
                    <a:pt x="43412" y="43109"/>
                    <a:pt x="51660" y="44981"/>
                    <a:pt x="58844" y="47915"/>
                  </a:cubicBezTo>
                  <a:cubicBezTo>
                    <a:pt x="62639" y="49534"/>
                    <a:pt x="65827" y="52469"/>
                    <a:pt x="68407" y="56669"/>
                  </a:cubicBezTo>
                  <a:cubicBezTo>
                    <a:pt x="70987" y="60868"/>
                    <a:pt x="72252" y="66231"/>
                    <a:pt x="72252" y="72758"/>
                  </a:cubicBezTo>
                  <a:lnTo>
                    <a:pt x="72252" y="78324"/>
                  </a:lnTo>
                  <a:cubicBezTo>
                    <a:pt x="72252" y="86824"/>
                    <a:pt x="69874" y="93402"/>
                    <a:pt x="65068" y="98107"/>
                  </a:cubicBezTo>
                  <a:cubicBezTo>
                    <a:pt x="60261" y="102813"/>
                    <a:pt x="53633" y="105140"/>
                    <a:pt x="45133" y="105140"/>
                  </a:cubicBezTo>
                  <a:lnTo>
                    <a:pt x="27322" y="105140"/>
                  </a:lnTo>
                  <a:cubicBezTo>
                    <a:pt x="18822" y="105140"/>
                    <a:pt x="12194" y="102813"/>
                    <a:pt x="7387" y="98107"/>
                  </a:cubicBezTo>
                  <a:cubicBezTo>
                    <a:pt x="2530" y="93452"/>
                    <a:pt x="101" y="86875"/>
                    <a:pt x="101" y="78375"/>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33" name="Google Shape;33;p2"/>
            <p:cNvSpPr/>
            <p:nvPr/>
          </p:nvSpPr>
          <p:spPr>
            <a:xfrm>
              <a:off x="1964079" y="2107592"/>
              <a:ext cx="54796" cy="83434"/>
            </a:xfrm>
            <a:custGeom>
              <a:rect b="b" l="l" r="r" t="t"/>
              <a:pathLst>
                <a:path extrusionOk="0" h="83434" w="54796">
                  <a:moveTo>
                    <a:pt x="54746" y="68913"/>
                  </a:moveTo>
                  <a:lnTo>
                    <a:pt x="54746" y="80196"/>
                  </a:lnTo>
                  <a:cubicBezTo>
                    <a:pt x="54746" y="81410"/>
                    <a:pt x="54493" y="82220"/>
                    <a:pt x="54037" y="82726"/>
                  </a:cubicBezTo>
                  <a:cubicBezTo>
                    <a:pt x="53532" y="83232"/>
                    <a:pt x="52621" y="83434"/>
                    <a:pt x="51356" y="83434"/>
                  </a:cubicBezTo>
                  <a:lnTo>
                    <a:pt x="26968" y="83434"/>
                  </a:lnTo>
                  <a:cubicBezTo>
                    <a:pt x="18367" y="83434"/>
                    <a:pt x="11739" y="81157"/>
                    <a:pt x="7033" y="76553"/>
                  </a:cubicBezTo>
                  <a:cubicBezTo>
                    <a:pt x="2327" y="71999"/>
                    <a:pt x="0" y="65371"/>
                    <a:pt x="0" y="56770"/>
                  </a:cubicBezTo>
                  <a:lnTo>
                    <a:pt x="0" y="26665"/>
                  </a:lnTo>
                  <a:cubicBezTo>
                    <a:pt x="0" y="18063"/>
                    <a:pt x="2327" y="11435"/>
                    <a:pt x="7033" y="6881"/>
                  </a:cubicBezTo>
                  <a:cubicBezTo>
                    <a:pt x="11739" y="2327"/>
                    <a:pt x="18367" y="0"/>
                    <a:pt x="26968" y="0"/>
                  </a:cubicBezTo>
                  <a:lnTo>
                    <a:pt x="51356" y="0"/>
                  </a:lnTo>
                  <a:cubicBezTo>
                    <a:pt x="53633" y="0"/>
                    <a:pt x="54797" y="1164"/>
                    <a:pt x="54797" y="3441"/>
                  </a:cubicBezTo>
                  <a:lnTo>
                    <a:pt x="54797" y="14724"/>
                  </a:lnTo>
                  <a:cubicBezTo>
                    <a:pt x="54797" y="15938"/>
                    <a:pt x="54543" y="16748"/>
                    <a:pt x="54088" y="17254"/>
                  </a:cubicBezTo>
                  <a:cubicBezTo>
                    <a:pt x="53582" y="17760"/>
                    <a:pt x="52671" y="17962"/>
                    <a:pt x="51406" y="17962"/>
                  </a:cubicBezTo>
                  <a:lnTo>
                    <a:pt x="30308" y="17962"/>
                  </a:lnTo>
                  <a:cubicBezTo>
                    <a:pt x="26918" y="17962"/>
                    <a:pt x="24489" y="18670"/>
                    <a:pt x="23022" y="20188"/>
                  </a:cubicBezTo>
                  <a:cubicBezTo>
                    <a:pt x="21554" y="21655"/>
                    <a:pt x="20795" y="24135"/>
                    <a:pt x="20795" y="27626"/>
                  </a:cubicBezTo>
                  <a:lnTo>
                    <a:pt x="20795" y="55758"/>
                  </a:lnTo>
                  <a:cubicBezTo>
                    <a:pt x="20795" y="59249"/>
                    <a:pt x="21504" y="61728"/>
                    <a:pt x="23022" y="63196"/>
                  </a:cubicBezTo>
                  <a:cubicBezTo>
                    <a:pt x="24489" y="64663"/>
                    <a:pt x="26918" y="65422"/>
                    <a:pt x="30308" y="65422"/>
                  </a:cubicBezTo>
                  <a:lnTo>
                    <a:pt x="51406" y="65422"/>
                  </a:lnTo>
                  <a:cubicBezTo>
                    <a:pt x="53582" y="65472"/>
                    <a:pt x="54746" y="66636"/>
                    <a:pt x="54746" y="68913"/>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34" name="Google Shape;34;p2"/>
            <p:cNvSpPr/>
            <p:nvPr/>
          </p:nvSpPr>
          <p:spPr>
            <a:xfrm>
              <a:off x="2032840" y="2076120"/>
              <a:ext cx="68407" cy="114956"/>
            </a:xfrm>
            <a:custGeom>
              <a:rect b="b" l="l" r="r" t="t"/>
              <a:pathLst>
                <a:path extrusionOk="0" h="114956" w="68407">
                  <a:moveTo>
                    <a:pt x="17355" y="114956"/>
                  </a:moveTo>
                  <a:lnTo>
                    <a:pt x="3441" y="114956"/>
                  </a:lnTo>
                  <a:cubicBezTo>
                    <a:pt x="1164" y="114956"/>
                    <a:pt x="0" y="113792"/>
                    <a:pt x="0" y="111515"/>
                  </a:cubicBezTo>
                  <a:lnTo>
                    <a:pt x="0" y="3441"/>
                  </a:lnTo>
                  <a:cubicBezTo>
                    <a:pt x="0" y="1164"/>
                    <a:pt x="1164" y="0"/>
                    <a:pt x="3441" y="0"/>
                  </a:cubicBezTo>
                  <a:lnTo>
                    <a:pt x="17355" y="0"/>
                  </a:lnTo>
                  <a:cubicBezTo>
                    <a:pt x="19632" y="0"/>
                    <a:pt x="20795" y="1164"/>
                    <a:pt x="20795" y="3441"/>
                  </a:cubicBezTo>
                  <a:lnTo>
                    <a:pt x="20795" y="40376"/>
                  </a:lnTo>
                  <a:lnTo>
                    <a:pt x="21453" y="40376"/>
                  </a:lnTo>
                  <a:cubicBezTo>
                    <a:pt x="23831" y="34507"/>
                    <a:pt x="29195" y="31522"/>
                    <a:pt x="37492" y="31522"/>
                  </a:cubicBezTo>
                  <a:lnTo>
                    <a:pt x="42754" y="31522"/>
                  </a:lnTo>
                  <a:cubicBezTo>
                    <a:pt x="59856" y="31522"/>
                    <a:pt x="68407" y="40427"/>
                    <a:pt x="68407" y="58186"/>
                  </a:cubicBezTo>
                  <a:lnTo>
                    <a:pt x="68407" y="111465"/>
                  </a:lnTo>
                  <a:cubicBezTo>
                    <a:pt x="68407" y="113742"/>
                    <a:pt x="67193" y="114906"/>
                    <a:pt x="64815" y="114906"/>
                  </a:cubicBezTo>
                  <a:lnTo>
                    <a:pt x="51103" y="114906"/>
                  </a:lnTo>
                  <a:cubicBezTo>
                    <a:pt x="48826" y="114906"/>
                    <a:pt x="47662" y="113742"/>
                    <a:pt x="47662" y="111465"/>
                  </a:cubicBezTo>
                  <a:lnTo>
                    <a:pt x="47662" y="59198"/>
                  </a:lnTo>
                  <a:cubicBezTo>
                    <a:pt x="47662" y="55707"/>
                    <a:pt x="46954" y="53228"/>
                    <a:pt x="45487" y="51761"/>
                  </a:cubicBezTo>
                  <a:cubicBezTo>
                    <a:pt x="44019" y="50293"/>
                    <a:pt x="41540" y="49534"/>
                    <a:pt x="38049" y="49534"/>
                  </a:cubicBezTo>
                  <a:lnTo>
                    <a:pt x="32180" y="49534"/>
                  </a:lnTo>
                  <a:cubicBezTo>
                    <a:pt x="24641" y="49534"/>
                    <a:pt x="20897" y="53683"/>
                    <a:pt x="20897" y="61981"/>
                  </a:cubicBezTo>
                  <a:lnTo>
                    <a:pt x="20897" y="111515"/>
                  </a:lnTo>
                  <a:cubicBezTo>
                    <a:pt x="20795" y="113792"/>
                    <a:pt x="19632" y="114956"/>
                    <a:pt x="17355" y="114956"/>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35" name="Google Shape;35;p2"/>
            <p:cNvSpPr/>
            <p:nvPr/>
          </p:nvSpPr>
          <p:spPr>
            <a:xfrm>
              <a:off x="2116730" y="2107642"/>
              <a:ext cx="68508" cy="83434"/>
            </a:xfrm>
            <a:custGeom>
              <a:rect b="b" l="l" r="r" t="t"/>
              <a:pathLst>
                <a:path extrusionOk="0" h="83434" w="68508">
                  <a:moveTo>
                    <a:pt x="41540" y="83434"/>
                  </a:moveTo>
                  <a:lnTo>
                    <a:pt x="26968" y="83434"/>
                  </a:lnTo>
                  <a:cubicBezTo>
                    <a:pt x="18367" y="83434"/>
                    <a:pt x="11739" y="81157"/>
                    <a:pt x="7033" y="76553"/>
                  </a:cubicBezTo>
                  <a:cubicBezTo>
                    <a:pt x="2327" y="71999"/>
                    <a:pt x="0" y="65371"/>
                    <a:pt x="0" y="56770"/>
                  </a:cubicBezTo>
                  <a:lnTo>
                    <a:pt x="0" y="26665"/>
                  </a:lnTo>
                  <a:cubicBezTo>
                    <a:pt x="0" y="18063"/>
                    <a:pt x="2327" y="11435"/>
                    <a:pt x="7033" y="6881"/>
                  </a:cubicBezTo>
                  <a:cubicBezTo>
                    <a:pt x="11739" y="2327"/>
                    <a:pt x="18367" y="0"/>
                    <a:pt x="26968" y="0"/>
                  </a:cubicBezTo>
                  <a:lnTo>
                    <a:pt x="41540" y="0"/>
                  </a:lnTo>
                  <a:cubicBezTo>
                    <a:pt x="50040" y="0"/>
                    <a:pt x="56668" y="2327"/>
                    <a:pt x="61374" y="6932"/>
                  </a:cubicBezTo>
                  <a:cubicBezTo>
                    <a:pt x="66130" y="11587"/>
                    <a:pt x="68508" y="18114"/>
                    <a:pt x="68508" y="26614"/>
                  </a:cubicBezTo>
                  <a:lnTo>
                    <a:pt x="68508" y="56719"/>
                  </a:lnTo>
                  <a:cubicBezTo>
                    <a:pt x="68508" y="65219"/>
                    <a:pt x="66130" y="71797"/>
                    <a:pt x="61374" y="76401"/>
                  </a:cubicBezTo>
                  <a:cubicBezTo>
                    <a:pt x="56668" y="81107"/>
                    <a:pt x="50040" y="83434"/>
                    <a:pt x="41540" y="83434"/>
                  </a:cubicBezTo>
                  <a:moveTo>
                    <a:pt x="30105" y="65624"/>
                  </a:moveTo>
                  <a:lnTo>
                    <a:pt x="38454" y="65624"/>
                  </a:lnTo>
                  <a:cubicBezTo>
                    <a:pt x="41945" y="65624"/>
                    <a:pt x="44424" y="64916"/>
                    <a:pt x="45891" y="63499"/>
                  </a:cubicBezTo>
                  <a:cubicBezTo>
                    <a:pt x="47359" y="62082"/>
                    <a:pt x="48118" y="59654"/>
                    <a:pt x="48118" y="56163"/>
                  </a:cubicBezTo>
                  <a:lnTo>
                    <a:pt x="48118" y="27322"/>
                  </a:lnTo>
                  <a:cubicBezTo>
                    <a:pt x="48118" y="23831"/>
                    <a:pt x="47409" y="21402"/>
                    <a:pt x="45891" y="19986"/>
                  </a:cubicBezTo>
                  <a:cubicBezTo>
                    <a:pt x="44424" y="18569"/>
                    <a:pt x="41945" y="17861"/>
                    <a:pt x="38454" y="17861"/>
                  </a:cubicBezTo>
                  <a:lnTo>
                    <a:pt x="30105" y="17861"/>
                  </a:lnTo>
                  <a:cubicBezTo>
                    <a:pt x="26614" y="17861"/>
                    <a:pt x="24185" y="18569"/>
                    <a:pt x="22769" y="19986"/>
                  </a:cubicBezTo>
                  <a:cubicBezTo>
                    <a:pt x="21352" y="21402"/>
                    <a:pt x="20643" y="23831"/>
                    <a:pt x="20643" y="27322"/>
                  </a:cubicBezTo>
                  <a:lnTo>
                    <a:pt x="20643" y="56112"/>
                  </a:lnTo>
                  <a:cubicBezTo>
                    <a:pt x="20643" y="59603"/>
                    <a:pt x="21352" y="62032"/>
                    <a:pt x="22769" y="63448"/>
                  </a:cubicBezTo>
                  <a:cubicBezTo>
                    <a:pt x="24135" y="64916"/>
                    <a:pt x="26614" y="65624"/>
                    <a:pt x="30105" y="6562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36" name="Google Shape;36;p2"/>
            <p:cNvSpPr/>
            <p:nvPr/>
          </p:nvSpPr>
          <p:spPr>
            <a:xfrm>
              <a:off x="2199962" y="2107642"/>
              <a:ext cx="68558" cy="83434"/>
            </a:xfrm>
            <a:custGeom>
              <a:rect b="b" l="l" r="r" t="t"/>
              <a:pathLst>
                <a:path extrusionOk="0" h="83434" w="68558">
                  <a:moveTo>
                    <a:pt x="41540" y="83434"/>
                  </a:moveTo>
                  <a:lnTo>
                    <a:pt x="26968" y="83434"/>
                  </a:lnTo>
                  <a:cubicBezTo>
                    <a:pt x="18367" y="83434"/>
                    <a:pt x="11688" y="81157"/>
                    <a:pt x="7033" y="76553"/>
                  </a:cubicBezTo>
                  <a:cubicBezTo>
                    <a:pt x="2328" y="71999"/>
                    <a:pt x="0" y="65371"/>
                    <a:pt x="0" y="56770"/>
                  </a:cubicBezTo>
                  <a:lnTo>
                    <a:pt x="0" y="26665"/>
                  </a:lnTo>
                  <a:cubicBezTo>
                    <a:pt x="0" y="18063"/>
                    <a:pt x="2328" y="11435"/>
                    <a:pt x="7033" y="6881"/>
                  </a:cubicBezTo>
                  <a:cubicBezTo>
                    <a:pt x="11688" y="2327"/>
                    <a:pt x="18367" y="0"/>
                    <a:pt x="26968" y="0"/>
                  </a:cubicBezTo>
                  <a:lnTo>
                    <a:pt x="41540" y="0"/>
                  </a:lnTo>
                  <a:cubicBezTo>
                    <a:pt x="50040" y="0"/>
                    <a:pt x="56669" y="2327"/>
                    <a:pt x="61425" y="6932"/>
                  </a:cubicBezTo>
                  <a:cubicBezTo>
                    <a:pt x="66181" y="11587"/>
                    <a:pt x="68559" y="18114"/>
                    <a:pt x="68559" y="26614"/>
                  </a:cubicBezTo>
                  <a:lnTo>
                    <a:pt x="68559" y="56719"/>
                  </a:lnTo>
                  <a:cubicBezTo>
                    <a:pt x="68559" y="65219"/>
                    <a:pt x="66181" y="71797"/>
                    <a:pt x="61425" y="76401"/>
                  </a:cubicBezTo>
                  <a:cubicBezTo>
                    <a:pt x="56669" y="81107"/>
                    <a:pt x="50040" y="83434"/>
                    <a:pt x="41540" y="83434"/>
                  </a:cubicBezTo>
                  <a:moveTo>
                    <a:pt x="30105" y="65624"/>
                  </a:moveTo>
                  <a:lnTo>
                    <a:pt x="38454" y="65624"/>
                  </a:lnTo>
                  <a:cubicBezTo>
                    <a:pt x="41945" y="65624"/>
                    <a:pt x="44424" y="64916"/>
                    <a:pt x="45891" y="63499"/>
                  </a:cubicBezTo>
                  <a:cubicBezTo>
                    <a:pt x="47359" y="62082"/>
                    <a:pt x="48118" y="59654"/>
                    <a:pt x="48118" y="56163"/>
                  </a:cubicBezTo>
                  <a:lnTo>
                    <a:pt x="48118" y="27322"/>
                  </a:lnTo>
                  <a:cubicBezTo>
                    <a:pt x="48118" y="23831"/>
                    <a:pt x="47409" y="21402"/>
                    <a:pt x="45891" y="19986"/>
                  </a:cubicBezTo>
                  <a:cubicBezTo>
                    <a:pt x="44424" y="18569"/>
                    <a:pt x="41945" y="17861"/>
                    <a:pt x="38454" y="17861"/>
                  </a:cubicBezTo>
                  <a:lnTo>
                    <a:pt x="30105" y="17861"/>
                  </a:lnTo>
                  <a:cubicBezTo>
                    <a:pt x="26614" y="17861"/>
                    <a:pt x="24135" y="18569"/>
                    <a:pt x="22718" y="19986"/>
                  </a:cubicBezTo>
                  <a:cubicBezTo>
                    <a:pt x="21301" y="21402"/>
                    <a:pt x="20593" y="23831"/>
                    <a:pt x="20593" y="27322"/>
                  </a:cubicBezTo>
                  <a:lnTo>
                    <a:pt x="20593" y="56112"/>
                  </a:lnTo>
                  <a:cubicBezTo>
                    <a:pt x="20593" y="59603"/>
                    <a:pt x="21301" y="62032"/>
                    <a:pt x="22718" y="63448"/>
                  </a:cubicBezTo>
                  <a:cubicBezTo>
                    <a:pt x="24135" y="64916"/>
                    <a:pt x="26614" y="65624"/>
                    <a:pt x="30105" y="6562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37" name="Google Shape;37;p2"/>
            <p:cNvSpPr/>
            <p:nvPr/>
          </p:nvSpPr>
          <p:spPr>
            <a:xfrm>
              <a:off x="2285622" y="2076120"/>
              <a:ext cx="20795" cy="114956"/>
            </a:xfrm>
            <a:custGeom>
              <a:rect b="b" l="l" r="r" t="t"/>
              <a:pathLst>
                <a:path extrusionOk="0" h="114956" w="20795">
                  <a:moveTo>
                    <a:pt x="17355" y="114956"/>
                  </a:moveTo>
                  <a:lnTo>
                    <a:pt x="3441" y="114956"/>
                  </a:lnTo>
                  <a:cubicBezTo>
                    <a:pt x="1164" y="114956"/>
                    <a:pt x="0" y="113792"/>
                    <a:pt x="0" y="111515"/>
                  </a:cubicBezTo>
                  <a:lnTo>
                    <a:pt x="0" y="3441"/>
                  </a:lnTo>
                  <a:cubicBezTo>
                    <a:pt x="0" y="1164"/>
                    <a:pt x="1164" y="0"/>
                    <a:pt x="3441" y="0"/>
                  </a:cubicBezTo>
                  <a:lnTo>
                    <a:pt x="17355" y="0"/>
                  </a:lnTo>
                  <a:cubicBezTo>
                    <a:pt x="19631" y="0"/>
                    <a:pt x="20795" y="1164"/>
                    <a:pt x="20795" y="3441"/>
                  </a:cubicBezTo>
                  <a:lnTo>
                    <a:pt x="20795" y="111515"/>
                  </a:lnTo>
                  <a:cubicBezTo>
                    <a:pt x="20795" y="113792"/>
                    <a:pt x="19631" y="114956"/>
                    <a:pt x="17355" y="114956"/>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grpSp>
      <p:sp>
        <p:nvSpPr>
          <p:cNvPr id="38" name="Google Shape;38;p2"/>
          <p:cNvSpPr txBox="1"/>
          <p:nvPr>
            <p:ph type="title"/>
          </p:nvPr>
        </p:nvSpPr>
        <p:spPr>
          <a:xfrm>
            <a:off x="5167050" y="1753725"/>
            <a:ext cx="3589800" cy="2330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33383C"/>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y gráfico 2">
  <p:cSld name="Texto y Multimedia_1_1_1_1_2">
    <p:spTree>
      <p:nvGrpSpPr>
        <p:cNvPr id="137" name="Shape 137"/>
        <p:cNvGrpSpPr/>
        <p:nvPr/>
      </p:nvGrpSpPr>
      <p:grpSpPr>
        <a:xfrm>
          <a:off x="0" y="0"/>
          <a:ext cx="0" cy="0"/>
          <a:chOff x="0" y="0"/>
          <a:chExt cx="0" cy="0"/>
        </a:xfrm>
      </p:grpSpPr>
      <p:pic>
        <p:nvPicPr>
          <p:cNvPr id="138" name="Google Shape;138;p11"/>
          <p:cNvPicPr preferRelativeResize="0"/>
          <p:nvPr/>
        </p:nvPicPr>
        <p:blipFill>
          <a:blip r:embed="rId2">
            <a:alphaModFix/>
          </a:blip>
          <a:stretch>
            <a:fillRect/>
          </a:stretch>
        </p:blipFill>
        <p:spPr>
          <a:xfrm>
            <a:off x="0" y="1406"/>
            <a:ext cx="9143999" cy="5140688"/>
          </a:xfrm>
          <a:prstGeom prst="rect">
            <a:avLst/>
          </a:prstGeom>
          <a:noFill/>
          <a:ln>
            <a:noFill/>
          </a:ln>
        </p:spPr>
      </p:pic>
      <p:sp>
        <p:nvSpPr>
          <p:cNvPr id="139" name="Google Shape;139;p11"/>
          <p:cNvSpPr txBox="1"/>
          <p:nvPr>
            <p:ph type="title"/>
          </p:nvPr>
        </p:nvSpPr>
        <p:spPr>
          <a:xfrm>
            <a:off x="256500" y="141725"/>
            <a:ext cx="74529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2pPr>
            <a:lvl3pPr lvl="2"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3pPr>
            <a:lvl4pPr lvl="3"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4pPr>
            <a:lvl5pPr lvl="4"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5pPr>
            <a:lvl6pPr lvl="5"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6pPr>
            <a:lvl7pPr lvl="6"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7pPr>
            <a:lvl8pPr lvl="7"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8pPr>
            <a:lvl9pPr lvl="8"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9pPr>
          </a:lstStyle>
          <a:p/>
        </p:txBody>
      </p:sp>
      <p:sp>
        <p:nvSpPr>
          <p:cNvPr id="140" name="Google Shape;140;p11"/>
          <p:cNvSpPr txBox="1"/>
          <p:nvPr>
            <p:ph idx="1" type="subTitle"/>
          </p:nvPr>
        </p:nvSpPr>
        <p:spPr>
          <a:xfrm>
            <a:off x="117700" y="4778625"/>
            <a:ext cx="5707200" cy="395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200">
                <a:solidFill>
                  <a:srgbClr val="FFFFFF"/>
                </a:solidFill>
                <a:latin typeface="Rajdhani SemiBold"/>
                <a:ea typeface="Rajdhani SemiBold"/>
                <a:cs typeface="Rajdhani SemiBold"/>
                <a:sym typeface="Rajdhani SemiBold"/>
              </a:defRPr>
            </a:lvl1pPr>
            <a:lvl2pPr lvl="1" rtl="0">
              <a:spcBef>
                <a:spcPts val="0"/>
              </a:spcBef>
              <a:spcAft>
                <a:spcPts val="0"/>
              </a:spcAft>
              <a:buNone/>
              <a:defRPr sz="1200">
                <a:solidFill>
                  <a:srgbClr val="FFFFFF"/>
                </a:solidFill>
                <a:latin typeface="Rajdhani SemiBold"/>
                <a:ea typeface="Rajdhani SemiBold"/>
                <a:cs typeface="Rajdhani SemiBold"/>
                <a:sym typeface="Rajdhani SemiBold"/>
              </a:defRPr>
            </a:lvl2pPr>
            <a:lvl3pPr lvl="2" rtl="0">
              <a:spcBef>
                <a:spcPts val="0"/>
              </a:spcBef>
              <a:spcAft>
                <a:spcPts val="0"/>
              </a:spcAft>
              <a:buNone/>
              <a:defRPr sz="1200">
                <a:solidFill>
                  <a:srgbClr val="FFFFFF"/>
                </a:solidFill>
                <a:latin typeface="Rajdhani SemiBold"/>
                <a:ea typeface="Rajdhani SemiBold"/>
                <a:cs typeface="Rajdhani SemiBold"/>
                <a:sym typeface="Rajdhani SemiBold"/>
              </a:defRPr>
            </a:lvl3pPr>
            <a:lvl4pPr lvl="3" rtl="0">
              <a:spcBef>
                <a:spcPts val="0"/>
              </a:spcBef>
              <a:spcAft>
                <a:spcPts val="0"/>
              </a:spcAft>
              <a:buNone/>
              <a:defRPr sz="1200">
                <a:solidFill>
                  <a:srgbClr val="FFFFFF"/>
                </a:solidFill>
                <a:latin typeface="Rajdhani SemiBold"/>
                <a:ea typeface="Rajdhani SemiBold"/>
                <a:cs typeface="Rajdhani SemiBold"/>
                <a:sym typeface="Rajdhani SemiBold"/>
              </a:defRPr>
            </a:lvl4pPr>
            <a:lvl5pPr lvl="4" rtl="0">
              <a:spcBef>
                <a:spcPts val="0"/>
              </a:spcBef>
              <a:spcAft>
                <a:spcPts val="0"/>
              </a:spcAft>
              <a:buNone/>
              <a:defRPr sz="1200">
                <a:solidFill>
                  <a:srgbClr val="FFFFFF"/>
                </a:solidFill>
                <a:latin typeface="Rajdhani SemiBold"/>
                <a:ea typeface="Rajdhani SemiBold"/>
                <a:cs typeface="Rajdhani SemiBold"/>
                <a:sym typeface="Rajdhani SemiBold"/>
              </a:defRPr>
            </a:lvl5pPr>
            <a:lvl6pPr lvl="5" rtl="0">
              <a:spcBef>
                <a:spcPts val="0"/>
              </a:spcBef>
              <a:spcAft>
                <a:spcPts val="0"/>
              </a:spcAft>
              <a:buNone/>
              <a:defRPr sz="1200">
                <a:solidFill>
                  <a:srgbClr val="FFFFFF"/>
                </a:solidFill>
                <a:latin typeface="Rajdhani SemiBold"/>
                <a:ea typeface="Rajdhani SemiBold"/>
                <a:cs typeface="Rajdhani SemiBold"/>
                <a:sym typeface="Rajdhani SemiBold"/>
              </a:defRPr>
            </a:lvl6pPr>
            <a:lvl7pPr lvl="6" rtl="0">
              <a:spcBef>
                <a:spcPts val="0"/>
              </a:spcBef>
              <a:spcAft>
                <a:spcPts val="0"/>
              </a:spcAft>
              <a:buNone/>
              <a:defRPr sz="1200">
                <a:solidFill>
                  <a:srgbClr val="FFFFFF"/>
                </a:solidFill>
                <a:latin typeface="Rajdhani SemiBold"/>
                <a:ea typeface="Rajdhani SemiBold"/>
                <a:cs typeface="Rajdhani SemiBold"/>
                <a:sym typeface="Rajdhani SemiBold"/>
              </a:defRPr>
            </a:lvl7pPr>
            <a:lvl8pPr lvl="7" rtl="0">
              <a:spcBef>
                <a:spcPts val="0"/>
              </a:spcBef>
              <a:spcAft>
                <a:spcPts val="0"/>
              </a:spcAft>
              <a:buNone/>
              <a:defRPr sz="1200">
                <a:solidFill>
                  <a:srgbClr val="FFFFFF"/>
                </a:solidFill>
                <a:latin typeface="Rajdhani SemiBold"/>
                <a:ea typeface="Rajdhani SemiBold"/>
                <a:cs typeface="Rajdhani SemiBold"/>
                <a:sym typeface="Rajdhani SemiBold"/>
              </a:defRPr>
            </a:lvl8pPr>
            <a:lvl9pPr lvl="8" rtl="0">
              <a:spcBef>
                <a:spcPts val="0"/>
              </a:spcBef>
              <a:spcAft>
                <a:spcPts val="0"/>
              </a:spcAft>
              <a:buNone/>
              <a:defRPr sz="1200">
                <a:solidFill>
                  <a:srgbClr val="FFFFFF"/>
                </a:solidFill>
                <a:latin typeface="Rajdhani SemiBold"/>
                <a:ea typeface="Rajdhani SemiBold"/>
                <a:cs typeface="Rajdhani SemiBold"/>
                <a:sym typeface="Rajdhani SemiBold"/>
              </a:defRPr>
            </a:lvl9pPr>
          </a:lstStyle>
          <a:p/>
        </p:txBody>
      </p:sp>
      <p:sp>
        <p:nvSpPr>
          <p:cNvPr id="141" name="Google Shape;141;p11"/>
          <p:cNvSpPr txBox="1"/>
          <p:nvPr>
            <p:ph idx="2" type="body"/>
          </p:nvPr>
        </p:nvSpPr>
        <p:spPr>
          <a:xfrm>
            <a:off x="370450" y="3913650"/>
            <a:ext cx="8422500" cy="6840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lvl1pPr indent="-304800" lvl="0" marL="457200" rtl="0" algn="just">
              <a:lnSpc>
                <a:spcPct val="115000"/>
              </a:lnSpc>
              <a:spcBef>
                <a:spcPts val="0"/>
              </a:spcBef>
              <a:spcAft>
                <a:spcPts val="0"/>
              </a:spcAft>
              <a:buSzPts val="1200"/>
              <a:buFont typeface="Open Sans SemiBold"/>
              <a:buAutoNum type="arabicPeriod"/>
              <a:defRPr sz="1200">
                <a:latin typeface="Open Sans SemiBold"/>
                <a:ea typeface="Open Sans SemiBold"/>
                <a:cs typeface="Open Sans SemiBold"/>
                <a:sym typeface="Open Sans SemiBold"/>
              </a:defRPr>
            </a:lvl1pPr>
            <a:lvl2pPr indent="-304800" lvl="1" marL="914400" rtl="0" algn="just">
              <a:lnSpc>
                <a:spcPct val="115000"/>
              </a:lnSpc>
              <a:spcBef>
                <a:spcPts val="0"/>
              </a:spcBef>
              <a:spcAft>
                <a:spcPts val="0"/>
              </a:spcAft>
              <a:buSzPts val="1200"/>
              <a:buFont typeface="Open Sans"/>
              <a:buAutoNum type="alphaLcPeriod"/>
              <a:defRPr sz="1200">
                <a:latin typeface="Open Sans"/>
                <a:ea typeface="Open Sans"/>
                <a:cs typeface="Open Sans"/>
                <a:sym typeface="Open Sans"/>
              </a:defRPr>
            </a:lvl2pPr>
            <a:lvl3pPr indent="-304800" lvl="2" marL="1371600" rtl="0" algn="just">
              <a:lnSpc>
                <a:spcPct val="115000"/>
              </a:lnSpc>
              <a:spcBef>
                <a:spcPts val="0"/>
              </a:spcBef>
              <a:spcAft>
                <a:spcPts val="0"/>
              </a:spcAft>
              <a:buSzPts val="1200"/>
              <a:buFont typeface="Open Sans"/>
              <a:buAutoNum type="romanLcPeriod"/>
              <a:defRPr sz="1200">
                <a:latin typeface="Open Sans"/>
                <a:ea typeface="Open Sans"/>
                <a:cs typeface="Open Sans"/>
                <a:sym typeface="Open Sans"/>
              </a:defRPr>
            </a:lvl3pPr>
            <a:lvl4pPr indent="-304800" lvl="3" marL="1828800" rtl="0" algn="just">
              <a:lnSpc>
                <a:spcPct val="115000"/>
              </a:lnSpc>
              <a:spcBef>
                <a:spcPts val="0"/>
              </a:spcBef>
              <a:spcAft>
                <a:spcPts val="0"/>
              </a:spcAft>
              <a:buSzPts val="1200"/>
              <a:buFont typeface="Open Sans"/>
              <a:buAutoNum type="arabicPeriod"/>
              <a:defRPr sz="1200">
                <a:latin typeface="Open Sans"/>
                <a:ea typeface="Open Sans"/>
                <a:cs typeface="Open Sans"/>
                <a:sym typeface="Open Sans"/>
              </a:defRPr>
            </a:lvl4pPr>
            <a:lvl5pPr indent="-304800" lvl="4" marL="2286000" rtl="0" algn="just">
              <a:lnSpc>
                <a:spcPct val="115000"/>
              </a:lnSpc>
              <a:spcBef>
                <a:spcPts val="0"/>
              </a:spcBef>
              <a:spcAft>
                <a:spcPts val="0"/>
              </a:spcAft>
              <a:buSzPts val="1200"/>
              <a:buFont typeface="Open Sans"/>
              <a:buAutoNum type="alphaLcPeriod"/>
              <a:defRPr sz="1200">
                <a:latin typeface="Open Sans"/>
                <a:ea typeface="Open Sans"/>
                <a:cs typeface="Open Sans"/>
                <a:sym typeface="Open Sans"/>
              </a:defRPr>
            </a:lvl5pPr>
            <a:lvl6pPr indent="-304800" lvl="5" marL="2743200" rtl="0" algn="just">
              <a:lnSpc>
                <a:spcPct val="115000"/>
              </a:lnSpc>
              <a:spcBef>
                <a:spcPts val="0"/>
              </a:spcBef>
              <a:spcAft>
                <a:spcPts val="0"/>
              </a:spcAft>
              <a:buSzPts val="1200"/>
              <a:buFont typeface="Open Sans"/>
              <a:buAutoNum type="romanLcPeriod"/>
              <a:defRPr sz="1200">
                <a:latin typeface="Open Sans"/>
                <a:ea typeface="Open Sans"/>
                <a:cs typeface="Open Sans"/>
                <a:sym typeface="Open Sans"/>
              </a:defRPr>
            </a:lvl6pPr>
            <a:lvl7pPr indent="-304800" lvl="6" marL="3200400" rtl="0" algn="just">
              <a:lnSpc>
                <a:spcPct val="115000"/>
              </a:lnSpc>
              <a:spcBef>
                <a:spcPts val="0"/>
              </a:spcBef>
              <a:spcAft>
                <a:spcPts val="0"/>
              </a:spcAft>
              <a:buSzPts val="1200"/>
              <a:buFont typeface="Open Sans"/>
              <a:buAutoNum type="arabicPeriod"/>
              <a:defRPr sz="1200">
                <a:latin typeface="Open Sans"/>
                <a:ea typeface="Open Sans"/>
                <a:cs typeface="Open Sans"/>
                <a:sym typeface="Open Sans"/>
              </a:defRPr>
            </a:lvl7pPr>
            <a:lvl8pPr indent="-304800" lvl="7" marL="3657600" rtl="0" algn="just">
              <a:lnSpc>
                <a:spcPct val="115000"/>
              </a:lnSpc>
              <a:spcBef>
                <a:spcPts val="0"/>
              </a:spcBef>
              <a:spcAft>
                <a:spcPts val="0"/>
              </a:spcAft>
              <a:buSzPts val="1200"/>
              <a:buFont typeface="Open Sans"/>
              <a:buAutoNum type="alphaLcPeriod"/>
              <a:defRPr sz="1200">
                <a:latin typeface="Open Sans"/>
                <a:ea typeface="Open Sans"/>
                <a:cs typeface="Open Sans"/>
                <a:sym typeface="Open Sans"/>
              </a:defRPr>
            </a:lvl8pPr>
            <a:lvl9pPr indent="-304800" lvl="8" marL="4114800" rtl="0" algn="just">
              <a:lnSpc>
                <a:spcPct val="115000"/>
              </a:lnSpc>
              <a:spcBef>
                <a:spcPts val="0"/>
              </a:spcBef>
              <a:spcAft>
                <a:spcPts val="0"/>
              </a:spcAft>
              <a:buSzPts val="1200"/>
              <a:buFont typeface="Open Sans"/>
              <a:buAutoNum type="romanLcPeriod"/>
              <a:defRPr sz="1200">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_2">
    <p:spTree>
      <p:nvGrpSpPr>
        <p:cNvPr id="142" name="Shape 142"/>
        <p:cNvGrpSpPr/>
        <p:nvPr/>
      </p:nvGrpSpPr>
      <p:grpSpPr>
        <a:xfrm>
          <a:off x="0" y="0"/>
          <a:ext cx="0" cy="0"/>
          <a:chOff x="0" y="0"/>
          <a:chExt cx="0" cy="0"/>
        </a:xfrm>
      </p:grpSpPr>
      <p:pic>
        <p:nvPicPr>
          <p:cNvPr id="143" name="Google Shape;143;p12"/>
          <p:cNvPicPr preferRelativeResize="0"/>
          <p:nvPr/>
        </p:nvPicPr>
        <p:blipFill>
          <a:blip r:embed="rId2">
            <a:alphaModFix/>
          </a:blip>
          <a:stretch>
            <a:fillRect/>
          </a:stretch>
        </p:blipFill>
        <p:spPr>
          <a:xfrm>
            <a:off x="0" y="0"/>
            <a:ext cx="9143997" cy="5139784"/>
          </a:xfrm>
          <a:prstGeom prst="rect">
            <a:avLst/>
          </a:prstGeom>
          <a:noFill/>
          <a:ln>
            <a:noFill/>
          </a:ln>
        </p:spPr>
      </p:pic>
      <p:sp>
        <p:nvSpPr>
          <p:cNvPr id="144" name="Google Shape;144;p12"/>
          <p:cNvSpPr txBox="1"/>
          <p:nvPr>
            <p:ph type="title"/>
          </p:nvPr>
        </p:nvSpPr>
        <p:spPr>
          <a:xfrm>
            <a:off x="4861025" y="988675"/>
            <a:ext cx="38958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6000">
                <a:solidFill>
                  <a:srgbClr val="FFFFFF"/>
                </a:solidFill>
                <a:latin typeface="Rajdhani"/>
                <a:ea typeface="Rajdhani"/>
                <a:cs typeface="Rajdhani"/>
                <a:sym typeface="Rajdhani"/>
              </a:defRPr>
            </a:lvl1pPr>
            <a:lvl2pPr lvl="1" rtl="0">
              <a:spcBef>
                <a:spcPts val="0"/>
              </a:spcBef>
              <a:spcAft>
                <a:spcPts val="0"/>
              </a:spcAft>
              <a:buNone/>
              <a:defRPr b="1" sz="6000">
                <a:solidFill>
                  <a:srgbClr val="FFFFFF"/>
                </a:solidFill>
                <a:latin typeface="Rajdhani"/>
                <a:ea typeface="Rajdhani"/>
                <a:cs typeface="Rajdhani"/>
                <a:sym typeface="Rajdhani"/>
              </a:defRPr>
            </a:lvl2pPr>
            <a:lvl3pPr lvl="2" rtl="0">
              <a:spcBef>
                <a:spcPts val="0"/>
              </a:spcBef>
              <a:spcAft>
                <a:spcPts val="0"/>
              </a:spcAft>
              <a:buNone/>
              <a:defRPr b="1" sz="6000">
                <a:solidFill>
                  <a:srgbClr val="FFFFFF"/>
                </a:solidFill>
                <a:latin typeface="Rajdhani"/>
                <a:ea typeface="Rajdhani"/>
                <a:cs typeface="Rajdhani"/>
                <a:sym typeface="Rajdhani"/>
              </a:defRPr>
            </a:lvl3pPr>
            <a:lvl4pPr lvl="3" rtl="0">
              <a:spcBef>
                <a:spcPts val="0"/>
              </a:spcBef>
              <a:spcAft>
                <a:spcPts val="0"/>
              </a:spcAft>
              <a:buNone/>
              <a:defRPr b="1" sz="6000">
                <a:solidFill>
                  <a:srgbClr val="FFFFFF"/>
                </a:solidFill>
                <a:latin typeface="Rajdhani"/>
                <a:ea typeface="Rajdhani"/>
                <a:cs typeface="Rajdhani"/>
                <a:sym typeface="Rajdhani"/>
              </a:defRPr>
            </a:lvl4pPr>
            <a:lvl5pPr lvl="4" rtl="0">
              <a:spcBef>
                <a:spcPts val="0"/>
              </a:spcBef>
              <a:spcAft>
                <a:spcPts val="0"/>
              </a:spcAft>
              <a:buNone/>
              <a:defRPr b="1" sz="6000">
                <a:solidFill>
                  <a:srgbClr val="FFFFFF"/>
                </a:solidFill>
                <a:latin typeface="Rajdhani"/>
                <a:ea typeface="Rajdhani"/>
                <a:cs typeface="Rajdhani"/>
                <a:sym typeface="Rajdhani"/>
              </a:defRPr>
            </a:lvl5pPr>
            <a:lvl6pPr lvl="5" rtl="0">
              <a:spcBef>
                <a:spcPts val="0"/>
              </a:spcBef>
              <a:spcAft>
                <a:spcPts val="0"/>
              </a:spcAft>
              <a:buNone/>
              <a:defRPr b="1" sz="6000">
                <a:solidFill>
                  <a:srgbClr val="FFFFFF"/>
                </a:solidFill>
                <a:latin typeface="Rajdhani"/>
                <a:ea typeface="Rajdhani"/>
                <a:cs typeface="Rajdhani"/>
                <a:sym typeface="Rajdhani"/>
              </a:defRPr>
            </a:lvl6pPr>
            <a:lvl7pPr lvl="6" rtl="0">
              <a:spcBef>
                <a:spcPts val="0"/>
              </a:spcBef>
              <a:spcAft>
                <a:spcPts val="0"/>
              </a:spcAft>
              <a:buNone/>
              <a:defRPr b="1" sz="6000">
                <a:solidFill>
                  <a:srgbClr val="FFFFFF"/>
                </a:solidFill>
                <a:latin typeface="Rajdhani"/>
                <a:ea typeface="Rajdhani"/>
                <a:cs typeface="Rajdhani"/>
                <a:sym typeface="Rajdhani"/>
              </a:defRPr>
            </a:lvl7pPr>
            <a:lvl8pPr lvl="7" rtl="0">
              <a:spcBef>
                <a:spcPts val="0"/>
              </a:spcBef>
              <a:spcAft>
                <a:spcPts val="0"/>
              </a:spcAft>
              <a:buNone/>
              <a:defRPr b="1" sz="6000">
                <a:solidFill>
                  <a:srgbClr val="FFFFFF"/>
                </a:solidFill>
                <a:latin typeface="Rajdhani"/>
                <a:ea typeface="Rajdhani"/>
                <a:cs typeface="Rajdhani"/>
                <a:sym typeface="Rajdhani"/>
              </a:defRPr>
            </a:lvl8pPr>
            <a:lvl9pPr lvl="8" rtl="0">
              <a:spcBef>
                <a:spcPts val="0"/>
              </a:spcBef>
              <a:spcAft>
                <a:spcPts val="0"/>
              </a:spcAft>
              <a:buNone/>
              <a:defRPr b="1" sz="6000">
                <a:solidFill>
                  <a:srgbClr val="FFFFFF"/>
                </a:solidFill>
                <a:latin typeface="Rajdhani"/>
                <a:ea typeface="Rajdhani"/>
                <a:cs typeface="Rajdhani"/>
                <a:sym typeface="Rajdhan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5" name="Shape 145"/>
        <p:cNvGrpSpPr/>
        <p:nvPr/>
      </p:nvGrpSpPr>
      <p:grpSpPr>
        <a:xfrm>
          <a:off x="0" y="0"/>
          <a:ext cx="0" cy="0"/>
          <a:chOff x="0" y="0"/>
          <a:chExt cx="0" cy="0"/>
        </a:xfrm>
      </p:grpSpPr>
      <p:sp>
        <p:nvSpPr>
          <p:cNvPr id="146" name="Google Shape;146;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47" name="Google Shape;147;p13"/>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1">
  <p:cSld name="BLANK_1">
    <p:spTree>
      <p:nvGrpSpPr>
        <p:cNvPr id="149" name="Shape 149"/>
        <p:cNvGrpSpPr/>
        <p:nvPr/>
      </p:nvGrpSpPr>
      <p:grpSpPr>
        <a:xfrm>
          <a:off x="0" y="0"/>
          <a:ext cx="0" cy="0"/>
          <a:chOff x="0" y="0"/>
          <a:chExt cx="0" cy="0"/>
        </a:xfrm>
      </p:grpSpPr>
      <p:sp>
        <p:nvSpPr>
          <p:cNvPr id="150" name="Google Shape;150;p14"/>
          <p:cNvSpPr txBox="1"/>
          <p:nvPr>
            <p:ph idx="12" type="sldNum"/>
          </p:nvPr>
        </p:nvSpPr>
        <p:spPr>
          <a:xfrm>
            <a:off x="8472458" y="4439592"/>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pic>
        <p:nvPicPr>
          <p:cNvPr id="151" name="Google Shape;151;p14"/>
          <p:cNvPicPr preferRelativeResize="0"/>
          <p:nvPr/>
        </p:nvPicPr>
        <p:blipFill>
          <a:blip r:embed="rId2">
            <a:alphaModFix/>
          </a:blip>
          <a:stretch>
            <a:fillRect/>
          </a:stretch>
        </p:blipFill>
        <p:spPr>
          <a:xfrm>
            <a:off x="-5000" y="0"/>
            <a:ext cx="9148994" cy="5143504"/>
          </a:xfrm>
          <a:prstGeom prst="rect">
            <a:avLst/>
          </a:prstGeom>
          <a:noFill/>
          <a:ln>
            <a:noFill/>
          </a:ln>
        </p:spPr>
      </p:pic>
      <p:sp>
        <p:nvSpPr>
          <p:cNvPr id="152" name="Google Shape;152;p14"/>
          <p:cNvSpPr/>
          <p:nvPr/>
        </p:nvSpPr>
        <p:spPr>
          <a:xfrm>
            <a:off x="-5050" y="3606300"/>
            <a:ext cx="9149100" cy="1537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txBox="1"/>
          <p:nvPr>
            <p:ph type="title"/>
          </p:nvPr>
        </p:nvSpPr>
        <p:spPr>
          <a:xfrm>
            <a:off x="256500" y="141725"/>
            <a:ext cx="74529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2pPr>
            <a:lvl3pPr lvl="2"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3pPr>
            <a:lvl4pPr lvl="3"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4pPr>
            <a:lvl5pPr lvl="4"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5pPr>
            <a:lvl6pPr lvl="5"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6pPr>
            <a:lvl7pPr lvl="6"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7pPr>
            <a:lvl8pPr lvl="7"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8pPr>
            <a:lvl9pPr lvl="8"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imagen">
  <p:cSld name="Texto y Multimedia_1">
    <p:spTree>
      <p:nvGrpSpPr>
        <p:cNvPr id="39" name="Shape 39"/>
        <p:cNvGrpSpPr/>
        <p:nvPr/>
      </p:nvGrpSpPr>
      <p:grpSpPr>
        <a:xfrm>
          <a:off x="0" y="0"/>
          <a:ext cx="0" cy="0"/>
          <a:chOff x="0" y="0"/>
          <a:chExt cx="0" cy="0"/>
        </a:xfrm>
      </p:grpSpPr>
      <p:pic>
        <p:nvPicPr>
          <p:cNvPr id="40" name="Google Shape;40;p3"/>
          <p:cNvPicPr preferRelativeResize="0"/>
          <p:nvPr/>
        </p:nvPicPr>
        <p:blipFill rotWithShape="1">
          <a:blip r:embed="rId2">
            <a:alphaModFix/>
          </a:blip>
          <a:srcRect b="0" l="0" r="0" t="0"/>
          <a:stretch/>
        </p:blipFill>
        <p:spPr>
          <a:xfrm>
            <a:off x="0" y="1406"/>
            <a:ext cx="9144000" cy="5140688"/>
          </a:xfrm>
          <a:prstGeom prst="rect">
            <a:avLst/>
          </a:prstGeom>
          <a:noFill/>
          <a:ln>
            <a:noFill/>
          </a:ln>
        </p:spPr>
      </p:pic>
      <p:sp>
        <p:nvSpPr>
          <p:cNvPr id="41" name="Google Shape;41;p3"/>
          <p:cNvSpPr txBox="1"/>
          <p:nvPr>
            <p:ph type="title"/>
          </p:nvPr>
        </p:nvSpPr>
        <p:spPr>
          <a:xfrm>
            <a:off x="256500" y="141725"/>
            <a:ext cx="74529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9pPr>
          </a:lstStyle>
          <a:p/>
        </p:txBody>
      </p:sp>
      <p:sp>
        <p:nvSpPr>
          <p:cNvPr id="42" name="Google Shape;42;p3"/>
          <p:cNvSpPr txBox="1"/>
          <p:nvPr>
            <p:ph idx="1" type="body"/>
          </p:nvPr>
        </p:nvSpPr>
        <p:spPr>
          <a:xfrm>
            <a:off x="294250" y="1318150"/>
            <a:ext cx="3766500" cy="3279600"/>
          </a:xfrm>
          <a:prstGeom prst="rect">
            <a:avLst/>
          </a:prstGeom>
          <a:noFill/>
          <a:ln>
            <a:noFill/>
          </a:ln>
        </p:spPr>
        <p:txBody>
          <a:bodyPr anchorCtr="0" anchor="t" bIns="91425" lIns="91425" spcFirstLastPara="1" rIns="91425" wrap="square" tIns="91425">
            <a:noAutofit/>
          </a:bodyPr>
          <a:lstStyle>
            <a:lvl1pPr indent="-317500" lvl="0" marL="457200" marR="0" rtl="0" algn="just">
              <a:lnSpc>
                <a:spcPct val="115000"/>
              </a:lnSpc>
              <a:spcBef>
                <a:spcPts val="0"/>
              </a:spcBef>
              <a:spcAft>
                <a:spcPts val="0"/>
              </a:spcAft>
              <a:buClr>
                <a:srgbClr val="000000"/>
              </a:buClr>
              <a:buSzPts val="1400"/>
              <a:buFont typeface="Open Sans SemiBold"/>
              <a:buChar char="●"/>
              <a:defRPr b="0" i="0" sz="1400" u="none" cap="none" strike="noStrike">
                <a:solidFill>
                  <a:srgbClr val="000000"/>
                </a:solidFill>
                <a:latin typeface="Open Sans SemiBold"/>
                <a:ea typeface="Open Sans SemiBold"/>
                <a:cs typeface="Open Sans SemiBold"/>
                <a:sym typeface="Open Sans SemiBold"/>
              </a:defRPr>
            </a:lvl1pPr>
            <a:lvl2pPr indent="-317500" lvl="1" marL="914400" marR="0" rtl="0" algn="just">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2pPr>
            <a:lvl3pPr indent="-317500" lvl="2" marL="1371600" marR="0" rtl="0" algn="just">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3pPr>
            <a:lvl4pPr indent="-317500" lvl="3" marL="1828800" marR="0" rtl="0" algn="just">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4pPr>
            <a:lvl5pPr indent="-317500" lvl="4" marL="2286000" marR="0" rtl="0" algn="just">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5pPr>
            <a:lvl6pPr indent="-317500" lvl="5" marL="2743200" marR="0" rtl="0" algn="just">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6pPr>
            <a:lvl7pPr indent="-317500" lvl="6" marL="3200400" marR="0" rtl="0" algn="just">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7pPr>
            <a:lvl8pPr indent="-317500" lvl="7" marL="3657600" marR="0" rtl="0" algn="just">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8pPr>
            <a:lvl9pPr indent="-317500" lvl="8" marL="4114800" marR="0" rtl="0" algn="just">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y gráfico">
  <p:cSld name="Texto y Multimedia_1_1_1_1">
    <p:spTree>
      <p:nvGrpSpPr>
        <p:cNvPr id="43" name="Shape 43"/>
        <p:cNvGrpSpPr/>
        <p:nvPr/>
      </p:nvGrpSpPr>
      <p:grpSpPr>
        <a:xfrm>
          <a:off x="0" y="0"/>
          <a:ext cx="0" cy="0"/>
          <a:chOff x="0" y="0"/>
          <a:chExt cx="0" cy="0"/>
        </a:xfrm>
      </p:grpSpPr>
      <p:pic>
        <p:nvPicPr>
          <p:cNvPr id="44" name="Google Shape;44;p4"/>
          <p:cNvPicPr preferRelativeResize="0"/>
          <p:nvPr/>
        </p:nvPicPr>
        <p:blipFill rotWithShape="1">
          <a:blip r:embed="rId2">
            <a:alphaModFix/>
          </a:blip>
          <a:srcRect b="0" l="0" r="0" t="0"/>
          <a:stretch/>
        </p:blipFill>
        <p:spPr>
          <a:xfrm>
            <a:off x="0" y="1406"/>
            <a:ext cx="9144000" cy="5140688"/>
          </a:xfrm>
          <a:prstGeom prst="rect">
            <a:avLst/>
          </a:prstGeom>
          <a:noFill/>
          <a:ln>
            <a:noFill/>
          </a:ln>
        </p:spPr>
      </p:pic>
      <p:sp>
        <p:nvSpPr>
          <p:cNvPr id="45" name="Google Shape;45;p4"/>
          <p:cNvSpPr txBox="1"/>
          <p:nvPr>
            <p:ph type="title"/>
          </p:nvPr>
        </p:nvSpPr>
        <p:spPr>
          <a:xfrm>
            <a:off x="256500" y="141725"/>
            <a:ext cx="74529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9pPr>
          </a:lstStyle>
          <a:p/>
        </p:txBody>
      </p:sp>
      <p:sp>
        <p:nvSpPr>
          <p:cNvPr id="46" name="Google Shape;46;p4"/>
          <p:cNvSpPr txBox="1"/>
          <p:nvPr>
            <p:ph idx="1" type="body"/>
          </p:nvPr>
        </p:nvSpPr>
        <p:spPr>
          <a:xfrm>
            <a:off x="370450" y="3913650"/>
            <a:ext cx="8422500" cy="6840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lvl1pPr indent="-304800" lvl="0" marL="457200" marR="0" rtl="0" algn="just">
              <a:lnSpc>
                <a:spcPct val="115000"/>
              </a:lnSpc>
              <a:spcBef>
                <a:spcPts val="0"/>
              </a:spcBef>
              <a:spcAft>
                <a:spcPts val="0"/>
              </a:spcAft>
              <a:buClr>
                <a:srgbClr val="000000"/>
              </a:buClr>
              <a:buSzPts val="1200"/>
              <a:buFont typeface="Open Sans SemiBold"/>
              <a:buAutoNum type="arabicPeriod"/>
              <a:defRPr b="0" i="0" sz="1200" u="none" cap="none" strike="noStrike">
                <a:solidFill>
                  <a:srgbClr val="000000"/>
                </a:solidFill>
                <a:latin typeface="Open Sans SemiBold"/>
                <a:ea typeface="Open Sans SemiBold"/>
                <a:cs typeface="Open Sans SemiBold"/>
                <a:sym typeface="Open Sans SemiBold"/>
              </a:defRPr>
            </a:lvl1pPr>
            <a:lvl2pPr indent="-304800" lvl="1" marL="914400" marR="0" rtl="0" algn="just">
              <a:lnSpc>
                <a:spcPct val="115000"/>
              </a:lnSpc>
              <a:spcBef>
                <a:spcPts val="0"/>
              </a:spcBef>
              <a:spcAft>
                <a:spcPts val="0"/>
              </a:spcAft>
              <a:buClr>
                <a:srgbClr val="000000"/>
              </a:buClr>
              <a:buSzPts val="1200"/>
              <a:buFont typeface="Open Sans"/>
              <a:buAutoNum type="alphaLcPeriod"/>
              <a:defRPr b="0" i="0" sz="1200" u="none" cap="none" strike="noStrike">
                <a:solidFill>
                  <a:srgbClr val="000000"/>
                </a:solidFill>
                <a:latin typeface="Open Sans"/>
                <a:ea typeface="Open Sans"/>
                <a:cs typeface="Open Sans"/>
                <a:sym typeface="Open Sans"/>
              </a:defRPr>
            </a:lvl2pPr>
            <a:lvl3pPr indent="-304800" lvl="2" marL="1371600" marR="0" rtl="0" algn="just">
              <a:lnSpc>
                <a:spcPct val="115000"/>
              </a:lnSpc>
              <a:spcBef>
                <a:spcPts val="0"/>
              </a:spcBef>
              <a:spcAft>
                <a:spcPts val="0"/>
              </a:spcAft>
              <a:buClr>
                <a:srgbClr val="000000"/>
              </a:buClr>
              <a:buSzPts val="1200"/>
              <a:buFont typeface="Open Sans"/>
              <a:buAutoNum type="romanLcPeriod"/>
              <a:defRPr b="0" i="0" sz="1200" u="none" cap="none" strike="noStrike">
                <a:solidFill>
                  <a:srgbClr val="000000"/>
                </a:solidFill>
                <a:latin typeface="Open Sans"/>
                <a:ea typeface="Open Sans"/>
                <a:cs typeface="Open Sans"/>
                <a:sym typeface="Open Sans"/>
              </a:defRPr>
            </a:lvl3pPr>
            <a:lvl4pPr indent="-304800" lvl="3" marL="1828800" marR="0" rtl="0" algn="just">
              <a:lnSpc>
                <a:spcPct val="115000"/>
              </a:lnSpc>
              <a:spcBef>
                <a:spcPts val="0"/>
              </a:spcBef>
              <a:spcAft>
                <a:spcPts val="0"/>
              </a:spcAft>
              <a:buClr>
                <a:srgbClr val="000000"/>
              </a:buClr>
              <a:buSzPts val="1200"/>
              <a:buFont typeface="Open Sans"/>
              <a:buAutoNum type="arabicPeriod"/>
              <a:defRPr b="0" i="0" sz="1200" u="none" cap="none" strike="noStrike">
                <a:solidFill>
                  <a:srgbClr val="000000"/>
                </a:solidFill>
                <a:latin typeface="Open Sans"/>
                <a:ea typeface="Open Sans"/>
                <a:cs typeface="Open Sans"/>
                <a:sym typeface="Open Sans"/>
              </a:defRPr>
            </a:lvl4pPr>
            <a:lvl5pPr indent="-304800" lvl="4" marL="2286000" marR="0" rtl="0" algn="just">
              <a:lnSpc>
                <a:spcPct val="115000"/>
              </a:lnSpc>
              <a:spcBef>
                <a:spcPts val="0"/>
              </a:spcBef>
              <a:spcAft>
                <a:spcPts val="0"/>
              </a:spcAft>
              <a:buClr>
                <a:srgbClr val="000000"/>
              </a:buClr>
              <a:buSzPts val="1200"/>
              <a:buFont typeface="Open Sans"/>
              <a:buAutoNum type="alphaLcPeriod"/>
              <a:defRPr b="0" i="0" sz="1200" u="none" cap="none" strike="noStrike">
                <a:solidFill>
                  <a:srgbClr val="000000"/>
                </a:solidFill>
                <a:latin typeface="Open Sans"/>
                <a:ea typeface="Open Sans"/>
                <a:cs typeface="Open Sans"/>
                <a:sym typeface="Open Sans"/>
              </a:defRPr>
            </a:lvl5pPr>
            <a:lvl6pPr indent="-304800" lvl="5" marL="2743200" marR="0" rtl="0" algn="just">
              <a:lnSpc>
                <a:spcPct val="115000"/>
              </a:lnSpc>
              <a:spcBef>
                <a:spcPts val="0"/>
              </a:spcBef>
              <a:spcAft>
                <a:spcPts val="0"/>
              </a:spcAft>
              <a:buClr>
                <a:srgbClr val="000000"/>
              </a:buClr>
              <a:buSzPts val="1200"/>
              <a:buFont typeface="Open Sans"/>
              <a:buAutoNum type="romanLcPeriod"/>
              <a:defRPr b="0" i="0" sz="1200" u="none" cap="none" strike="noStrike">
                <a:solidFill>
                  <a:srgbClr val="000000"/>
                </a:solidFill>
                <a:latin typeface="Open Sans"/>
                <a:ea typeface="Open Sans"/>
                <a:cs typeface="Open Sans"/>
                <a:sym typeface="Open Sans"/>
              </a:defRPr>
            </a:lvl6pPr>
            <a:lvl7pPr indent="-304800" lvl="6" marL="3200400" marR="0" rtl="0" algn="just">
              <a:lnSpc>
                <a:spcPct val="115000"/>
              </a:lnSpc>
              <a:spcBef>
                <a:spcPts val="0"/>
              </a:spcBef>
              <a:spcAft>
                <a:spcPts val="0"/>
              </a:spcAft>
              <a:buClr>
                <a:srgbClr val="000000"/>
              </a:buClr>
              <a:buSzPts val="1200"/>
              <a:buFont typeface="Open Sans"/>
              <a:buAutoNum type="arabicPeriod"/>
              <a:defRPr b="0" i="0" sz="1200" u="none" cap="none" strike="noStrike">
                <a:solidFill>
                  <a:srgbClr val="000000"/>
                </a:solidFill>
                <a:latin typeface="Open Sans"/>
                <a:ea typeface="Open Sans"/>
                <a:cs typeface="Open Sans"/>
                <a:sym typeface="Open Sans"/>
              </a:defRPr>
            </a:lvl7pPr>
            <a:lvl8pPr indent="-304800" lvl="7" marL="3657600" marR="0" rtl="0" algn="just">
              <a:lnSpc>
                <a:spcPct val="115000"/>
              </a:lnSpc>
              <a:spcBef>
                <a:spcPts val="0"/>
              </a:spcBef>
              <a:spcAft>
                <a:spcPts val="0"/>
              </a:spcAft>
              <a:buClr>
                <a:srgbClr val="000000"/>
              </a:buClr>
              <a:buSzPts val="1200"/>
              <a:buFont typeface="Open Sans"/>
              <a:buAutoNum type="alphaLcPeriod"/>
              <a:defRPr b="0" i="0" sz="1200" u="none" cap="none" strike="noStrike">
                <a:solidFill>
                  <a:srgbClr val="000000"/>
                </a:solidFill>
                <a:latin typeface="Open Sans"/>
                <a:ea typeface="Open Sans"/>
                <a:cs typeface="Open Sans"/>
                <a:sym typeface="Open Sans"/>
              </a:defRPr>
            </a:lvl8pPr>
            <a:lvl9pPr indent="-304800" lvl="8" marL="4114800" marR="0" rtl="0" algn="just">
              <a:lnSpc>
                <a:spcPct val="115000"/>
              </a:lnSpc>
              <a:spcBef>
                <a:spcPts val="0"/>
              </a:spcBef>
              <a:spcAft>
                <a:spcPts val="0"/>
              </a:spcAft>
              <a:buClr>
                <a:srgbClr val="000000"/>
              </a:buClr>
              <a:buSzPts val="1200"/>
              <a:buFont typeface="Open Sans"/>
              <a:buAutoNum type="romanLcPeriod"/>
              <a:defRPr b="0" i="0" sz="1200" u="none" cap="none" strike="noStrike">
                <a:solidFill>
                  <a:srgbClr val="000000"/>
                </a:solidFill>
                <a:latin typeface="Open Sans"/>
                <a:ea typeface="Open Sans"/>
                <a:cs typeface="Open Sans"/>
                <a:sym typeface="Open Sans"/>
              </a:defRPr>
            </a:lvl9pPr>
          </a:lstStyle>
          <a:p/>
        </p:txBody>
      </p:sp>
      <p:sp>
        <p:nvSpPr>
          <p:cNvPr id="47" name="Google Shape;47;p4"/>
          <p:cNvSpPr txBox="1"/>
          <p:nvPr/>
        </p:nvSpPr>
        <p:spPr>
          <a:xfrm>
            <a:off x="117700" y="4778625"/>
            <a:ext cx="5707200" cy="39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b="1" lang="es">
                <a:solidFill>
                  <a:srgbClr val="FFFFFF"/>
                </a:solidFill>
                <a:latin typeface="Rajdhani"/>
                <a:ea typeface="Rajdhani"/>
                <a:cs typeface="Rajdhani"/>
                <a:sym typeface="Rajdhani"/>
              </a:rPr>
              <a:t>Data  Analytics</a:t>
            </a:r>
            <a:endParaRPr b="1">
              <a:solidFill>
                <a:srgbClr val="FFFFFF"/>
              </a:solidFill>
              <a:latin typeface="Rajdhani"/>
              <a:ea typeface="Rajdhani"/>
              <a:cs typeface="Rajdhani"/>
              <a:sym typeface="Rajdhan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ajas de texto">
  <p:cSld name="Texto y Multimedia_1_1">
    <p:spTree>
      <p:nvGrpSpPr>
        <p:cNvPr id="48" name="Shape 48"/>
        <p:cNvGrpSpPr/>
        <p:nvPr/>
      </p:nvGrpSpPr>
      <p:grpSpPr>
        <a:xfrm>
          <a:off x="0" y="0"/>
          <a:ext cx="0" cy="0"/>
          <a:chOff x="0" y="0"/>
          <a:chExt cx="0" cy="0"/>
        </a:xfrm>
      </p:grpSpPr>
      <p:pic>
        <p:nvPicPr>
          <p:cNvPr id="49" name="Google Shape;49;p5"/>
          <p:cNvPicPr preferRelativeResize="0"/>
          <p:nvPr/>
        </p:nvPicPr>
        <p:blipFill rotWithShape="1">
          <a:blip r:embed="rId2">
            <a:alphaModFix/>
          </a:blip>
          <a:srcRect b="0" l="0" r="0" t="0"/>
          <a:stretch/>
        </p:blipFill>
        <p:spPr>
          <a:xfrm>
            <a:off x="0" y="1406"/>
            <a:ext cx="9144000" cy="5140688"/>
          </a:xfrm>
          <a:prstGeom prst="rect">
            <a:avLst/>
          </a:prstGeom>
          <a:noFill/>
          <a:ln>
            <a:noFill/>
          </a:ln>
        </p:spPr>
      </p:pic>
      <p:sp>
        <p:nvSpPr>
          <p:cNvPr id="50" name="Google Shape;50;p5"/>
          <p:cNvSpPr txBox="1"/>
          <p:nvPr>
            <p:ph type="title"/>
          </p:nvPr>
        </p:nvSpPr>
        <p:spPr>
          <a:xfrm>
            <a:off x="256500" y="141725"/>
            <a:ext cx="74529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9pPr>
          </a:lstStyle>
          <a:p/>
        </p:txBody>
      </p:sp>
      <p:sp>
        <p:nvSpPr>
          <p:cNvPr id="51" name="Google Shape;51;p5"/>
          <p:cNvSpPr txBox="1"/>
          <p:nvPr>
            <p:ph idx="1" type="subTitle"/>
          </p:nvPr>
        </p:nvSpPr>
        <p:spPr>
          <a:xfrm>
            <a:off x="117700" y="4778625"/>
            <a:ext cx="5707200" cy="39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Rajdhani SemiBold"/>
                <a:ea typeface="Rajdhani SemiBold"/>
                <a:cs typeface="Rajdhani SemiBold"/>
                <a:sym typeface="Rajdhani SemiBol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Rajdhani SemiBold"/>
                <a:ea typeface="Rajdhani SemiBold"/>
                <a:cs typeface="Rajdhani SemiBold"/>
                <a:sym typeface="Rajdhani SemiBol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Rajdhani SemiBold"/>
                <a:ea typeface="Rajdhani SemiBold"/>
                <a:cs typeface="Rajdhani SemiBold"/>
                <a:sym typeface="Rajdhani SemiBol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Rajdhani SemiBold"/>
                <a:ea typeface="Rajdhani SemiBold"/>
                <a:cs typeface="Rajdhani SemiBold"/>
                <a:sym typeface="Rajdhani SemiBol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Rajdhani SemiBold"/>
                <a:ea typeface="Rajdhani SemiBold"/>
                <a:cs typeface="Rajdhani SemiBold"/>
                <a:sym typeface="Rajdhani SemiBol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Rajdhani SemiBold"/>
                <a:ea typeface="Rajdhani SemiBold"/>
                <a:cs typeface="Rajdhani SemiBold"/>
                <a:sym typeface="Rajdhani SemiBol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Rajdhani SemiBold"/>
                <a:ea typeface="Rajdhani SemiBold"/>
                <a:cs typeface="Rajdhani SemiBold"/>
                <a:sym typeface="Rajdhani SemiBol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Rajdhani SemiBold"/>
                <a:ea typeface="Rajdhani SemiBold"/>
                <a:cs typeface="Rajdhani SemiBold"/>
                <a:sym typeface="Rajdhani SemiBol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Rajdhani SemiBold"/>
                <a:ea typeface="Rajdhani SemiBold"/>
                <a:cs typeface="Rajdhani SemiBold"/>
                <a:sym typeface="Rajdhani SemiBold"/>
              </a:defRPr>
            </a:lvl9pPr>
          </a:lstStyle>
          <a:p/>
        </p:txBody>
      </p:sp>
      <p:sp>
        <p:nvSpPr>
          <p:cNvPr id="52" name="Google Shape;52;p5"/>
          <p:cNvSpPr txBox="1"/>
          <p:nvPr>
            <p:ph idx="2" type="body"/>
          </p:nvPr>
        </p:nvSpPr>
        <p:spPr>
          <a:xfrm>
            <a:off x="370450" y="1318150"/>
            <a:ext cx="3766500" cy="3279600"/>
          </a:xfrm>
          <a:prstGeom prst="rect">
            <a:avLst/>
          </a:prstGeom>
          <a:noFill/>
          <a:ln>
            <a:noFill/>
          </a:ln>
        </p:spPr>
        <p:txBody>
          <a:bodyPr anchorCtr="0" anchor="ctr" bIns="91425" lIns="91425" spcFirstLastPara="1" rIns="91425" wrap="square" tIns="91425">
            <a:noAutofit/>
          </a:bodyPr>
          <a:lstStyle>
            <a:lvl1pPr indent="-317500" lvl="0" marL="457200" marR="0" rtl="0" algn="just">
              <a:lnSpc>
                <a:spcPct val="115000"/>
              </a:lnSpc>
              <a:spcBef>
                <a:spcPts val="0"/>
              </a:spcBef>
              <a:spcAft>
                <a:spcPts val="0"/>
              </a:spcAft>
              <a:buClr>
                <a:srgbClr val="000000"/>
              </a:buClr>
              <a:buSzPts val="1400"/>
              <a:buFont typeface="Open Sans SemiBold"/>
              <a:buAutoNum type="arabicPeriod"/>
              <a:defRPr b="0" i="0" sz="1400" u="none" cap="none" strike="noStrike">
                <a:solidFill>
                  <a:srgbClr val="000000"/>
                </a:solidFill>
                <a:latin typeface="Open Sans SemiBold"/>
                <a:ea typeface="Open Sans SemiBold"/>
                <a:cs typeface="Open Sans SemiBold"/>
                <a:sym typeface="Open Sans SemiBold"/>
              </a:defRPr>
            </a:lvl1pPr>
            <a:lvl2pPr indent="-317500" lvl="1" marL="914400" marR="0" rtl="0" algn="just">
              <a:lnSpc>
                <a:spcPct val="115000"/>
              </a:lnSpc>
              <a:spcBef>
                <a:spcPts val="0"/>
              </a:spcBef>
              <a:spcAft>
                <a:spcPts val="0"/>
              </a:spcAft>
              <a:buClr>
                <a:srgbClr val="000000"/>
              </a:buClr>
              <a:buSzPts val="1400"/>
              <a:buFont typeface="Open Sans"/>
              <a:buAutoNum type="alphaLcPeriod"/>
              <a:defRPr b="0" i="0" sz="1400" u="none" cap="none" strike="noStrike">
                <a:solidFill>
                  <a:srgbClr val="000000"/>
                </a:solidFill>
                <a:latin typeface="Open Sans"/>
                <a:ea typeface="Open Sans"/>
                <a:cs typeface="Open Sans"/>
                <a:sym typeface="Open Sans"/>
              </a:defRPr>
            </a:lvl2pPr>
            <a:lvl3pPr indent="-317500" lvl="2" marL="1371600" marR="0" rtl="0" algn="just">
              <a:lnSpc>
                <a:spcPct val="115000"/>
              </a:lnSpc>
              <a:spcBef>
                <a:spcPts val="0"/>
              </a:spcBef>
              <a:spcAft>
                <a:spcPts val="0"/>
              </a:spcAft>
              <a:buClr>
                <a:srgbClr val="000000"/>
              </a:buClr>
              <a:buSzPts val="1400"/>
              <a:buFont typeface="Open Sans"/>
              <a:buAutoNum type="romanLcPeriod"/>
              <a:defRPr b="0" i="0" sz="1400" u="none" cap="none" strike="noStrike">
                <a:solidFill>
                  <a:srgbClr val="000000"/>
                </a:solidFill>
                <a:latin typeface="Open Sans"/>
                <a:ea typeface="Open Sans"/>
                <a:cs typeface="Open Sans"/>
                <a:sym typeface="Open Sans"/>
              </a:defRPr>
            </a:lvl3pPr>
            <a:lvl4pPr indent="-317500" lvl="3" marL="1828800" marR="0" rtl="0" algn="just">
              <a:lnSpc>
                <a:spcPct val="115000"/>
              </a:lnSpc>
              <a:spcBef>
                <a:spcPts val="0"/>
              </a:spcBef>
              <a:spcAft>
                <a:spcPts val="0"/>
              </a:spcAft>
              <a:buClr>
                <a:srgbClr val="000000"/>
              </a:buClr>
              <a:buSzPts val="1400"/>
              <a:buFont typeface="Open Sans"/>
              <a:buAutoNum type="arabicPeriod"/>
              <a:defRPr b="0" i="0" sz="1400" u="none" cap="none" strike="noStrike">
                <a:solidFill>
                  <a:srgbClr val="000000"/>
                </a:solidFill>
                <a:latin typeface="Open Sans"/>
                <a:ea typeface="Open Sans"/>
                <a:cs typeface="Open Sans"/>
                <a:sym typeface="Open Sans"/>
              </a:defRPr>
            </a:lvl4pPr>
            <a:lvl5pPr indent="-317500" lvl="4" marL="2286000" marR="0" rtl="0" algn="just">
              <a:lnSpc>
                <a:spcPct val="115000"/>
              </a:lnSpc>
              <a:spcBef>
                <a:spcPts val="0"/>
              </a:spcBef>
              <a:spcAft>
                <a:spcPts val="0"/>
              </a:spcAft>
              <a:buClr>
                <a:srgbClr val="000000"/>
              </a:buClr>
              <a:buSzPts val="1400"/>
              <a:buFont typeface="Open Sans"/>
              <a:buAutoNum type="alphaLcPeriod"/>
              <a:defRPr b="0" i="0" sz="1400" u="none" cap="none" strike="noStrike">
                <a:solidFill>
                  <a:srgbClr val="000000"/>
                </a:solidFill>
                <a:latin typeface="Open Sans"/>
                <a:ea typeface="Open Sans"/>
                <a:cs typeface="Open Sans"/>
                <a:sym typeface="Open Sans"/>
              </a:defRPr>
            </a:lvl5pPr>
            <a:lvl6pPr indent="-317500" lvl="5" marL="2743200" marR="0" rtl="0" algn="just">
              <a:lnSpc>
                <a:spcPct val="115000"/>
              </a:lnSpc>
              <a:spcBef>
                <a:spcPts val="0"/>
              </a:spcBef>
              <a:spcAft>
                <a:spcPts val="0"/>
              </a:spcAft>
              <a:buClr>
                <a:srgbClr val="000000"/>
              </a:buClr>
              <a:buSzPts val="1400"/>
              <a:buFont typeface="Open Sans"/>
              <a:buAutoNum type="romanLcPeriod"/>
              <a:defRPr b="0" i="0" sz="1400" u="none" cap="none" strike="noStrike">
                <a:solidFill>
                  <a:srgbClr val="000000"/>
                </a:solidFill>
                <a:latin typeface="Open Sans"/>
                <a:ea typeface="Open Sans"/>
                <a:cs typeface="Open Sans"/>
                <a:sym typeface="Open Sans"/>
              </a:defRPr>
            </a:lvl6pPr>
            <a:lvl7pPr indent="-317500" lvl="6" marL="3200400" marR="0" rtl="0" algn="just">
              <a:lnSpc>
                <a:spcPct val="115000"/>
              </a:lnSpc>
              <a:spcBef>
                <a:spcPts val="0"/>
              </a:spcBef>
              <a:spcAft>
                <a:spcPts val="0"/>
              </a:spcAft>
              <a:buClr>
                <a:srgbClr val="000000"/>
              </a:buClr>
              <a:buSzPts val="1400"/>
              <a:buFont typeface="Open Sans"/>
              <a:buAutoNum type="arabicPeriod"/>
              <a:defRPr b="0" i="0" sz="1400" u="none" cap="none" strike="noStrike">
                <a:solidFill>
                  <a:srgbClr val="000000"/>
                </a:solidFill>
                <a:latin typeface="Open Sans"/>
                <a:ea typeface="Open Sans"/>
                <a:cs typeface="Open Sans"/>
                <a:sym typeface="Open Sans"/>
              </a:defRPr>
            </a:lvl7pPr>
            <a:lvl8pPr indent="-317500" lvl="7" marL="3657600" marR="0" rtl="0" algn="just">
              <a:lnSpc>
                <a:spcPct val="115000"/>
              </a:lnSpc>
              <a:spcBef>
                <a:spcPts val="0"/>
              </a:spcBef>
              <a:spcAft>
                <a:spcPts val="0"/>
              </a:spcAft>
              <a:buClr>
                <a:srgbClr val="000000"/>
              </a:buClr>
              <a:buSzPts val="1400"/>
              <a:buFont typeface="Open Sans"/>
              <a:buAutoNum type="alphaLcPeriod"/>
              <a:defRPr b="0" i="0" sz="1400" u="none" cap="none" strike="noStrike">
                <a:solidFill>
                  <a:srgbClr val="000000"/>
                </a:solidFill>
                <a:latin typeface="Open Sans"/>
                <a:ea typeface="Open Sans"/>
                <a:cs typeface="Open Sans"/>
                <a:sym typeface="Open Sans"/>
              </a:defRPr>
            </a:lvl8pPr>
            <a:lvl9pPr indent="-317500" lvl="8" marL="4114800" marR="0" rtl="0" algn="just">
              <a:lnSpc>
                <a:spcPct val="115000"/>
              </a:lnSpc>
              <a:spcBef>
                <a:spcPts val="0"/>
              </a:spcBef>
              <a:spcAft>
                <a:spcPts val="0"/>
              </a:spcAft>
              <a:buClr>
                <a:srgbClr val="000000"/>
              </a:buClr>
              <a:buSzPts val="1400"/>
              <a:buFont typeface="Open Sans"/>
              <a:buAutoNum type="romanLcPeriod"/>
              <a:defRPr b="0" i="0" sz="1400" u="none" cap="none" strike="noStrike">
                <a:solidFill>
                  <a:srgbClr val="000000"/>
                </a:solidFill>
                <a:latin typeface="Open Sans"/>
                <a:ea typeface="Open Sans"/>
                <a:cs typeface="Open Sans"/>
                <a:sym typeface="Open Sans"/>
              </a:defRPr>
            </a:lvl9pPr>
          </a:lstStyle>
          <a:p/>
        </p:txBody>
      </p:sp>
      <p:sp>
        <p:nvSpPr>
          <p:cNvPr id="53" name="Google Shape;53;p5"/>
          <p:cNvSpPr txBox="1"/>
          <p:nvPr>
            <p:ph idx="3" type="body"/>
          </p:nvPr>
        </p:nvSpPr>
        <p:spPr>
          <a:xfrm>
            <a:off x="5056225" y="1318150"/>
            <a:ext cx="3766500" cy="3279600"/>
          </a:xfrm>
          <a:prstGeom prst="rect">
            <a:avLst/>
          </a:prstGeom>
          <a:noFill/>
          <a:ln>
            <a:noFill/>
          </a:ln>
        </p:spPr>
        <p:txBody>
          <a:bodyPr anchorCtr="0" anchor="ctr" bIns="91425" lIns="91425" spcFirstLastPara="1" rIns="91425" wrap="square" tIns="91425">
            <a:noAutofit/>
          </a:bodyPr>
          <a:lstStyle>
            <a:lvl1pPr indent="-317500" lvl="0" marL="457200" marR="0" rtl="0" algn="just">
              <a:lnSpc>
                <a:spcPct val="115000"/>
              </a:lnSpc>
              <a:spcBef>
                <a:spcPts val="0"/>
              </a:spcBef>
              <a:spcAft>
                <a:spcPts val="0"/>
              </a:spcAft>
              <a:buClr>
                <a:srgbClr val="000000"/>
              </a:buClr>
              <a:buSzPts val="1400"/>
              <a:buFont typeface="Open Sans SemiBold"/>
              <a:buAutoNum type="arabicPeriod"/>
              <a:defRPr b="0" i="0" sz="1400" u="none" cap="none" strike="noStrike">
                <a:solidFill>
                  <a:srgbClr val="000000"/>
                </a:solidFill>
                <a:latin typeface="Open Sans SemiBold"/>
                <a:ea typeface="Open Sans SemiBold"/>
                <a:cs typeface="Open Sans SemiBold"/>
                <a:sym typeface="Open Sans SemiBold"/>
              </a:defRPr>
            </a:lvl1pPr>
            <a:lvl2pPr indent="-317500" lvl="1" marL="914400" marR="0" rtl="0" algn="just">
              <a:lnSpc>
                <a:spcPct val="115000"/>
              </a:lnSpc>
              <a:spcBef>
                <a:spcPts val="0"/>
              </a:spcBef>
              <a:spcAft>
                <a:spcPts val="0"/>
              </a:spcAft>
              <a:buClr>
                <a:srgbClr val="000000"/>
              </a:buClr>
              <a:buSzPts val="1400"/>
              <a:buFont typeface="Open Sans"/>
              <a:buAutoNum type="alphaLcPeriod"/>
              <a:defRPr b="0" i="0" sz="1400" u="none" cap="none" strike="noStrike">
                <a:solidFill>
                  <a:srgbClr val="000000"/>
                </a:solidFill>
                <a:latin typeface="Open Sans"/>
                <a:ea typeface="Open Sans"/>
                <a:cs typeface="Open Sans"/>
                <a:sym typeface="Open Sans"/>
              </a:defRPr>
            </a:lvl2pPr>
            <a:lvl3pPr indent="-317500" lvl="2" marL="1371600" marR="0" rtl="0" algn="just">
              <a:lnSpc>
                <a:spcPct val="115000"/>
              </a:lnSpc>
              <a:spcBef>
                <a:spcPts val="0"/>
              </a:spcBef>
              <a:spcAft>
                <a:spcPts val="0"/>
              </a:spcAft>
              <a:buClr>
                <a:srgbClr val="000000"/>
              </a:buClr>
              <a:buSzPts val="1400"/>
              <a:buFont typeface="Open Sans"/>
              <a:buAutoNum type="romanLcPeriod"/>
              <a:defRPr b="0" i="0" sz="1400" u="none" cap="none" strike="noStrike">
                <a:solidFill>
                  <a:srgbClr val="000000"/>
                </a:solidFill>
                <a:latin typeface="Open Sans"/>
                <a:ea typeface="Open Sans"/>
                <a:cs typeface="Open Sans"/>
                <a:sym typeface="Open Sans"/>
              </a:defRPr>
            </a:lvl3pPr>
            <a:lvl4pPr indent="-317500" lvl="3" marL="1828800" marR="0" rtl="0" algn="just">
              <a:lnSpc>
                <a:spcPct val="115000"/>
              </a:lnSpc>
              <a:spcBef>
                <a:spcPts val="0"/>
              </a:spcBef>
              <a:spcAft>
                <a:spcPts val="0"/>
              </a:spcAft>
              <a:buClr>
                <a:srgbClr val="000000"/>
              </a:buClr>
              <a:buSzPts val="1400"/>
              <a:buFont typeface="Open Sans"/>
              <a:buAutoNum type="arabicPeriod"/>
              <a:defRPr b="0" i="0" sz="1400" u="none" cap="none" strike="noStrike">
                <a:solidFill>
                  <a:srgbClr val="000000"/>
                </a:solidFill>
                <a:latin typeface="Open Sans"/>
                <a:ea typeface="Open Sans"/>
                <a:cs typeface="Open Sans"/>
                <a:sym typeface="Open Sans"/>
              </a:defRPr>
            </a:lvl4pPr>
            <a:lvl5pPr indent="-317500" lvl="4" marL="2286000" marR="0" rtl="0" algn="just">
              <a:lnSpc>
                <a:spcPct val="115000"/>
              </a:lnSpc>
              <a:spcBef>
                <a:spcPts val="0"/>
              </a:spcBef>
              <a:spcAft>
                <a:spcPts val="0"/>
              </a:spcAft>
              <a:buClr>
                <a:srgbClr val="000000"/>
              </a:buClr>
              <a:buSzPts val="1400"/>
              <a:buFont typeface="Open Sans"/>
              <a:buAutoNum type="alphaLcPeriod"/>
              <a:defRPr b="0" i="0" sz="1400" u="none" cap="none" strike="noStrike">
                <a:solidFill>
                  <a:srgbClr val="000000"/>
                </a:solidFill>
                <a:latin typeface="Open Sans"/>
                <a:ea typeface="Open Sans"/>
                <a:cs typeface="Open Sans"/>
                <a:sym typeface="Open Sans"/>
              </a:defRPr>
            </a:lvl5pPr>
            <a:lvl6pPr indent="-317500" lvl="5" marL="2743200" marR="0" rtl="0" algn="just">
              <a:lnSpc>
                <a:spcPct val="115000"/>
              </a:lnSpc>
              <a:spcBef>
                <a:spcPts val="0"/>
              </a:spcBef>
              <a:spcAft>
                <a:spcPts val="0"/>
              </a:spcAft>
              <a:buClr>
                <a:srgbClr val="000000"/>
              </a:buClr>
              <a:buSzPts val="1400"/>
              <a:buFont typeface="Open Sans"/>
              <a:buAutoNum type="romanLcPeriod"/>
              <a:defRPr b="0" i="0" sz="1400" u="none" cap="none" strike="noStrike">
                <a:solidFill>
                  <a:srgbClr val="000000"/>
                </a:solidFill>
                <a:latin typeface="Open Sans"/>
                <a:ea typeface="Open Sans"/>
                <a:cs typeface="Open Sans"/>
                <a:sym typeface="Open Sans"/>
              </a:defRPr>
            </a:lvl6pPr>
            <a:lvl7pPr indent="-317500" lvl="6" marL="3200400" marR="0" rtl="0" algn="just">
              <a:lnSpc>
                <a:spcPct val="115000"/>
              </a:lnSpc>
              <a:spcBef>
                <a:spcPts val="0"/>
              </a:spcBef>
              <a:spcAft>
                <a:spcPts val="0"/>
              </a:spcAft>
              <a:buClr>
                <a:srgbClr val="000000"/>
              </a:buClr>
              <a:buSzPts val="1400"/>
              <a:buFont typeface="Open Sans"/>
              <a:buAutoNum type="arabicPeriod"/>
              <a:defRPr b="0" i="0" sz="1400" u="none" cap="none" strike="noStrike">
                <a:solidFill>
                  <a:srgbClr val="000000"/>
                </a:solidFill>
                <a:latin typeface="Open Sans"/>
                <a:ea typeface="Open Sans"/>
                <a:cs typeface="Open Sans"/>
                <a:sym typeface="Open Sans"/>
              </a:defRPr>
            </a:lvl7pPr>
            <a:lvl8pPr indent="-317500" lvl="7" marL="3657600" marR="0" rtl="0" algn="just">
              <a:lnSpc>
                <a:spcPct val="115000"/>
              </a:lnSpc>
              <a:spcBef>
                <a:spcPts val="0"/>
              </a:spcBef>
              <a:spcAft>
                <a:spcPts val="0"/>
              </a:spcAft>
              <a:buClr>
                <a:srgbClr val="000000"/>
              </a:buClr>
              <a:buSzPts val="1400"/>
              <a:buFont typeface="Open Sans"/>
              <a:buAutoNum type="alphaLcPeriod"/>
              <a:defRPr b="0" i="0" sz="1400" u="none" cap="none" strike="noStrike">
                <a:solidFill>
                  <a:srgbClr val="000000"/>
                </a:solidFill>
                <a:latin typeface="Open Sans"/>
                <a:ea typeface="Open Sans"/>
                <a:cs typeface="Open Sans"/>
                <a:sym typeface="Open Sans"/>
              </a:defRPr>
            </a:lvl8pPr>
            <a:lvl9pPr indent="-317500" lvl="8" marL="4114800" marR="0" rtl="0" algn="just">
              <a:lnSpc>
                <a:spcPct val="115000"/>
              </a:lnSpc>
              <a:spcBef>
                <a:spcPts val="0"/>
              </a:spcBef>
              <a:spcAft>
                <a:spcPts val="0"/>
              </a:spcAft>
              <a:buClr>
                <a:srgbClr val="000000"/>
              </a:buClr>
              <a:buSzPts val="1400"/>
              <a:buFont typeface="Open Sans"/>
              <a:buAutoNum type="romanLcPeriod"/>
              <a:defRPr b="0" i="0" sz="1400" u="none" cap="none" strike="noStrike">
                <a:solidFill>
                  <a:srgbClr val="000000"/>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eración 2">
  <p:cSld name="BLANK_1_1_1_1">
    <p:spTree>
      <p:nvGrpSpPr>
        <p:cNvPr id="54" name="Shape 54"/>
        <p:cNvGrpSpPr/>
        <p:nvPr/>
      </p:nvGrpSpPr>
      <p:grpSpPr>
        <a:xfrm>
          <a:off x="0" y="0"/>
          <a:ext cx="0" cy="0"/>
          <a:chOff x="0" y="0"/>
          <a:chExt cx="0" cy="0"/>
        </a:xfrm>
      </p:grpSpPr>
      <p:pic>
        <p:nvPicPr>
          <p:cNvPr id="55" name="Google Shape;55;p6"/>
          <p:cNvPicPr preferRelativeResize="0"/>
          <p:nvPr/>
        </p:nvPicPr>
        <p:blipFill rotWithShape="1">
          <a:blip r:embed="rId2">
            <a:alphaModFix/>
          </a:blip>
          <a:srcRect b="0" l="0" r="0" t="0"/>
          <a:stretch/>
        </p:blipFill>
        <p:spPr>
          <a:xfrm>
            <a:off x="-5000" y="0"/>
            <a:ext cx="9148994" cy="5143505"/>
          </a:xfrm>
          <a:prstGeom prst="rect">
            <a:avLst/>
          </a:prstGeom>
          <a:noFill/>
          <a:ln>
            <a:noFill/>
          </a:ln>
        </p:spPr>
      </p:pic>
      <p:sp>
        <p:nvSpPr>
          <p:cNvPr id="56" name="Google Shape;56;p6"/>
          <p:cNvSpPr txBox="1"/>
          <p:nvPr>
            <p:ph type="title"/>
          </p:nvPr>
        </p:nvSpPr>
        <p:spPr>
          <a:xfrm>
            <a:off x="1100275" y="1651250"/>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57" name="Google Shape;57;p6"/>
          <p:cNvSpPr txBox="1"/>
          <p:nvPr>
            <p:ph idx="2" type="title"/>
          </p:nvPr>
        </p:nvSpPr>
        <p:spPr>
          <a:xfrm>
            <a:off x="1060525" y="378625"/>
            <a:ext cx="4747800" cy="938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3500"/>
              <a:buFont typeface="Arial"/>
              <a:buNone/>
              <a:defRPr b="1" i="0" sz="35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Arial"/>
                <a:ea typeface="Arial"/>
                <a:cs typeface="Arial"/>
                <a:sym typeface="Arial"/>
              </a:defRPr>
            </a:lvl9pPr>
          </a:lstStyle>
          <a:p/>
        </p:txBody>
      </p:sp>
      <p:sp>
        <p:nvSpPr>
          <p:cNvPr id="58" name="Google Shape;58;p6"/>
          <p:cNvSpPr txBox="1"/>
          <p:nvPr>
            <p:ph idx="12" type="sldNum"/>
          </p:nvPr>
        </p:nvSpPr>
        <p:spPr>
          <a:xfrm>
            <a:off x="8472458" y="4439592"/>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cxnSp>
        <p:nvCxnSpPr>
          <p:cNvPr id="59" name="Google Shape;59;p6"/>
          <p:cNvCxnSpPr/>
          <p:nvPr/>
        </p:nvCxnSpPr>
        <p:spPr>
          <a:xfrm>
            <a:off x="2074408" y="1800396"/>
            <a:ext cx="0" cy="1761300"/>
          </a:xfrm>
          <a:prstGeom prst="straightConnector1">
            <a:avLst/>
          </a:prstGeom>
          <a:noFill/>
          <a:ln cap="flat" cmpd="sng" w="19050">
            <a:solidFill>
              <a:srgbClr val="559ABA"/>
            </a:solidFill>
            <a:prstDash val="solid"/>
            <a:round/>
            <a:headEnd len="sm" w="sm" type="none"/>
            <a:tailEnd len="sm" w="sm" type="none"/>
          </a:ln>
        </p:spPr>
      </p:cxnSp>
      <p:sp>
        <p:nvSpPr>
          <p:cNvPr id="60" name="Google Shape;60;p6"/>
          <p:cNvSpPr txBox="1"/>
          <p:nvPr>
            <p:ph idx="3" type="title"/>
          </p:nvPr>
        </p:nvSpPr>
        <p:spPr>
          <a:xfrm>
            <a:off x="1100275" y="2565650"/>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61" name="Google Shape;61;p6"/>
          <p:cNvSpPr txBox="1"/>
          <p:nvPr>
            <p:ph idx="1" type="subTitle"/>
          </p:nvPr>
        </p:nvSpPr>
        <p:spPr>
          <a:xfrm>
            <a:off x="2227075" y="1797075"/>
            <a:ext cx="3088800" cy="69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33383C"/>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6"/>
          <p:cNvSpPr txBox="1"/>
          <p:nvPr>
            <p:ph idx="4" type="subTitle"/>
          </p:nvPr>
        </p:nvSpPr>
        <p:spPr>
          <a:xfrm>
            <a:off x="2227075" y="2711475"/>
            <a:ext cx="3088800" cy="69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33383C"/>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6"/>
          <p:cNvSpPr txBox="1"/>
          <p:nvPr>
            <p:ph idx="5" type="title"/>
          </p:nvPr>
        </p:nvSpPr>
        <p:spPr>
          <a:xfrm>
            <a:off x="4407900" y="2330475"/>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64" name="Google Shape;64;p6"/>
          <p:cNvSpPr txBox="1"/>
          <p:nvPr>
            <p:ph idx="6" type="title"/>
          </p:nvPr>
        </p:nvSpPr>
        <p:spPr>
          <a:xfrm>
            <a:off x="4407900" y="3244875"/>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65" name="Google Shape;65;p6"/>
          <p:cNvSpPr txBox="1"/>
          <p:nvPr>
            <p:ph idx="7" type="subTitle"/>
          </p:nvPr>
        </p:nvSpPr>
        <p:spPr>
          <a:xfrm>
            <a:off x="5534700" y="2476300"/>
            <a:ext cx="3088800" cy="69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33383C"/>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6" name="Google Shape;66;p6"/>
          <p:cNvSpPr txBox="1"/>
          <p:nvPr>
            <p:ph idx="8" type="subTitle"/>
          </p:nvPr>
        </p:nvSpPr>
        <p:spPr>
          <a:xfrm>
            <a:off x="5534700" y="3390700"/>
            <a:ext cx="3088800" cy="69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33383C"/>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cxnSp>
        <p:nvCxnSpPr>
          <p:cNvPr id="67" name="Google Shape;67;p6"/>
          <p:cNvCxnSpPr/>
          <p:nvPr/>
        </p:nvCxnSpPr>
        <p:spPr>
          <a:xfrm>
            <a:off x="5274808" y="2486196"/>
            <a:ext cx="0" cy="1761300"/>
          </a:xfrm>
          <a:prstGeom prst="straightConnector1">
            <a:avLst/>
          </a:prstGeom>
          <a:noFill/>
          <a:ln cap="flat" cmpd="sng" w="19050">
            <a:solidFill>
              <a:srgbClr val="559ABA"/>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p:cSld name="Portada University_2">
    <p:spTree>
      <p:nvGrpSpPr>
        <p:cNvPr id="68" name="Shape 68"/>
        <p:cNvGrpSpPr/>
        <p:nvPr/>
      </p:nvGrpSpPr>
      <p:grpSpPr>
        <a:xfrm>
          <a:off x="0" y="0"/>
          <a:ext cx="0" cy="0"/>
          <a:chOff x="0" y="0"/>
          <a:chExt cx="0" cy="0"/>
        </a:xfrm>
      </p:grpSpPr>
      <p:sp>
        <p:nvSpPr>
          <p:cNvPr id="69" name="Google Shape;69;p7"/>
          <p:cNvSpPr/>
          <p:nvPr/>
        </p:nvSpPr>
        <p:spPr>
          <a:xfrm>
            <a:off x="-520995" y="-1350765"/>
            <a:ext cx="5449399" cy="7015264"/>
          </a:xfrm>
          <a:custGeom>
            <a:rect b="b" l="l" r="r" t="t"/>
            <a:pathLst>
              <a:path extrusionOk="0" h="7015264" w="5449399">
                <a:moveTo>
                  <a:pt x="5448899" y="3397118"/>
                </a:moveTo>
                <a:cubicBezTo>
                  <a:pt x="5448152" y="3139504"/>
                  <a:pt x="5334829" y="3023194"/>
                  <a:pt x="5212495" y="2935912"/>
                </a:cubicBezTo>
                <a:lnTo>
                  <a:pt x="5207266" y="2932178"/>
                </a:lnTo>
                <a:lnTo>
                  <a:pt x="508808" y="51870"/>
                </a:lnTo>
                <a:lnTo>
                  <a:pt x="498601" y="46044"/>
                </a:lnTo>
                <a:cubicBezTo>
                  <a:pt x="382789" y="-15098"/>
                  <a:pt x="253783" y="-15347"/>
                  <a:pt x="153505" y="45297"/>
                </a:cubicBezTo>
                <a:cubicBezTo>
                  <a:pt x="57061" y="103651"/>
                  <a:pt x="-347" y="210600"/>
                  <a:pt x="2" y="331441"/>
                </a:cubicBezTo>
                <a:lnTo>
                  <a:pt x="499" y="513922"/>
                </a:lnTo>
                <a:cubicBezTo>
                  <a:pt x="1246" y="787718"/>
                  <a:pt x="104611" y="873854"/>
                  <a:pt x="219676" y="944606"/>
                </a:cubicBezTo>
                <a:lnTo>
                  <a:pt x="4335638" y="3495951"/>
                </a:lnTo>
                <a:lnTo>
                  <a:pt x="236207" y="6068855"/>
                </a:lnTo>
                <a:lnTo>
                  <a:pt x="233767" y="6070398"/>
                </a:lnTo>
                <a:cubicBezTo>
                  <a:pt x="119199" y="6141996"/>
                  <a:pt x="16432" y="6228881"/>
                  <a:pt x="17229" y="6502129"/>
                </a:cubicBezTo>
                <a:lnTo>
                  <a:pt x="17727" y="6684659"/>
                </a:lnTo>
                <a:cubicBezTo>
                  <a:pt x="18075" y="6805450"/>
                  <a:pt x="75633" y="6912200"/>
                  <a:pt x="171728" y="6970156"/>
                </a:cubicBezTo>
                <a:cubicBezTo>
                  <a:pt x="221618" y="7000229"/>
                  <a:pt x="278628" y="7015265"/>
                  <a:pt x="337629" y="7015265"/>
                </a:cubicBezTo>
                <a:cubicBezTo>
                  <a:pt x="396979" y="7015265"/>
                  <a:pt x="458371" y="7000030"/>
                  <a:pt x="516476" y="6969608"/>
                </a:cubicBezTo>
                <a:lnTo>
                  <a:pt x="522401" y="6966521"/>
                </a:lnTo>
                <a:lnTo>
                  <a:pt x="5204976" y="4058679"/>
                </a:lnTo>
                <a:lnTo>
                  <a:pt x="5215980" y="4051310"/>
                </a:lnTo>
                <a:cubicBezTo>
                  <a:pt x="5337618" y="3962982"/>
                  <a:pt x="5450094" y="3845776"/>
                  <a:pt x="5449397" y="3588859"/>
                </a:cubicBezTo>
                <a:lnTo>
                  <a:pt x="5448899" y="3397118"/>
                </a:ln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grpSp>
        <p:nvGrpSpPr>
          <p:cNvPr id="70" name="Google Shape;70;p7"/>
          <p:cNvGrpSpPr/>
          <p:nvPr/>
        </p:nvGrpSpPr>
        <p:grpSpPr>
          <a:xfrm>
            <a:off x="445593" y="2001297"/>
            <a:ext cx="2196917" cy="517858"/>
            <a:chOff x="363193" y="1700338"/>
            <a:chExt cx="2196917" cy="517858"/>
          </a:xfrm>
        </p:grpSpPr>
        <p:sp>
          <p:nvSpPr>
            <p:cNvPr id="71" name="Google Shape;71;p7"/>
            <p:cNvSpPr/>
            <p:nvPr/>
          </p:nvSpPr>
          <p:spPr>
            <a:xfrm>
              <a:off x="363193" y="1700338"/>
              <a:ext cx="179113" cy="291943"/>
            </a:xfrm>
            <a:custGeom>
              <a:rect b="b" l="l" r="r" t="t"/>
              <a:pathLst>
                <a:path extrusionOk="0" h="291943" w="179113">
                  <a:moveTo>
                    <a:pt x="161354" y="17304"/>
                  </a:moveTo>
                  <a:cubicBezTo>
                    <a:pt x="149514" y="5768"/>
                    <a:pt x="133222" y="0"/>
                    <a:pt x="112426" y="0"/>
                  </a:cubicBezTo>
                  <a:lnTo>
                    <a:pt x="7286" y="0"/>
                  </a:lnTo>
                  <a:cubicBezTo>
                    <a:pt x="2429" y="0"/>
                    <a:pt x="0" y="2429"/>
                    <a:pt x="0" y="7286"/>
                  </a:cubicBezTo>
                  <a:lnTo>
                    <a:pt x="0" y="284709"/>
                  </a:lnTo>
                  <a:cubicBezTo>
                    <a:pt x="0" y="289515"/>
                    <a:pt x="2429" y="291944"/>
                    <a:pt x="7286" y="291944"/>
                  </a:cubicBezTo>
                  <a:lnTo>
                    <a:pt x="112426" y="291944"/>
                  </a:lnTo>
                  <a:cubicBezTo>
                    <a:pt x="133222" y="291944"/>
                    <a:pt x="149514" y="286125"/>
                    <a:pt x="161354" y="274437"/>
                  </a:cubicBezTo>
                  <a:cubicBezTo>
                    <a:pt x="173143" y="262750"/>
                    <a:pt x="179113" y="246508"/>
                    <a:pt x="179113" y="225713"/>
                  </a:cubicBezTo>
                  <a:lnTo>
                    <a:pt x="179113" y="57174"/>
                  </a:lnTo>
                  <a:cubicBezTo>
                    <a:pt x="179113" y="36076"/>
                    <a:pt x="173143" y="28840"/>
                    <a:pt x="161354" y="17304"/>
                  </a:cubicBezTo>
                  <a:moveTo>
                    <a:pt x="137219" y="223992"/>
                  </a:moveTo>
                  <a:cubicBezTo>
                    <a:pt x="137219" y="245091"/>
                    <a:pt x="126948" y="255615"/>
                    <a:pt x="106405" y="255615"/>
                  </a:cubicBezTo>
                  <a:lnTo>
                    <a:pt x="46195" y="255615"/>
                  </a:lnTo>
                  <a:cubicBezTo>
                    <a:pt x="43058" y="255615"/>
                    <a:pt x="41489" y="254047"/>
                    <a:pt x="41489" y="250910"/>
                  </a:cubicBezTo>
                  <a:lnTo>
                    <a:pt x="41489" y="40629"/>
                  </a:lnTo>
                  <a:cubicBezTo>
                    <a:pt x="41489" y="37796"/>
                    <a:pt x="43058" y="36329"/>
                    <a:pt x="46195" y="36329"/>
                  </a:cubicBezTo>
                  <a:lnTo>
                    <a:pt x="106456" y="36329"/>
                  </a:lnTo>
                  <a:cubicBezTo>
                    <a:pt x="126998" y="36329"/>
                    <a:pt x="137269" y="37796"/>
                    <a:pt x="137269" y="58844"/>
                  </a:cubicBezTo>
                  <a:lnTo>
                    <a:pt x="137269" y="223992"/>
                  </a:ln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72" name="Google Shape;72;p7"/>
            <p:cNvSpPr/>
            <p:nvPr/>
          </p:nvSpPr>
          <p:spPr>
            <a:xfrm>
              <a:off x="581164" y="1774310"/>
              <a:ext cx="41489" cy="217920"/>
            </a:xfrm>
            <a:custGeom>
              <a:rect b="b" l="l" r="r" t="t"/>
              <a:pathLst>
                <a:path extrusionOk="0" h="217920" w="41489">
                  <a:moveTo>
                    <a:pt x="34204" y="0"/>
                  </a:moveTo>
                  <a:lnTo>
                    <a:pt x="6831" y="0"/>
                  </a:lnTo>
                  <a:cubicBezTo>
                    <a:pt x="2277" y="0"/>
                    <a:pt x="0" y="2429"/>
                    <a:pt x="0" y="7235"/>
                  </a:cubicBezTo>
                  <a:lnTo>
                    <a:pt x="0" y="210685"/>
                  </a:lnTo>
                  <a:cubicBezTo>
                    <a:pt x="0" y="215492"/>
                    <a:pt x="2429" y="217921"/>
                    <a:pt x="7235" y="217921"/>
                  </a:cubicBezTo>
                  <a:lnTo>
                    <a:pt x="34608" y="217921"/>
                  </a:lnTo>
                  <a:cubicBezTo>
                    <a:pt x="37189" y="217921"/>
                    <a:pt x="38960" y="217415"/>
                    <a:pt x="39972" y="216453"/>
                  </a:cubicBezTo>
                  <a:cubicBezTo>
                    <a:pt x="40933" y="215441"/>
                    <a:pt x="41489" y="213519"/>
                    <a:pt x="41489" y="210685"/>
                  </a:cubicBezTo>
                  <a:lnTo>
                    <a:pt x="41489" y="7235"/>
                  </a:lnTo>
                  <a:cubicBezTo>
                    <a:pt x="41489" y="2429"/>
                    <a:pt x="39061" y="0"/>
                    <a:pt x="34204"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73" name="Google Shape;73;p7"/>
            <p:cNvSpPr/>
            <p:nvPr/>
          </p:nvSpPr>
          <p:spPr>
            <a:xfrm>
              <a:off x="581164" y="1701349"/>
              <a:ext cx="41439" cy="43918"/>
            </a:xfrm>
            <a:custGeom>
              <a:rect b="b" l="l" r="r" t="t"/>
              <a:pathLst>
                <a:path extrusionOk="0" h="43918" w="41439">
                  <a:moveTo>
                    <a:pt x="34608" y="0"/>
                  </a:moveTo>
                  <a:lnTo>
                    <a:pt x="6831" y="0"/>
                  </a:lnTo>
                  <a:cubicBezTo>
                    <a:pt x="2277" y="0"/>
                    <a:pt x="0" y="2277"/>
                    <a:pt x="0" y="6881"/>
                  </a:cubicBezTo>
                  <a:lnTo>
                    <a:pt x="0" y="36683"/>
                  </a:lnTo>
                  <a:cubicBezTo>
                    <a:pt x="0" y="41489"/>
                    <a:pt x="2226" y="43918"/>
                    <a:pt x="6831" y="43918"/>
                  </a:cubicBezTo>
                  <a:lnTo>
                    <a:pt x="34608" y="43918"/>
                  </a:lnTo>
                  <a:cubicBezTo>
                    <a:pt x="39162" y="43918"/>
                    <a:pt x="41439" y="41489"/>
                    <a:pt x="41439" y="36683"/>
                  </a:cubicBezTo>
                  <a:lnTo>
                    <a:pt x="41439" y="6831"/>
                  </a:lnTo>
                  <a:cubicBezTo>
                    <a:pt x="41489" y="2277"/>
                    <a:pt x="39162" y="0"/>
                    <a:pt x="34608"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74" name="Google Shape;74;p7"/>
            <p:cNvSpPr/>
            <p:nvPr/>
          </p:nvSpPr>
          <p:spPr>
            <a:xfrm>
              <a:off x="658122" y="1774310"/>
              <a:ext cx="169651" cy="284556"/>
            </a:xfrm>
            <a:custGeom>
              <a:rect b="b" l="l" r="r" t="t"/>
              <a:pathLst>
                <a:path extrusionOk="0" h="284556" w="169651">
                  <a:moveTo>
                    <a:pt x="161961" y="0"/>
                  </a:moveTo>
                  <a:lnTo>
                    <a:pt x="66231" y="0"/>
                  </a:lnTo>
                  <a:cubicBezTo>
                    <a:pt x="45436" y="0"/>
                    <a:pt x="29194" y="5768"/>
                    <a:pt x="17557" y="17254"/>
                  </a:cubicBezTo>
                  <a:cubicBezTo>
                    <a:pt x="5869" y="28790"/>
                    <a:pt x="0" y="45132"/>
                    <a:pt x="0" y="66181"/>
                  </a:cubicBezTo>
                  <a:lnTo>
                    <a:pt x="0" y="140963"/>
                  </a:lnTo>
                  <a:cubicBezTo>
                    <a:pt x="0" y="162062"/>
                    <a:pt x="5464" y="178405"/>
                    <a:pt x="16444" y="189941"/>
                  </a:cubicBezTo>
                  <a:cubicBezTo>
                    <a:pt x="27424" y="201477"/>
                    <a:pt x="43159" y="207194"/>
                    <a:pt x="63651" y="207194"/>
                  </a:cubicBezTo>
                  <a:lnTo>
                    <a:pt x="82878" y="207194"/>
                  </a:lnTo>
                  <a:cubicBezTo>
                    <a:pt x="104533" y="207194"/>
                    <a:pt x="118953" y="199503"/>
                    <a:pt x="126088" y="184122"/>
                  </a:cubicBezTo>
                  <a:lnTo>
                    <a:pt x="127808" y="184122"/>
                  </a:lnTo>
                  <a:lnTo>
                    <a:pt x="127808" y="216605"/>
                  </a:lnTo>
                  <a:cubicBezTo>
                    <a:pt x="127808" y="237653"/>
                    <a:pt x="117385" y="248228"/>
                    <a:pt x="96589" y="248228"/>
                  </a:cubicBezTo>
                  <a:lnTo>
                    <a:pt x="22617" y="248228"/>
                  </a:lnTo>
                  <a:cubicBezTo>
                    <a:pt x="17760" y="248228"/>
                    <a:pt x="15381" y="250657"/>
                    <a:pt x="15381" y="255514"/>
                  </a:cubicBezTo>
                  <a:lnTo>
                    <a:pt x="15381" y="277726"/>
                  </a:lnTo>
                  <a:cubicBezTo>
                    <a:pt x="15381" y="282280"/>
                    <a:pt x="17810" y="284557"/>
                    <a:pt x="22617" y="284557"/>
                  </a:cubicBezTo>
                  <a:lnTo>
                    <a:pt x="102965" y="284557"/>
                  </a:lnTo>
                  <a:cubicBezTo>
                    <a:pt x="123760" y="284557"/>
                    <a:pt x="140052" y="278789"/>
                    <a:pt x="151892" y="267303"/>
                  </a:cubicBezTo>
                  <a:cubicBezTo>
                    <a:pt x="163681" y="255717"/>
                    <a:pt x="169651" y="239576"/>
                    <a:pt x="169651" y="218781"/>
                  </a:cubicBezTo>
                  <a:lnTo>
                    <a:pt x="169651" y="7235"/>
                  </a:lnTo>
                  <a:cubicBezTo>
                    <a:pt x="169651" y="2429"/>
                    <a:pt x="167122" y="0"/>
                    <a:pt x="161961" y="0"/>
                  </a:cubicBezTo>
                  <a:moveTo>
                    <a:pt x="127757" y="134638"/>
                  </a:moveTo>
                  <a:cubicBezTo>
                    <a:pt x="127757" y="158571"/>
                    <a:pt x="116069" y="170511"/>
                    <a:pt x="92694" y="170511"/>
                  </a:cubicBezTo>
                  <a:lnTo>
                    <a:pt x="72202" y="170511"/>
                  </a:lnTo>
                  <a:cubicBezTo>
                    <a:pt x="51963" y="170511"/>
                    <a:pt x="41844" y="159987"/>
                    <a:pt x="41844" y="138888"/>
                  </a:cubicBezTo>
                  <a:lnTo>
                    <a:pt x="41844" y="67952"/>
                  </a:lnTo>
                  <a:cubicBezTo>
                    <a:pt x="41844" y="46903"/>
                    <a:pt x="51963" y="36329"/>
                    <a:pt x="72202" y="36329"/>
                  </a:cubicBezTo>
                  <a:lnTo>
                    <a:pt x="123052" y="36329"/>
                  </a:lnTo>
                  <a:cubicBezTo>
                    <a:pt x="126189" y="36329"/>
                    <a:pt x="127757" y="37745"/>
                    <a:pt x="127757" y="40579"/>
                  </a:cubicBezTo>
                  <a:lnTo>
                    <a:pt x="127757" y="134638"/>
                  </a:ln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75" name="Google Shape;75;p7"/>
            <p:cNvSpPr/>
            <p:nvPr/>
          </p:nvSpPr>
          <p:spPr>
            <a:xfrm>
              <a:off x="866227" y="1701349"/>
              <a:ext cx="41439" cy="43918"/>
            </a:xfrm>
            <a:custGeom>
              <a:rect b="b" l="l" r="r" t="t"/>
              <a:pathLst>
                <a:path extrusionOk="0" h="43918" w="41439">
                  <a:moveTo>
                    <a:pt x="34608" y="0"/>
                  </a:moveTo>
                  <a:lnTo>
                    <a:pt x="6831" y="0"/>
                  </a:lnTo>
                  <a:cubicBezTo>
                    <a:pt x="2277" y="0"/>
                    <a:pt x="0" y="2277"/>
                    <a:pt x="0" y="6881"/>
                  </a:cubicBezTo>
                  <a:lnTo>
                    <a:pt x="0" y="36683"/>
                  </a:lnTo>
                  <a:cubicBezTo>
                    <a:pt x="0" y="41489"/>
                    <a:pt x="2277" y="43918"/>
                    <a:pt x="6831" y="43918"/>
                  </a:cubicBezTo>
                  <a:lnTo>
                    <a:pt x="34608" y="43918"/>
                  </a:lnTo>
                  <a:cubicBezTo>
                    <a:pt x="39162" y="43918"/>
                    <a:pt x="41439" y="41489"/>
                    <a:pt x="41439" y="36683"/>
                  </a:cubicBezTo>
                  <a:lnTo>
                    <a:pt x="41439" y="6831"/>
                  </a:lnTo>
                  <a:cubicBezTo>
                    <a:pt x="41489" y="2277"/>
                    <a:pt x="39213" y="0"/>
                    <a:pt x="34608"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76" name="Google Shape;76;p7"/>
            <p:cNvSpPr/>
            <p:nvPr/>
          </p:nvSpPr>
          <p:spPr>
            <a:xfrm>
              <a:off x="866227" y="1774310"/>
              <a:ext cx="41489" cy="217920"/>
            </a:xfrm>
            <a:custGeom>
              <a:rect b="b" l="l" r="r" t="t"/>
              <a:pathLst>
                <a:path extrusionOk="0" h="217920" w="41489">
                  <a:moveTo>
                    <a:pt x="34204" y="0"/>
                  </a:moveTo>
                  <a:lnTo>
                    <a:pt x="6831" y="0"/>
                  </a:lnTo>
                  <a:cubicBezTo>
                    <a:pt x="2277" y="0"/>
                    <a:pt x="0" y="2429"/>
                    <a:pt x="0" y="7235"/>
                  </a:cubicBezTo>
                  <a:lnTo>
                    <a:pt x="0" y="210685"/>
                  </a:lnTo>
                  <a:cubicBezTo>
                    <a:pt x="0" y="215492"/>
                    <a:pt x="2429" y="217921"/>
                    <a:pt x="7286" y="217921"/>
                  </a:cubicBezTo>
                  <a:lnTo>
                    <a:pt x="34659" y="217921"/>
                  </a:lnTo>
                  <a:cubicBezTo>
                    <a:pt x="37239" y="217921"/>
                    <a:pt x="39010" y="217415"/>
                    <a:pt x="39972" y="216453"/>
                  </a:cubicBezTo>
                  <a:cubicBezTo>
                    <a:pt x="40983" y="215441"/>
                    <a:pt x="41489" y="213519"/>
                    <a:pt x="41489" y="210685"/>
                  </a:cubicBezTo>
                  <a:lnTo>
                    <a:pt x="41489" y="7235"/>
                  </a:lnTo>
                  <a:cubicBezTo>
                    <a:pt x="41489" y="2429"/>
                    <a:pt x="39061" y="0"/>
                    <a:pt x="34204"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77" name="Google Shape;77;p7"/>
            <p:cNvSpPr/>
            <p:nvPr/>
          </p:nvSpPr>
          <p:spPr>
            <a:xfrm>
              <a:off x="925274" y="1701552"/>
              <a:ext cx="130337" cy="290678"/>
            </a:xfrm>
            <a:custGeom>
              <a:rect b="b" l="l" r="r" t="t"/>
              <a:pathLst>
                <a:path extrusionOk="0" h="290678" w="130337">
                  <a:moveTo>
                    <a:pt x="122596" y="254401"/>
                  </a:moveTo>
                  <a:lnTo>
                    <a:pt x="105950" y="254401"/>
                  </a:lnTo>
                  <a:cubicBezTo>
                    <a:pt x="84547" y="254401"/>
                    <a:pt x="73872" y="244029"/>
                    <a:pt x="73872" y="223233"/>
                  </a:cubicBezTo>
                  <a:lnTo>
                    <a:pt x="73872" y="113337"/>
                  </a:lnTo>
                  <a:cubicBezTo>
                    <a:pt x="73872" y="110504"/>
                    <a:pt x="75440" y="109087"/>
                    <a:pt x="78577" y="109087"/>
                  </a:cubicBezTo>
                  <a:lnTo>
                    <a:pt x="118346" y="109087"/>
                  </a:lnTo>
                  <a:cubicBezTo>
                    <a:pt x="123457" y="109087"/>
                    <a:pt x="126037" y="106810"/>
                    <a:pt x="126037" y="102256"/>
                  </a:cubicBezTo>
                  <a:lnTo>
                    <a:pt x="126037" y="80044"/>
                  </a:lnTo>
                  <a:cubicBezTo>
                    <a:pt x="126037" y="75238"/>
                    <a:pt x="123457" y="72809"/>
                    <a:pt x="118346" y="72809"/>
                  </a:cubicBezTo>
                  <a:lnTo>
                    <a:pt x="78577" y="72809"/>
                  </a:lnTo>
                  <a:cubicBezTo>
                    <a:pt x="75440" y="72809"/>
                    <a:pt x="73872" y="71342"/>
                    <a:pt x="73872" y="68508"/>
                  </a:cubicBezTo>
                  <a:lnTo>
                    <a:pt x="73872" y="7286"/>
                  </a:lnTo>
                  <a:cubicBezTo>
                    <a:pt x="73872" y="2429"/>
                    <a:pt x="71443" y="0"/>
                    <a:pt x="66636" y="0"/>
                  </a:cubicBezTo>
                  <a:lnTo>
                    <a:pt x="39719" y="0"/>
                  </a:lnTo>
                  <a:cubicBezTo>
                    <a:pt x="34608" y="0"/>
                    <a:pt x="32028" y="2429"/>
                    <a:pt x="32028" y="7286"/>
                  </a:cubicBezTo>
                  <a:lnTo>
                    <a:pt x="32028" y="68458"/>
                  </a:lnTo>
                  <a:cubicBezTo>
                    <a:pt x="32028" y="71291"/>
                    <a:pt x="30611" y="72758"/>
                    <a:pt x="27778" y="72758"/>
                  </a:cubicBezTo>
                  <a:lnTo>
                    <a:pt x="7235" y="72758"/>
                  </a:lnTo>
                  <a:cubicBezTo>
                    <a:pt x="2429" y="72758"/>
                    <a:pt x="0" y="75187"/>
                    <a:pt x="0" y="79994"/>
                  </a:cubicBezTo>
                  <a:lnTo>
                    <a:pt x="0" y="102206"/>
                  </a:lnTo>
                  <a:cubicBezTo>
                    <a:pt x="0" y="104786"/>
                    <a:pt x="455" y="106557"/>
                    <a:pt x="1518" y="107569"/>
                  </a:cubicBezTo>
                  <a:cubicBezTo>
                    <a:pt x="2530" y="108581"/>
                    <a:pt x="4402" y="109036"/>
                    <a:pt x="7235" y="109036"/>
                  </a:cubicBezTo>
                  <a:lnTo>
                    <a:pt x="27778" y="109036"/>
                  </a:lnTo>
                  <a:cubicBezTo>
                    <a:pt x="30611" y="109036"/>
                    <a:pt x="32028" y="110453"/>
                    <a:pt x="32028" y="113286"/>
                  </a:cubicBezTo>
                  <a:lnTo>
                    <a:pt x="32028" y="225308"/>
                  </a:lnTo>
                  <a:cubicBezTo>
                    <a:pt x="32028" y="246103"/>
                    <a:pt x="38049" y="262193"/>
                    <a:pt x="49990" y="273577"/>
                  </a:cubicBezTo>
                  <a:cubicBezTo>
                    <a:pt x="61931" y="285012"/>
                    <a:pt x="78476" y="290679"/>
                    <a:pt x="99575" y="290679"/>
                  </a:cubicBezTo>
                  <a:lnTo>
                    <a:pt x="122647" y="290679"/>
                  </a:lnTo>
                  <a:cubicBezTo>
                    <a:pt x="127757" y="290679"/>
                    <a:pt x="130338" y="288402"/>
                    <a:pt x="130338" y="283848"/>
                  </a:cubicBezTo>
                  <a:lnTo>
                    <a:pt x="130338" y="261636"/>
                  </a:lnTo>
                  <a:cubicBezTo>
                    <a:pt x="130287" y="256830"/>
                    <a:pt x="127757" y="254401"/>
                    <a:pt x="122596" y="254401"/>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78" name="Google Shape;78;p7"/>
            <p:cNvSpPr/>
            <p:nvPr/>
          </p:nvSpPr>
          <p:spPr>
            <a:xfrm>
              <a:off x="1075243" y="1774310"/>
              <a:ext cx="169651" cy="217920"/>
            </a:xfrm>
            <a:custGeom>
              <a:rect b="b" l="l" r="r" t="t"/>
              <a:pathLst>
                <a:path extrusionOk="0" h="217920" w="169651">
                  <a:moveTo>
                    <a:pt x="161961" y="0"/>
                  </a:moveTo>
                  <a:lnTo>
                    <a:pt x="66231" y="0"/>
                  </a:lnTo>
                  <a:cubicBezTo>
                    <a:pt x="45132" y="0"/>
                    <a:pt x="28840" y="5768"/>
                    <a:pt x="17304" y="17254"/>
                  </a:cubicBezTo>
                  <a:cubicBezTo>
                    <a:pt x="5768" y="28790"/>
                    <a:pt x="0" y="45132"/>
                    <a:pt x="0" y="66181"/>
                  </a:cubicBezTo>
                  <a:lnTo>
                    <a:pt x="0" y="151689"/>
                  </a:lnTo>
                  <a:cubicBezTo>
                    <a:pt x="0" y="172485"/>
                    <a:pt x="5768" y="188726"/>
                    <a:pt x="17304" y="200414"/>
                  </a:cubicBezTo>
                  <a:cubicBezTo>
                    <a:pt x="28840" y="212102"/>
                    <a:pt x="45183" y="217921"/>
                    <a:pt x="66231" y="217921"/>
                  </a:cubicBezTo>
                  <a:lnTo>
                    <a:pt x="82878" y="217921"/>
                  </a:lnTo>
                  <a:cubicBezTo>
                    <a:pt x="104786" y="217921"/>
                    <a:pt x="119206" y="210382"/>
                    <a:pt x="126037" y="195253"/>
                  </a:cubicBezTo>
                  <a:lnTo>
                    <a:pt x="127757" y="195253"/>
                  </a:lnTo>
                  <a:lnTo>
                    <a:pt x="127757" y="210685"/>
                  </a:lnTo>
                  <a:cubicBezTo>
                    <a:pt x="127757" y="215543"/>
                    <a:pt x="130186" y="217921"/>
                    <a:pt x="135043" y="217921"/>
                  </a:cubicBezTo>
                  <a:lnTo>
                    <a:pt x="161961" y="217921"/>
                  </a:lnTo>
                  <a:cubicBezTo>
                    <a:pt x="167122" y="217921"/>
                    <a:pt x="169651" y="215492"/>
                    <a:pt x="169651" y="210685"/>
                  </a:cubicBezTo>
                  <a:lnTo>
                    <a:pt x="169651" y="7235"/>
                  </a:lnTo>
                  <a:cubicBezTo>
                    <a:pt x="169651" y="2429"/>
                    <a:pt x="167122" y="0"/>
                    <a:pt x="161961" y="0"/>
                  </a:cubicBezTo>
                  <a:moveTo>
                    <a:pt x="127808" y="145314"/>
                  </a:moveTo>
                  <a:cubicBezTo>
                    <a:pt x="127808" y="169550"/>
                    <a:pt x="116120" y="181643"/>
                    <a:pt x="92744" y="181643"/>
                  </a:cubicBezTo>
                  <a:lnTo>
                    <a:pt x="72202" y="181643"/>
                  </a:lnTo>
                  <a:cubicBezTo>
                    <a:pt x="51710" y="181643"/>
                    <a:pt x="41439" y="171119"/>
                    <a:pt x="41439" y="150020"/>
                  </a:cubicBezTo>
                  <a:lnTo>
                    <a:pt x="41439" y="67952"/>
                  </a:lnTo>
                  <a:cubicBezTo>
                    <a:pt x="41439" y="46903"/>
                    <a:pt x="51710" y="36329"/>
                    <a:pt x="72202" y="36329"/>
                  </a:cubicBezTo>
                  <a:lnTo>
                    <a:pt x="123052" y="36329"/>
                  </a:lnTo>
                  <a:cubicBezTo>
                    <a:pt x="126189" y="36329"/>
                    <a:pt x="127757" y="37745"/>
                    <a:pt x="127757" y="40579"/>
                  </a:cubicBezTo>
                  <a:lnTo>
                    <a:pt x="127757" y="145314"/>
                  </a:ln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79" name="Google Shape;79;p7"/>
            <p:cNvSpPr/>
            <p:nvPr/>
          </p:nvSpPr>
          <p:spPr>
            <a:xfrm>
              <a:off x="1283348" y="1700894"/>
              <a:ext cx="41489" cy="291387"/>
            </a:xfrm>
            <a:custGeom>
              <a:rect b="b" l="l" r="r" t="t"/>
              <a:pathLst>
                <a:path extrusionOk="0" h="291387" w="41489">
                  <a:moveTo>
                    <a:pt x="34203" y="0"/>
                  </a:moveTo>
                  <a:lnTo>
                    <a:pt x="7286" y="0"/>
                  </a:lnTo>
                  <a:cubicBezTo>
                    <a:pt x="2429" y="0"/>
                    <a:pt x="0" y="2429"/>
                    <a:pt x="0" y="7286"/>
                  </a:cubicBezTo>
                  <a:lnTo>
                    <a:pt x="0" y="284152"/>
                  </a:lnTo>
                  <a:cubicBezTo>
                    <a:pt x="0" y="288959"/>
                    <a:pt x="2429" y="291387"/>
                    <a:pt x="7286" y="291387"/>
                  </a:cubicBezTo>
                  <a:lnTo>
                    <a:pt x="34203" y="291387"/>
                  </a:lnTo>
                  <a:cubicBezTo>
                    <a:pt x="39061" y="291387"/>
                    <a:pt x="41489" y="288959"/>
                    <a:pt x="41489" y="284152"/>
                  </a:cubicBezTo>
                  <a:lnTo>
                    <a:pt x="41489" y="7286"/>
                  </a:lnTo>
                  <a:cubicBezTo>
                    <a:pt x="41489" y="2479"/>
                    <a:pt x="39061" y="0"/>
                    <a:pt x="34203"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80" name="Google Shape;80;p7"/>
            <p:cNvSpPr/>
            <p:nvPr/>
          </p:nvSpPr>
          <p:spPr>
            <a:xfrm>
              <a:off x="1373056" y="1700338"/>
              <a:ext cx="171018" cy="291943"/>
            </a:xfrm>
            <a:custGeom>
              <a:rect b="b" l="l" r="r" t="t"/>
              <a:pathLst>
                <a:path extrusionOk="0" h="291943" w="171018">
                  <a:moveTo>
                    <a:pt x="166312" y="0"/>
                  </a:moveTo>
                  <a:lnTo>
                    <a:pt x="153916" y="0"/>
                  </a:lnTo>
                  <a:cubicBezTo>
                    <a:pt x="151032" y="0"/>
                    <a:pt x="149615" y="1720"/>
                    <a:pt x="149615" y="5161"/>
                  </a:cubicBezTo>
                  <a:lnTo>
                    <a:pt x="149615" y="138939"/>
                  </a:lnTo>
                  <a:cubicBezTo>
                    <a:pt x="149615" y="141519"/>
                    <a:pt x="148198" y="142784"/>
                    <a:pt x="145314" y="142784"/>
                  </a:cubicBezTo>
                  <a:lnTo>
                    <a:pt x="25653" y="142784"/>
                  </a:lnTo>
                  <a:cubicBezTo>
                    <a:pt x="22769" y="142784"/>
                    <a:pt x="21403" y="141519"/>
                    <a:pt x="21403" y="138939"/>
                  </a:cubicBezTo>
                  <a:lnTo>
                    <a:pt x="21403" y="5161"/>
                  </a:lnTo>
                  <a:cubicBezTo>
                    <a:pt x="21403" y="1720"/>
                    <a:pt x="19834" y="0"/>
                    <a:pt x="16697" y="0"/>
                  </a:cubicBezTo>
                  <a:lnTo>
                    <a:pt x="4301" y="0"/>
                  </a:lnTo>
                  <a:cubicBezTo>
                    <a:pt x="1417" y="0"/>
                    <a:pt x="0" y="1720"/>
                    <a:pt x="0" y="5161"/>
                  </a:cubicBezTo>
                  <a:lnTo>
                    <a:pt x="0" y="286834"/>
                  </a:lnTo>
                  <a:cubicBezTo>
                    <a:pt x="0" y="290274"/>
                    <a:pt x="1417" y="291944"/>
                    <a:pt x="4301" y="291944"/>
                  </a:cubicBezTo>
                  <a:lnTo>
                    <a:pt x="16697" y="291944"/>
                  </a:lnTo>
                  <a:cubicBezTo>
                    <a:pt x="19834" y="291944"/>
                    <a:pt x="21403" y="290274"/>
                    <a:pt x="21403" y="286834"/>
                  </a:cubicBezTo>
                  <a:lnTo>
                    <a:pt x="21403" y="165907"/>
                  </a:lnTo>
                  <a:cubicBezTo>
                    <a:pt x="21403" y="163377"/>
                    <a:pt x="22819" y="162062"/>
                    <a:pt x="25653" y="162062"/>
                  </a:cubicBezTo>
                  <a:lnTo>
                    <a:pt x="145314" y="162062"/>
                  </a:lnTo>
                  <a:cubicBezTo>
                    <a:pt x="148198" y="162062"/>
                    <a:pt x="149615" y="163377"/>
                    <a:pt x="149615" y="165907"/>
                  </a:cubicBezTo>
                  <a:lnTo>
                    <a:pt x="149615" y="286834"/>
                  </a:lnTo>
                  <a:cubicBezTo>
                    <a:pt x="149615" y="290274"/>
                    <a:pt x="151032" y="291944"/>
                    <a:pt x="153916" y="291944"/>
                  </a:cubicBezTo>
                  <a:lnTo>
                    <a:pt x="166312" y="291944"/>
                  </a:lnTo>
                  <a:cubicBezTo>
                    <a:pt x="169449" y="291944"/>
                    <a:pt x="171018" y="290274"/>
                    <a:pt x="171018" y="286834"/>
                  </a:cubicBezTo>
                  <a:lnTo>
                    <a:pt x="171018" y="5161"/>
                  </a:lnTo>
                  <a:cubicBezTo>
                    <a:pt x="171068" y="1720"/>
                    <a:pt x="169500" y="0"/>
                    <a:pt x="166312" y="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81" name="Google Shape;81;p7"/>
            <p:cNvSpPr/>
            <p:nvPr/>
          </p:nvSpPr>
          <p:spPr>
            <a:xfrm>
              <a:off x="1591129" y="1774310"/>
              <a:ext cx="156799" cy="217971"/>
            </a:xfrm>
            <a:custGeom>
              <a:rect b="b" l="l" r="r" t="t"/>
              <a:pathLst>
                <a:path extrusionOk="0" h="217971" w="156799">
                  <a:moveTo>
                    <a:pt x="96539" y="0"/>
                  </a:moveTo>
                  <a:lnTo>
                    <a:pt x="59806" y="0"/>
                  </a:lnTo>
                  <a:cubicBezTo>
                    <a:pt x="41287" y="0"/>
                    <a:pt x="26715" y="5414"/>
                    <a:pt x="15989" y="16242"/>
                  </a:cubicBezTo>
                  <a:cubicBezTo>
                    <a:pt x="5313" y="27069"/>
                    <a:pt x="0" y="41844"/>
                    <a:pt x="0" y="60666"/>
                  </a:cubicBezTo>
                  <a:lnTo>
                    <a:pt x="0" y="157255"/>
                  </a:lnTo>
                  <a:cubicBezTo>
                    <a:pt x="0" y="176077"/>
                    <a:pt x="5313" y="190902"/>
                    <a:pt x="15989" y="201730"/>
                  </a:cubicBezTo>
                  <a:cubicBezTo>
                    <a:pt x="26715" y="212557"/>
                    <a:pt x="41287" y="217971"/>
                    <a:pt x="59806" y="217971"/>
                  </a:cubicBezTo>
                  <a:lnTo>
                    <a:pt x="96539" y="217971"/>
                  </a:lnTo>
                  <a:cubicBezTo>
                    <a:pt x="115108" y="217971"/>
                    <a:pt x="129781" y="212557"/>
                    <a:pt x="140609" y="201730"/>
                  </a:cubicBezTo>
                  <a:cubicBezTo>
                    <a:pt x="151437" y="190902"/>
                    <a:pt x="156800" y="176077"/>
                    <a:pt x="156800" y="157255"/>
                  </a:cubicBezTo>
                  <a:lnTo>
                    <a:pt x="156800" y="60666"/>
                  </a:lnTo>
                  <a:cubicBezTo>
                    <a:pt x="156800" y="41844"/>
                    <a:pt x="151386" y="27069"/>
                    <a:pt x="140609" y="16242"/>
                  </a:cubicBezTo>
                  <a:cubicBezTo>
                    <a:pt x="129781" y="5414"/>
                    <a:pt x="115108" y="0"/>
                    <a:pt x="96539" y="0"/>
                  </a:cubicBezTo>
                  <a:moveTo>
                    <a:pt x="135499" y="156850"/>
                  </a:moveTo>
                  <a:cubicBezTo>
                    <a:pt x="135499" y="170258"/>
                    <a:pt x="131957" y="180580"/>
                    <a:pt x="124974" y="187866"/>
                  </a:cubicBezTo>
                  <a:cubicBezTo>
                    <a:pt x="117992" y="195102"/>
                    <a:pt x="107974" y="198744"/>
                    <a:pt x="94869" y="198744"/>
                  </a:cubicBezTo>
                  <a:lnTo>
                    <a:pt x="61526" y="198744"/>
                  </a:lnTo>
                  <a:cubicBezTo>
                    <a:pt x="48421" y="198744"/>
                    <a:pt x="38403" y="195102"/>
                    <a:pt x="31623" y="187866"/>
                  </a:cubicBezTo>
                  <a:cubicBezTo>
                    <a:pt x="24792" y="180580"/>
                    <a:pt x="21352" y="170258"/>
                    <a:pt x="21352" y="156850"/>
                  </a:cubicBezTo>
                  <a:lnTo>
                    <a:pt x="21352" y="61121"/>
                  </a:lnTo>
                  <a:cubicBezTo>
                    <a:pt x="21352" y="47713"/>
                    <a:pt x="24792" y="37340"/>
                    <a:pt x="31623" y="30105"/>
                  </a:cubicBezTo>
                  <a:cubicBezTo>
                    <a:pt x="38454" y="22819"/>
                    <a:pt x="48421" y="19176"/>
                    <a:pt x="61526" y="19176"/>
                  </a:cubicBezTo>
                  <a:lnTo>
                    <a:pt x="94869" y="19176"/>
                  </a:lnTo>
                  <a:cubicBezTo>
                    <a:pt x="107974" y="19176"/>
                    <a:pt x="118043" y="22819"/>
                    <a:pt x="124974" y="30105"/>
                  </a:cubicBezTo>
                  <a:cubicBezTo>
                    <a:pt x="131957" y="37340"/>
                    <a:pt x="135499" y="47713"/>
                    <a:pt x="135499" y="61121"/>
                  </a:cubicBezTo>
                  <a:lnTo>
                    <a:pt x="135499" y="156850"/>
                  </a:lnTo>
                  <a:close/>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82" name="Google Shape;82;p7"/>
            <p:cNvSpPr/>
            <p:nvPr/>
          </p:nvSpPr>
          <p:spPr>
            <a:xfrm>
              <a:off x="1788204" y="1774310"/>
              <a:ext cx="154674" cy="217971"/>
            </a:xfrm>
            <a:custGeom>
              <a:rect b="b" l="l" r="r" t="t"/>
              <a:pathLst>
                <a:path extrusionOk="0" h="217971" w="154674">
                  <a:moveTo>
                    <a:pt x="150374" y="0"/>
                  </a:moveTo>
                  <a:lnTo>
                    <a:pt x="138028" y="0"/>
                  </a:lnTo>
                  <a:cubicBezTo>
                    <a:pt x="134891" y="0"/>
                    <a:pt x="133323" y="1670"/>
                    <a:pt x="133323" y="5110"/>
                  </a:cubicBezTo>
                  <a:lnTo>
                    <a:pt x="133323" y="156850"/>
                  </a:lnTo>
                  <a:cubicBezTo>
                    <a:pt x="133323" y="170258"/>
                    <a:pt x="129376" y="180580"/>
                    <a:pt x="121584" y="187866"/>
                  </a:cubicBezTo>
                  <a:cubicBezTo>
                    <a:pt x="113742" y="195102"/>
                    <a:pt x="103015" y="198744"/>
                    <a:pt x="89304" y="198744"/>
                  </a:cubicBezTo>
                  <a:lnTo>
                    <a:pt x="61526" y="198744"/>
                  </a:lnTo>
                  <a:cubicBezTo>
                    <a:pt x="48421" y="198744"/>
                    <a:pt x="38454" y="195051"/>
                    <a:pt x="31572" y="187613"/>
                  </a:cubicBezTo>
                  <a:cubicBezTo>
                    <a:pt x="24742" y="180226"/>
                    <a:pt x="21301" y="169803"/>
                    <a:pt x="21301" y="156446"/>
                  </a:cubicBezTo>
                  <a:lnTo>
                    <a:pt x="21301" y="5110"/>
                  </a:lnTo>
                  <a:cubicBezTo>
                    <a:pt x="21301" y="1720"/>
                    <a:pt x="19733" y="0"/>
                    <a:pt x="16646" y="0"/>
                  </a:cubicBezTo>
                  <a:lnTo>
                    <a:pt x="4250" y="0"/>
                  </a:lnTo>
                  <a:cubicBezTo>
                    <a:pt x="1417" y="0"/>
                    <a:pt x="0" y="1670"/>
                    <a:pt x="0" y="5110"/>
                  </a:cubicBezTo>
                  <a:lnTo>
                    <a:pt x="0" y="157255"/>
                  </a:lnTo>
                  <a:cubicBezTo>
                    <a:pt x="0" y="176077"/>
                    <a:pt x="5262" y="190902"/>
                    <a:pt x="15786" y="201730"/>
                  </a:cubicBezTo>
                  <a:cubicBezTo>
                    <a:pt x="26310" y="212557"/>
                    <a:pt x="40730" y="217971"/>
                    <a:pt x="58996" y="217971"/>
                  </a:cubicBezTo>
                  <a:lnTo>
                    <a:pt x="87178" y="217971"/>
                  </a:lnTo>
                  <a:cubicBezTo>
                    <a:pt x="109391" y="217971"/>
                    <a:pt x="124215" y="210584"/>
                    <a:pt x="131602" y="195759"/>
                  </a:cubicBezTo>
                  <a:lnTo>
                    <a:pt x="133323" y="195759"/>
                  </a:lnTo>
                  <a:lnTo>
                    <a:pt x="133323" y="212861"/>
                  </a:lnTo>
                  <a:cubicBezTo>
                    <a:pt x="133323" y="216302"/>
                    <a:pt x="134891" y="217971"/>
                    <a:pt x="138028" y="217971"/>
                  </a:cubicBezTo>
                  <a:lnTo>
                    <a:pt x="150374" y="217971"/>
                  </a:lnTo>
                  <a:cubicBezTo>
                    <a:pt x="153207" y="217971"/>
                    <a:pt x="154675" y="216302"/>
                    <a:pt x="154675" y="212861"/>
                  </a:cubicBezTo>
                  <a:lnTo>
                    <a:pt x="154675" y="5110"/>
                  </a:lnTo>
                  <a:cubicBezTo>
                    <a:pt x="154675" y="1720"/>
                    <a:pt x="153207" y="0"/>
                    <a:pt x="150374" y="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83" name="Google Shape;83;p7"/>
            <p:cNvSpPr/>
            <p:nvPr/>
          </p:nvSpPr>
          <p:spPr>
            <a:xfrm>
              <a:off x="1979207" y="1774361"/>
              <a:ext cx="139849" cy="217971"/>
            </a:xfrm>
            <a:custGeom>
              <a:rect b="b" l="l" r="r" t="t"/>
              <a:pathLst>
                <a:path extrusionOk="0" h="217971" w="139849">
                  <a:moveTo>
                    <a:pt x="102560" y="105950"/>
                  </a:moveTo>
                  <a:lnTo>
                    <a:pt x="49130" y="84547"/>
                  </a:lnTo>
                  <a:cubicBezTo>
                    <a:pt x="40022" y="81410"/>
                    <a:pt x="33242" y="77565"/>
                    <a:pt x="28840" y="73011"/>
                  </a:cubicBezTo>
                  <a:cubicBezTo>
                    <a:pt x="24438" y="68458"/>
                    <a:pt x="22212" y="62184"/>
                    <a:pt x="22212" y="54189"/>
                  </a:cubicBezTo>
                  <a:lnTo>
                    <a:pt x="22212" y="44373"/>
                  </a:lnTo>
                  <a:cubicBezTo>
                    <a:pt x="22212" y="37543"/>
                    <a:pt x="25147" y="31572"/>
                    <a:pt x="30965" y="26462"/>
                  </a:cubicBezTo>
                  <a:cubicBezTo>
                    <a:pt x="36835" y="21352"/>
                    <a:pt x="45588" y="18771"/>
                    <a:pt x="57276" y="18771"/>
                  </a:cubicBezTo>
                  <a:lnTo>
                    <a:pt x="124367" y="18771"/>
                  </a:lnTo>
                  <a:cubicBezTo>
                    <a:pt x="127504" y="18771"/>
                    <a:pt x="129073" y="17355"/>
                    <a:pt x="129073" y="14521"/>
                  </a:cubicBezTo>
                  <a:lnTo>
                    <a:pt x="129073" y="4655"/>
                  </a:lnTo>
                  <a:cubicBezTo>
                    <a:pt x="129073" y="1518"/>
                    <a:pt x="127504" y="0"/>
                    <a:pt x="124367" y="0"/>
                  </a:cubicBezTo>
                  <a:lnTo>
                    <a:pt x="55151" y="0"/>
                  </a:lnTo>
                  <a:cubicBezTo>
                    <a:pt x="18367" y="0"/>
                    <a:pt x="0" y="16646"/>
                    <a:pt x="0" y="49990"/>
                  </a:cubicBezTo>
                  <a:cubicBezTo>
                    <a:pt x="0" y="63651"/>
                    <a:pt x="3036" y="74377"/>
                    <a:pt x="9209" y="82018"/>
                  </a:cubicBezTo>
                  <a:cubicBezTo>
                    <a:pt x="15331" y="89708"/>
                    <a:pt x="25703" y="96438"/>
                    <a:pt x="40224" y="102104"/>
                  </a:cubicBezTo>
                  <a:lnTo>
                    <a:pt x="93655" y="122647"/>
                  </a:lnTo>
                  <a:cubicBezTo>
                    <a:pt x="109643" y="128364"/>
                    <a:pt x="117638" y="140457"/>
                    <a:pt x="117638" y="158975"/>
                  </a:cubicBezTo>
                  <a:lnTo>
                    <a:pt x="117638" y="169247"/>
                  </a:lnTo>
                  <a:cubicBezTo>
                    <a:pt x="117638" y="189182"/>
                    <a:pt x="104786" y="199149"/>
                    <a:pt x="79184" y="199149"/>
                  </a:cubicBezTo>
                  <a:lnTo>
                    <a:pt x="6932" y="199149"/>
                  </a:lnTo>
                  <a:cubicBezTo>
                    <a:pt x="3795" y="199149"/>
                    <a:pt x="2226" y="200617"/>
                    <a:pt x="2226" y="203450"/>
                  </a:cubicBezTo>
                  <a:lnTo>
                    <a:pt x="2226" y="213266"/>
                  </a:lnTo>
                  <a:cubicBezTo>
                    <a:pt x="2226" y="216453"/>
                    <a:pt x="3795" y="217971"/>
                    <a:pt x="6932" y="217971"/>
                  </a:cubicBezTo>
                  <a:lnTo>
                    <a:pt x="81309" y="217971"/>
                  </a:lnTo>
                  <a:cubicBezTo>
                    <a:pt x="101244" y="217971"/>
                    <a:pt x="115968" y="213873"/>
                    <a:pt x="125531" y="205575"/>
                  </a:cubicBezTo>
                  <a:cubicBezTo>
                    <a:pt x="135043" y="197328"/>
                    <a:pt x="139850" y="184628"/>
                    <a:pt x="139850" y="167526"/>
                  </a:cubicBezTo>
                  <a:cubicBezTo>
                    <a:pt x="139850" y="150424"/>
                    <a:pt x="137371" y="137118"/>
                    <a:pt x="132361" y="127555"/>
                  </a:cubicBezTo>
                  <a:cubicBezTo>
                    <a:pt x="127251" y="117992"/>
                    <a:pt x="117334" y="110757"/>
                    <a:pt x="102560" y="10595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84" name="Google Shape;84;p7"/>
            <p:cNvSpPr/>
            <p:nvPr/>
          </p:nvSpPr>
          <p:spPr>
            <a:xfrm>
              <a:off x="2152704" y="1774310"/>
              <a:ext cx="156850" cy="217971"/>
            </a:xfrm>
            <a:custGeom>
              <a:rect b="b" l="l" r="r" t="t"/>
              <a:pathLst>
                <a:path extrusionOk="0" h="217971" w="156850">
                  <a:moveTo>
                    <a:pt x="96589" y="0"/>
                  </a:moveTo>
                  <a:lnTo>
                    <a:pt x="59856" y="0"/>
                  </a:lnTo>
                  <a:cubicBezTo>
                    <a:pt x="41287" y="0"/>
                    <a:pt x="26715" y="5414"/>
                    <a:pt x="16039" y="16242"/>
                  </a:cubicBezTo>
                  <a:cubicBezTo>
                    <a:pt x="5363" y="27069"/>
                    <a:pt x="0" y="41844"/>
                    <a:pt x="0" y="60666"/>
                  </a:cubicBezTo>
                  <a:lnTo>
                    <a:pt x="0" y="157255"/>
                  </a:lnTo>
                  <a:cubicBezTo>
                    <a:pt x="0" y="176077"/>
                    <a:pt x="5363" y="190902"/>
                    <a:pt x="16039" y="201730"/>
                  </a:cubicBezTo>
                  <a:cubicBezTo>
                    <a:pt x="26715" y="212557"/>
                    <a:pt x="41338" y="217971"/>
                    <a:pt x="59856" y="217971"/>
                  </a:cubicBezTo>
                  <a:lnTo>
                    <a:pt x="149160" y="217971"/>
                  </a:lnTo>
                  <a:cubicBezTo>
                    <a:pt x="152297" y="217971"/>
                    <a:pt x="153865" y="216453"/>
                    <a:pt x="153865" y="213266"/>
                  </a:cubicBezTo>
                  <a:lnTo>
                    <a:pt x="153865" y="203450"/>
                  </a:lnTo>
                  <a:cubicBezTo>
                    <a:pt x="153865" y="200313"/>
                    <a:pt x="152297" y="198744"/>
                    <a:pt x="149160" y="198744"/>
                  </a:cubicBezTo>
                  <a:lnTo>
                    <a:pt x="61526" y="198744"/>
                  </a:lnTo>
                  <a:cubicBezTo>
                    <a:pt x="48421" y="198744"/>
                    <a:pt x="38454" y="195102"/>
                    <a:pt x="31623" y="187866"/>
                  </a:cubicBezTo>
                  <a:cubicBezTo>
                    <a:pt x="24792" y="180580"/>
                    <a:pt x="21352" y="170258"/>
                    <a:pt x="21352" y="156850"/>
                  </a:cubicBezTo>
                  <a:lnTo>
                    <a:pt x="21352" y="123962"/>
                  </a:lnTo>
                  <a:cubicBezTo>
                    <a:pt x="21352" y="121382"/>
                    <a:pt x="22617" y="120117"/>
                    <a:pt x="25197" y="120117"/>
                  </a:cubicBezTo>
                  <a:lnTo>
                    <a:pt x="151740" y="120117"/>
                  </a:lnTo>
                  <a:cubicBezTo>
                    <a:pt x="155181" y="120117"/>
                    <a:pt x="156850" y="118397"/>
                    <a:pt x="156850" y="115007"/>
                  </a:cubicBezTo>
                  <a:lnTo>
                    <a:pt x="156850" y="60666"/>
                  </a:lnTo>
                  <a:cubicBezTo>
                    <a:pt x="156850" y="41844"/>
                    <a:pt x="151437" y="27069"/>
                    <a:pt x="140609" y="16242"/>
                  </a:cubicBezTo>
                  <a:cubicBezTo>
                    <a:pt x="129781" y="5414"/>
                    <a:pt x="115108" y="0"/>
                    <a:pt x="96589" y="0"/>
                  </a:cubicBezTo>
                  <a:moveTo>
                    <a:pt x="135499" y="99170"/>
                  </a:moveTo>
                  <a:cubicBezTo>
                    <a:pt x="135499" y="101750"/>
                    <a:pt x="134234" y="103015"/>
                    <a:pt x="131653" y="103015"/>
                  </a:cubicBezTo>
                  <a:lnTo>
                    <a:pt x="25197" y="103015"/>
                  </a:lnTo>
                  <a:cubicBezTo>
                    <a:pt x="22617" y="103015"/>
                    <a:pt x="21352" y="101700"/>
                    <a:pt x="21352" y="99170"/>
                  </a:cubicBezTo>
                  <a:lnTo>
                    <a:pt x="21352" y="61121"/>
                  </a:lnTo>
                  <a:cubicBezTo>
                    <a:pt x="21352" y="47713"/>
                    <a:pt x="24792" y="37391"/>
                    <a:pt x="31623" y="30105"/>
                  </a:cubicBezTo>
                  <a:cubicBezTo>
                    <a:pt x="38454" y="22819"/>
                    <a:pt x="48421" y="19176"/>
                    <a:pt x="61526" y="19176"/>
                  </a:cubicBezTo>
                  <a:lnTo>
                    <a:pt x="95325" y="19176"/>
                  </a:lnTo>
                  <a:cubicBezTo>
                    <a:pt x="108429" y="19176"/>
                    <a:pt x="118397" y="22819"/>
                    <a:pt x="125227" y="30105"/>
                  </a:cubicBezTo>
                  <a:cubicBezTo>
                    <a:pt x="132058" y="37340"/>
                    <a:pt x="135499" y="47713"/>
                    <a:pt x="135499" y="61121"/>
                  </a:cubicBezTo>
                  <a:lnTo>
                    <a:pt x="135499" y="99170"/>
                  </a:lnTo>
                  <a:close/>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85" name="Google Shape;85;p7"/>
            <p:cNvSpPr/>
            <p:nvPr/>
          </p:nvSpPr>
          <p:spPr>
            <a:xfrm>
              <a:off x="2393798" y="1774382"/>
              <a:ext cx="166312" cy="217955"/>
            </a:xfrm>
            <a:custGeom>
              <a:rect b="b" l="l" r="r" t="t"/>
              <a:pathLst>
                <a:path extrusionOk="0" h="217955" w="166312">
                  <a:moveTo>
                    <a:pt x="161101" y="95556"/>
                  </a:moveTo>
                  <a:lnTo>
                    <a:pt x="7539" y="839"/>
                  </a:lnTo>
                  <a:cubicBezTo>
                    <a:pt x="3542" y="-1286"/>
                    <a:pt x="0" y="839"/>
                    <a:pt x="0" y="4836"/>
                  </a:cubicBezTo>
                  <a:lnTo>
                    <a:pt x="0" y="10806"/>
                  </a:lnTo>
                  <a:cubicBezTo>
                    <a:pt x="0" y="17232"/>
                    <a:pt x="1872" y="18295"/>
                    <a:pt x="4402" y="19914"/>
                  </a:cubicBezTo>
                  <a:lnTo>
                    <a:pt x="147187" y="108964"/>
                  </a:lnTo>
                  <a:lnTo>
                    <a:pt x="4402" y="198015"/>
                  </a:lnTo>
                  <a:cubicBezTo>
                    <a:pt x="1872" y="199583"/>
                    <a:pt x="0" y="200646"/>
                    <a:pt x="0" y="207122"/>
                  </a:cubicBezTo>
                  <a:lnTo>
                    <a:pt x="0" y="213092"/>
                  </a:lnTo>
                  <a:cubicBezTo>
                    <a:pt x="0" y="217140"/>
                    <a:pt x="3592" y="219215"/>
                    <a:pt x="7539" y="217140"/>
                  </a:cubicBezTo>
                  <a:lnTo>
                    <a:pt x="161101" y="122372"/>
                  </a:lnTo>
                  <a:cubicBezTo>
                    <a:pt x="164491" y="119893"/>
                    <a:pt x="166312" y="117616"/>
                    <a:pt x="166312" y="112101"/>
                  </a:cubicBezTo>
                  <a:lnTo>
                    <a:pt x="166312" y="109015"/>
                  </a:lnTo>
                  <a:lnTo>
                    <a:pt x="166312" y="108964"/>
                  </a:lnTo>
                  <a:lnTo>
                    <a:pt x="166312" y="105878"/>
                  </a:lnTo>
                  <a:cubicBezTo>
                    <a:pt x="166262" y="100312"/>
                    <a:pt x="164491" y="97985"/>
                    <a:pt x="161101" y="95556"/>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86" name="Google Shape;86;p7"/>
            <p:cNvSpPr/>
            <p:nvPr/>
          </p:nvSpPr>
          <p:spPr>
            <a:xfrm>
              <a:off x="1373663" y="2085936"/>
              <a:ext cx="71796" cy="105140"/>
            </a:xfrm>
            <a:custGeom>
              <a:rect b="b" l="l" r="r" t="t"/>
              <a:pathLst>
                <a:path extrusionOk="0" h="105140" w="71796">
                  <a:moveTo>
                    <a:pt x="44778" y="105140"/>
                  </a:moveTo>
                  <a:lnTo>
                    <a:pt x="26968" y="105140"/>
                  </a:lnTo>
                  <a:cubicBezTo>
                    <a:pt x="18367" y="105140"/>
                    <a:pt x="11688" y="102863"/>
                    <a:pt x="7033" y="98259"/>
                  </a:cubicBezTo>
                  <a:cubicBezTo>
                    <a:pt x="2327" y="93705"/>
                    <a:pt x="0" y="87077"/>
                    <a:pt x="0" y="78476"/>
                  </a:cubicBezTo>
                  <a:lnTo>
                    <a:pt x="0" y="26665"/>
                  </a:lnTo>
                  <a:cubicBezTo>
                    <a:pt x="0" y="18063"/>
                    <a:pt x="2327" y="11486"/>
                    <a:pt x="7033" y="6881"/>
                  </a:cubicBezTo>
                  <a:cubicBezTo>
                    <a:pt x="11738" y="2277"/>
                    <a:pt x="18367" y="0"/>
                    <a:pt x="26968" y="0"/>
                  </a:cubicBezTo>
                  <a:lnTo>
                    <a:pt x="44778" y="0"/>
                  </a:lnTo>
                  <a:cubicBezTo>
                    <a:pt x="53279" y="0"/>
                    <a:pt x="59907" y="2327"/>
                    <a:pt x="64663" y="6932"/>
                  </a:cubicBezTo>
                  <a:cubicBezTo>
                    <a:pt x="69419" y="11587"/>
                    <a:pt x="71797" y="18114"/>
                    <a:pt x="71797" y="26614"/>
                  </a:cubicBezTo>
                  <a:lnTo>
                    <a:pt x="71797" y="34355"/>
                  </a:lnTo>
                  <a:cubicBezTo>
                    <a:pt x="71797" y="36733"/>
                    <a:pt x="70583" y="37948"/>
                    <a:pt x="68205" y="37948"/>
                  </a:cubicBezTo>
                  <a:lnTo>
                    <a:pt x="54493" y="37948"/>
                  </a:lnTo>
                  <a:cubicBezTo>
                    <a:pt x="52216" y="37948"/>
                    <a:pt x="51052" y="36733"/>
                    <a:pt x="51052" y="34355"/>
                  </a:cubicBezTo>
                  <a:lnTo>
                    <a:pt x="51052" y="27626"/>
                  </a:lnTo>
                  <a:cubicBezTo>
                    <a:pt x="51052" y="24135"/>
                    <a:pt x="50293" y="21655"/>
                    <a:pt x="48826" y="20188"/>
                  </a:cubicBezTo>
                  <a:cubicBezTo>
                    <a:pt x="47359" y="18721"/>
                    <a:pt x="44879" y="17962"/>
                    <a:pt x="41388" y="17962"/>
                  </a:cubicBezTo>
                  <a:lnTo>
                    <a:pt x="30257" y="17962"/>
                  </a:lnTo>
                  <a:cubicBezTo>
                    <a:pt x="26867" y="17962"/>
                    <a:pt x="24438" y="18670"/>
                    <a:pt x="22971" y="20188"/>
                  </a:cubicBezTo>
                  <a:cubicBezTo>
                    <a:pt x="21504" y="21655"/>
                    <a:pt x="20745" y="24135"/>
                    <a:pt x="20745" y="27626"/>
                  </a:cubicBezTo>
                  <a:lnTo>
                    <a:pt x="20745" y="77514"/>
                  </a:lnTo>
                  <a:cubicBezTo>
                    <a:pt x="20745" y="81006"/>
                    <a:pt x="21504" y="83485"/>
                    <a:pt x="22971" y="84952"/>
                  </a:cubicBezTo>
                  <a:cubicBezTo>
                    <a:pt x="24438" y="86419"/>
                    <a:pt x="26867" y="87128"/>
                    <a:pt x="30257" y="87128"/>
                  </a:cubicBezTo>
                  <a:lnTo>
                    <a:pt x="41388" y="87128"/>
                  </a:lnTo>
                  <a:cubicBezTo>
                    <a:pt x="44879" y="87128"/>
                    <a:pt x="47359" y="86419"/>
                    <a:pt x="48826" y="84952"/>
                  </a:cubicBezTo>
                  <a:cubicBezTo>
                    <a:pt x="50293" y="83485"/>
                    <a:pt x="51052" y="81006"/>
                    <a:pt x="51052" y="77514"/>
                  </a:cubicBezTo>
                  <a:lnTo>
                    <a:pt x="51052" y="70785"/>
                  </a:lnTo>
                  <a:cubicBezTo>
                    <a:pt x="51052" y="68407"/>
                    <a:pt x="52165" y="67193"/>
                    <a:pt x="54493" y="67193"/>
                  </a:cubicBezTo>
                  <a:lnTo>
                    <a:pt x="68205" y="67193"/>
                  </a:lnTo>
                  <a:cubicBezTo>
                    <a:pt x="70583" y="67193"/>
                    <a:pt x="71797" y="68407"/>
                    <a:pt x="71797" y="70785"/>
                  </a:cubicBezTo>
                  <a:lnTo>
                    <a:pt x="71797" y="78476"/>
                  </a:lnTo>
                  <a:cubicBezTo>
                    <a:pt x="71797" y="86976"/>
                    <a:pt x="69419" y="93554"/>
                    <a:pt x="64663" y="98158"/>
                  </a:cubicBezTo>
                  <a:cubicBezTo>
                    <a:pt x="59907" y="102813"/>
                    <a:pt x="53279" y="105140"/>
                    <a:pt x="44778" y="10514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87" name="Google Shape;87;p7"/>
            <p:cNvSpPr/>
            <p:nvPr/>
          </p:nvSpPr>
          <p:spPr>
            <a:xfrm>
              <a:off x="1459931" y="2107642"/>
              <a:ext cx="68508" cy="83434"/>
            </a:xfrm>
            <a:custGeom>
              <a:rect b="b" l="l" r="r" t="t"/>
              <a:pathLst>
                <a:path extrusionOk="0" h="83434" w="68508">
                  <a:moveTo>
                    <a:pt x="41540" y="83434"/>
                  </a:moveTo>
                  <a:lnTo>
                    <a:pt x="26968" y="83434"/>
                  </a:lnTo>
                  <a:cubicBezTo>
                    <a:pt x="18367" y="83434"/>
                    <a:pt x="11688" y="81157"/>
                    <a:pt x="7033" y="76553"/>
                  </a:cubicBezTo>
                  <a:cubicBezTo>
                    <a:pt x="2327" y="71999"/>
                    <a:pt x="0" y="65371"/>
                    <a:pt x="0" y="56770"/>
                  </a:cubicBezTo>
                  <a:lnTo>
                    <a:pt x="0" y="26665"/>
                  </a:lnTo>
                  <a:cubicBezTo>
                    <a:pt x="0" y="18063"/>
                    <a:pt x="2327" y="11435"/>
                    <a:pt x="7033" y="6881"/>
                  </a:cubicBezTo>
                  <a:cubicBezTo>
                    <a:pt x="11739" y="2327"/>
                    <a:pt x="18367" y="0"/>
                    <a:pt x="26968" y="0"/>
                  </a:cubicBezTo>
                  <a:lnTo>
                    <a:pt x="41540" y="0"/>
                  </a:lnTo>
                  <a:cubicBezTo>
                    <a:pt x="50040" y="0"/>
                    <a:pt x="56669" y="2327"/>
                    <a:pt x="61374" y="6932"/>
                  </a:cubicBezTo>
                  <a:cubicBezTo>
                    <a:pt x="66130" y="11587"/>
                    <a:pt x="68508" y="18114"/>
                    <a:pt x="68508" y="26614"/>
                  </a:cubicBezTo>
                  <a:lnTo>
                    <a:pt x="68508" y="56719"/>
                  </a:lnTo>
                  <a:cubicBezTo>
                    <a:pt x="68508" y="65219"/>
                    <a:pt x="66130" y="71797"/>
                    <a:pt x="61374" y="76401"/>
                  </a:cubicBezTo>
                  <a:cubicBezTo>
                    <a:pt x="56669" y="81107"/>
                    <a:pt x="50040" y="83434"/>
                    <a:pt x="41540" y="83434"/>
                  </a:cubicBezTo>
                  <a:moveTo>
                    <a:pt x="30105" y="65624"/>
                  </a:moveTo>
                  <a:lnTo>
                    <a:pt x="38454" y="65624"/>
                  </a:lnTo>
                  <a:cubicBezTo>
                    <a:pt x="41945" y="65624"/>
                    <a:pt x="44424" y="64916"/>
                    <a:pt x="45891" y="63499"/>
                  </a:cubicBezTo>
                  <a:cubicBezTo>
                    <a:pt x="47359" y="62082"/>
                    <a:pt x="48118" y="59654"/>
                    <a:pt x="48118" y="56163"/>
                  </a:cubicBezTo>
                  <a:lnTo>
                    <a:pt x="48118" y="27322"/>
                  </a:lnTo>
                  <a:cubicBezTo>
                    <a:pt x="48118" y="23831"/>
                    <a:pt x="47359" y="21402"/>
                    <a:pt x="45891" y="19986"/>
                  </a:cubicBezTo>
                  <a:cubicBezTo>
                    <a:pt x="44424" y="18569"/>
                    <a:pt x="41945" y="17861"/>
                    <a:pt x="38454" y="17861"/>
                  </a:cubicBezTo>
                  <a:lnTo>
                    <a:pt x="30105" y="17861"/>
                  </a:lnTo>
                  <a:cubicBezTo>
                    <a:pt x="26614" y="17861"/>
                    <a:pt x="24185" y="18569"/>
                    <a:pt x="22769" y="19986"/>
                  </a:cubicBezTo>
                  <a:cubicBezTo>
                    <a:pt x="21352" y="21402"/>
                    <a:pt x="20644" y="23831"/>
                    <a:pt x="20644" y="27322"/>
                  </a:cubicBezTo>
                  <a:lnTo>
                    <a:pt x="20644" y="56112"/>
                  </a:lnTo>
                  <a:cubicBezTo>
                    <a:pt x="20644" y="59603"/>
                    <a:pt x="21352" y="62032"/>
                    <a:pt x="22769" y="63448"/>
                  </a:cubicBezTo>
                  <a:cubicBezTo>
                    <a:pt x="24185" y="64916"/>
                    <a:pt x="26614" y="65624"/>
                    <a:pt x="30105" y="6562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88" name="Google Shape;88;p7"/>
            <p:cNvSpPr/>
            <p:nvPr/>
          </p:nvSpPr>
          <p:spPr>
            <a:xfrm>
              <a:off x="1543214" y="2076120"/>
              <a:ext cx="69671" cy="114956"/>
            </a:xfrm>
            <a:custGeom>
              <a:rect b="b" l="l" r="r" t="t"/>
              <a:pathLst>
                <a:path extrusionOk="0" h="114956" w="69671">
                  <a:moveTo>
                    <a:pt x="32180" y="114956"/>
                  </a:moveTo>
                  <a:lnTo>
                    <a:pt x="25501" y="114956"/>
                  </a:lnTo>
                  <a:cubicBezTo>
                    <a:pt x="17102" y="114956"/>
                    <a:pt x="10777" y="112679"/>
                    <a:pt x="6426" y="108075"/>
                  </a:cubicBezTo>
                  <a:cubicBezTo>
                    <a:pt x="2125" y="103521"/>
                    <a:pt x="0" y="96893"/>
                    <a:pt x="0" y="88292"/>
                  </a:cubicBezTo>
                  <a:lnTo>
                    <a:pt x="0" y="58186"/>
                  </a:lnTo>
                  <a:cubicBezTo>
                    <a:pt x="0" y="49585"/>
                    <a:pt x="2125" y="42957"/>
                    <a:pt x="6426" y="38403"/>
                  </a:cubicBezTo>
                  <a:cubicBezTo>
                    <a:pt x="10727" y="33849"/>
                    <a:pt x="17102" y="31522"/>
                    <a:pt x="25501" y="31522"/>
                  </a:cubicBezTo>
                  <a:lnTo>
                    <a:pt x="32180" y="31522"/>
                  </a:lnTo>
                  <a:cubicBezTo>
                    <a:pt x="35570" y="31522"/>
                    <a:pt x="38757" y="32281"/>
                    <a:pt x="41844" y="33748"/>
                  </a:cubicBezTo>
                  <a:cubicBezTo>
                    <a:pt x="44879" y="35215"/>
                    <a:pt x="47004" y="37442"/>
                    <a:pt x="48219" y="40376"/>
                  </a:cubicBezTo>
                  <a:lnTo>
                    <a:pt x="48877" y="40376"/>
                  </a:lnTo>
                  <a:lnTo>
                    <a:pt x="48877" y="3441"/>
                  </a:lnTo>
                  <a:cubicBezTo>
                    <a:pt x="48877" y="1164"/>
                    <a:pt x="50040" y="0"/>
                    <a:pt x="52317" y="0"/>
                  </a:cubicBezTo>
                  <a:lnTo>
                    <a:pt x="66231" y="0"/>
                  </a:lnTo>
                  <a:cubicBezTo>
                    <a:pt x="68508" y="0"/>
                    <a:pt x="69672" y="1164"/>
                    <a:pt x="69672" y="3441"/>
                  </a:cubicBezTo>
                  <a:lnTo>
                    <a:pt x="69672" y="111515"/>
                  </a:lnTo>
                  <a:cubicBezTo>
                    <a:pt x="69672" y="113792"/>
                    <a:pt x="68508" y="114956"/>
                    <a:pt x="66231" y="114956"/>
                  </a:cubicBezTo>
                  <a:lnTo>
                    <a:pt x="52317" y="114956"/>
                  </a:lnTo>
                  <a:cubicBezTo>
                    <a:pt x="50040" y="114956"/>
                    <a:pt x="48877" y="113792"/>
                    <a:pt x="48877" y="111515"/>
                  </a:cubicBezTo>
                  <a:lnTo>
                    <a:pt x="48877" y="106152"/>
                  </a:lnTo>
                  <a:lnTo>
                    <a:pt x="48219" y="106152"/>
                  </a:lnTo>
                  <a:cubicBezTo>
                    <a:pt x="47004" y="109087"/>
                    <a:pt x="44879" y="111313"/>
                    <a:pt x="41844" y="112780"/>
                  </a:cubicBezTo>
                  <a:cubicBezTo>
                    <a:pt x="38757" y="114197"/>
                    <a:pt x="35570" y="114956"/>
                    <a:pt x="32180" y="114956"/>
                  </a:cubicBezTo>
                  <a:moveTo>
                    <a:pt x="48877" y="84547"/>
                  </a:moveTo>
                  <a:lnTo>
                    <a:pt x="48877" y="61981"/>
                  </a:lnTo>
                  <a:cubicBezTo>
                    <a:pt x="48877" y="53683"/>
                    <a:pt x="45132" y="49534"/>
                    <a:pt x="37593" y="49534"/>
                  </a:cubicBezTo>
                  <a:lnTo>
                    <a:pt x="30257" y="49534"/>
                  </a:lnTo>
                  <a:cubicBezTo>
                    <a:pt x="26766" y="49534"/>
                    <a:pt x="24287" y="50243"/>
                    <a:pt x="22870" y="51761"/>
                  </a:cubicBezTo>
                  <a:cubicBezTo>
                    <a:pt x="21453" y="53228"/>
                    <a:pt x="20745" y="55707"/>
                    <a:pt x="20745" y="59198"/>
                  </a:cubicBezTo>
                  <a:lnTo>
                    <a:pt x="20745" y="87330"/>
                  </a:lnTo>
                  <a:cubicBezTo>
                    <a:pt x="20745" y="90821"/>
                    <a:pt x="21453" y="93301"/>
                    <a:pt x="22870" y="94768"/>
                  </a:cubicBezTo>
                  <a:cubicBezTo>
                    <a:pt x="24287" y="96235"/>
                    <a:pt x="26715" y="96944"/>
                    <a:pt x="30257" y="96944"/>
                  </a:cubicBezTo>
                  <a:lnTo>
                    <a:pt x="37593" y="96944"/>
                  </a:lnTo>
                  <a:cubicBezTo>
                    <a:pt x="45082" y="96944"/>
                    <a:pt x="48877" y="92845"/>
                    <a:pt x="48877" y="84547"/>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89" name="Google Shape;89;p7"/>
            <p:cNvSpPr/>
            <p:nvPr/>
          </p:nvSpPr>
          <p:spPr>
            <a:xfrm>
              <a:off x="1631607" y="2076120"/>
              <a:ext cx="20795" cy="114956"/>
            </a:xfrm>
            <a:custGeom>
              <a:rect b="b" l="l" r="r" t="t"/>
              <a:pathLst>
                <a:path extrusionOk="0" h="114956" w="20795">
                  <a:moveTo>
                    <a:pt x="0" y="17507"/>
                  </a:moveTo>
                  <a:lnTo>
                    <a:pt x="0" y="3289"/>
                  </a:lnTo>
                  <a:cubicBezTo>
                    <a:pt x="0" y="1113"/>
                    <a:pt x="1062" y="0"/>
                    <a:pt x="3289" y="0"/>
                  </a:cubicBezTo>
                  <a:lnTo>
                    <a:pt x="17506" y="0"/>
                  </a:lnTo>
                  <a:cubicBezTo>
                    <a:pt x="19682" y="0"/>
                    <a:pt x="20795" y="1012"/>
                    <a:pt x="20795" y="3086"/>
                  </a:cubicBezTo>
                  <a:lnTo>
                    <a:pt x="20795" y="17456"/>
                  </a:lnTo>
                  <a:cubicBezTo>
                    <a:pt x="20795" y="19632"/>
                    <a:pt x="19733" y="20745"/>
                    <a:pt x="17506" y="20745"/>
                  </a:cubicBezTo>
                  <a:lnTo>
                    <a:pt x="3289" y="20745"/>
                  </a:lnTo>
                  <a:cubicBezTo>
                    <a:pt x="1113" y="20795"/>
                    <a:pt x="0" y="19682"/>
                    <a:pt x="0" y="17507"/>
                  </a:cubicBezTo>
                  <a:moveTo>
                    <a:pt x="0" y="111515"/>
                  </a:moveTo>
                  <a:lnTo>
                    <a:pt x="0" y="35013"/>
                  </a:lnTo>
                  <a:cubicBezTo>
                    <a:pt x="0" y="32736"/>
                    <a:pt x="1062" y="31572"/>
                    <a:pt x="3289" y="31572"/>
                  </a:cubicBezTo>
                  <a:lnTo>
                    <a:pt x="17355" y="31572"/>
                  </a:lnTo>
                  <a:cubicBezTo>
                    <a:pt x="19632" y="31572"/>
                    <a:pt x="20795" y="32736"/>
                    <a:pt x="20795" y="35013"/>
                  </a:cubicBezTo>
                  <a:lnTo>
                    <a:pt x="20795" y="111515"/>
                  </a:lnTo>
                  <a:cubicBezTo>
                    <a:pt x="20795" y="112932"/>
                    <a:pt x="20542" y="113843"/>
                    <a:pt x="20036" y="114298"/>
                  </a:cubicBezTo>
                  <a:cubicBezTo>
                    <a:pt x="19530" y="114754"/>
                    <a:pt x="18721" y="114956"/>
                    <a:pt x="17506" y="114956"/>
                  </a:cubicBezTo>
                  <a:lnTo>
                    <a:pt x="3441" y="114956"/>
                  </a:lnTo>
                  <a:cubicBezTo>
                    <a:pt x="1164" y="114956"/>
                    <a:pt x="0" y="113792"/>
                    <a:pt x="0" y="111515"/>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90" name="Google Shape;90;p7"/>
            <p:cNvSpPr/>
            <p:nvPr/>
          </p:nvSpPr>
          <p:spPr>
            <a:xfrm>
              <a:off x="1671173" y="2107693"/>
              <a:ext cx="68356" cy="83383"/>
            </a:xfrm>
            <a:custGeom>
              <a:rect b="b" l="l" r="r" t="t"/>
              <a:pathLst>
                <a:path extrusionOk="0" h="83383" w="68356">
                  <a:moveTo>
                    <a:pt x="17355" y="83384"/>
                  </a:moveTo>
                  <a:lnTo>
                    <a:pt x="3441" y="83384"/>
                  </a:lnTo>
                  <a:cubicBezTo>
                    <a:pt x="1164" y="83384"/>
                    <a:pt x="0" y="82220"/>
                    <a:pt x="0" y="79943"/>
                  </a:cubicBezTo>
                  <a:lnTo>
                    <a:pt x="0" y="3441"/>
                  </a:lnTo>
                  <a:cubicBezTo>
                    <a:pt x="0" y="1164"/>
                    <a:pt x="1164" y="0"/>
                    <a:pt x="3441" y="0"/>
                  </a:cubicBezTo>
                  <a:lnTo>
                    <a:pt x="17355" y="0"/>
                  </a:lnTo>
                  <a:cubicBezTo>
                    <a:pt x="19632" y="0"/>
                    <a:pt x="20795" y="1164"/>
                    <a:pt x="20795" y="3441"/>
                  </a:cubicBezTo>
                  <a:lnTo>
                    <a:pt x="20795" y="8854"/>
                  </a:lnTo>
                  <a:lnTo>
                    <a:pt x="21453" y="8854"/>
                  </a:lnTo>
                  <a:cubicBezTo>
                    <a:pt x="23831" y="2985"/>
                    <a:pt x="29194" y="0"/>
                    <a:pt x="37492" y="0"/>
                  </a:cubicBezTo>
                  <a:lnTo>
                    <a:pt x="42704" y="0"/>
                  </a:lnTo>
                  <a:cubicBezTo>
                    <a:pt x="59805" y="0"/>
                    <a:pt x="68356" y="8905"/>
                    <a:pt x="68356" y="26665"/>
                  </a:cubicBezTo>
                  <a:lnTo>
                    <a:pt x="68356" y="79943"/>
                  </a:lnTo>
                  <a:cubicBezTo>
                    <a:pt x="68356" y="82220"/>
                    <a:pt x="67142" y="83384"/>
                    <a:pt x="64764" y="83384"/>
                  </a:cubicBezTo>
                  <a:lnTo>
                    <a:pt x="51052" y="83384"/>
                  </a:lnTo>
                  <a:cubicBezTo>
                    <a:pt x="48775" y="83384"/>
                    <a:pt x="47612" y="82220"/>
                    <a:pt x="47612" y="79943"/>
                  </a:cubicBezTo>
                  <a:lnTo>
                    <a:pt x="47612" y="27626"/>
                  </a:lnTo>
                  <a:cubicBezTo>
                    <a:pt x="47612" y="24135"/>
                    <a:pt x="46903" y="21655"/>
                    <a:pt x="45436" y="20188"/>
                  </a:cubicBezTo>
                  <a:cubicBezTo>
                    <a:pt x="43969" y="18721"/>
                    <a:pt x="41489" y="17962"/>
                    <a:pt x="37998" y="17962"/>
                  </a:cubicBezTo>
                  <a:lnTo>
                    <a:pt x="32129" y="17962"/>
                  </a:lnTo>
                  <a:cubicBezTo>
                    <a:pt x="24590" y="17962"/>
                    <a:pt x="20846" y="22111"/>
                    <a:pt x="20846" y="30409"/>
                  </a:cubicBezTo>
                  <a:lnTo>
                    <a:pt x="20846" y="79943"/>
                  </a:lnTo>
                  <a:cubicBezTo>
                    <a:pt x="20795" y="82220"/>
                    <a:pt x="19632" y="83384"/>
                    <a:pt x="17355" y="8338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91" name="Google Shape;91;p7"/>
            <p:cNvSpPr/>
            <p:nvPr/>
          </p:nvSpPr>
          <p:spPr>
            <a:xfrm>
              <a:off x="1755215" y="2107642"/>
              <a:ext cx="68356" cy="110554"/>
            </a:xfrm>
            <a:custGeom>
              <a:rect b="b" l="l" r="r" t="t"/>
              <a:pathLst>
                <a:path extrusionOk="0" h="110554" w="68356">
                  <a:moveTo>
                    <a:pt x="30915" y="79639"/>
                  </a:moveTo>
                  <a:lnTo>
                    <a:pt x="25501" y="79639"/>
                  </a:lnTo>
                  <a:cubicBezTo>
                    <a:pt x="17102" y="79639"/>
                    <a:pt x="10777" y="77363"/>
                    <a:pt x="6476" y="72758"/>
                  </a:cubicBezTo>
                  <a:cubicBezTo>
                    <a:pt x="2176" y="68154"/>
                    <a:pt x="0" y="61576"/>
                    <a:pt x="0" y="52975"/>
                  </a:cubicBezTo>
                  <a:lnTo>
                    <a:pt x="0" y="26665"/>
                  </a:lnTo>
                  <a:cubicBezTo>
                    <a:pt x="0" y="18063"/>
                    <a:pt x="2327" y="11435"/>
                    <a:pt x="7033" y="6881"/>
                  </a:cubicBezTo>
                  <a:cubicBezTo>
                    <a:pt x="11739" y="2327"/>
                    <a:pt x="18367" y="0"/>
                    <a:pt x="26968" y="0"/>
                  </a:cubicBezTo>
                  <a:lnTo>
                    <a:pt x="64764" y="0"/>
                  </a:lnTo>
                  <a:cubicBezTo>
                    <a:pt x="67142" y="0"/>
                    <a:pt x="68356" y="1164"/>
                    <a:pt x="68356" y="3441"/>
                  </a:cubicBezTo>
                  <a:lnTo>
                    <a:pt x="68356" y="84041"/>
                  </a:lnTo>
                  <a:cubicBezTo>
                    <a:pt x="68356" y="92542"/>
                    <a:pt x="65978" y="99069"/>
                    <a:pt x="61222" y="103673"/>
                  </a:cubicBezTo>
                  <a:cubicBezTo>
                    <a:pt x="56466" y="108277"/>
                    <a:pt x="49838" y="110554"/>
                    <a:pt x="41338" y="110554"/>
                  </a:cubicBezTo>
                  <a:lnTo>
                    <a:pt x="9917" y="110554"/>
                  </a:lnTo>
                  <a:cubicBezTo>
                    <a:pt x="8602" y="110554"/>
                    <a:pt x="7741" y="110301"/>
                    <a:pt x="7235" y="109846"/>
                  </a:cubicBezTo>
                  <a:cubicBezTo>
                    <a:pt x="6729" y="109340"/>
                    <a:pt x="6476" y="108530"/>
                    <a:pt x="6476" y="107316"/>
                  </a:cubicBezTo>
                  <a:lnTo>
                    <a:pt x="6476" y="96033"/>
                  </a:lnTo>
                  <a:cubicBezTo>
                    <a:pt x="6476" y="93756"/>
                    <a:pt x="7640" y="92592"/>
                    <a:pt x="9917" y="92592"/>
                  </a:cubicBezTo>
                  <a:lnTo>
                    <a:pt x="37897" y="92592"/>
                  </a:lnTo>
                  <a:cubicBezTo>
                    <a:pt x="41388" y="92592"/>
                    <a:pt x="43868" y="91884"/>
                    <a:pt x="45335" y="90366"/>
                  </a:cubicBezTo>
                  <a:cubicBezTo>
                    <a:pt x="46802" y="88899"/>
                    <a:pt x="47561" y="86470"/>
                    <a:pt x="47561" y="83080"/>
                  </a:cubicBezTo>
                  <a:lnTo>
                    <a:pt x="47561" y="70633"/>
                  </a:lnTo>
                  <a:lnTo>
                    <a:pt x="46903" y="70633"/>
                  </a:lnTo>
                  <a:cubicBezTo>
                    <a:pt x="45689" y="73568"/>
                    <a:pt x="43564" y="75794"/>
                    <a:pt x="40528" y="77363"/>
                  </a:cubicBezTo>
                  <a:cubicBezTo>
                    <a:pt x="37543" y="78931"/>
                    <a:pt x="34305" y="79639"/>
                    <a:pt x="30915" y="79639"/>
                  </a:cubicBezTo>
                  <a:moveTo>
                    <a:pt x="47612" y="49281"/>
                  </a:moveTo>
                  <a:lnTo>
                    <a:pt x="47612" y="19834"/>
                  </a:lnTo>
                  <a:cubicBezTo>
                    <a:pt x="47612" y="18620"/>
                    <a:pt x="46954" y="18063"/>
                    <a:pt x="45639" y="18063"/>
                  </a:cubicBezTo>
                  <a:lnTo>
                    <a:pt x="30257" y="18063"/>
                  </a:lnTo>
                  <a:cubicBezTo>
                    <a:pt x="26766" y="18063"/>
                    <a:pt x="24337" y="18771"/>
                    <a:pt x="22920" y="20289"/>
                  </a:cubicBezTo>
                  <a:cubicBezTo>
                    <a:pt x="21504" y="21757"/>
                    <a:pt x="20795" y="24236"/>
                    <a:pt x="20795" y="27727"/>
                  </a:cubicBezTo>
                  <a:lnTo>
                    <a:pt x="20795" y="52064"/>
                  </a:lnTo>
                  <a:cubicBezTo>
                    <a:pt x="20795" y="55555"/>
                    <a:pt x="21504" y="57984"/>
                    <a:pt x="22920" y="59451"/>
                  </a:cubicBezTo>
                  <a:cubicBezTo>
                    <a:pt x="24337" y="60868"/>
                    <a:pt x="26766" y="61576"/>
                    <a:pt x="30257" y="61576"/>
                  </a:cubicBezTo>
                  <a:lnTo>
                    <a:pt x="36329" y="61576"/>
                  </a:lnTo>
                  <a:cubicBezTo>
                    <a:pt x="43817" y="61526"/>
                    <a:pt x="47612" y="57427"/>
                    <a:pt x="47612" y="49281"/>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92" name="Google Shape;92;p7"/>
            <p:cNvSpPr/>
            <p:nvPr/>
          </p:nvSpPr>
          <p:spPr>
            <a:xfrm>
              <a:off x="1876445" y="2085886"/>
              <a:ext cx="72252" cy="105140"/>
            </a:xfrm>
            <a:custGeom>
              <a:rect b="b" l="l" r="r" t="t"/>
              <a:pathLst>
                <a:path extrusionOk="0" h="105140" w="72252">
                  <a:moveTo>
                    <a:pt x="101" y="78375"/>
                  </a:moveTo>
                  <a:lnTo>
                    <a:pt x="101" y="75086"/>
                  </a:lnTo>
                  <a:cubicBezTo>
                    <a:pt x="101" y="72809"/>
                    <a:pt x="1214" y="71645"/>
                    <a:pt x="3542" y="71645"/>
                  </a:cubicBezTo>
                  <a:lnTo>
                    <a:pt x="17456" y="71645"/>
                  </a:lnTo>
                  <a:cubicBezTo>
                    <a:pt x="19733" y="71645"/>
                    <a:pt x="20897" y="72809"/>
                    <a:pt x="20897" y="75086"/>
                  </a:cubicBezTo>
                  <a:lnTo>
                    <a:pt x="20897" y="76401"/>
                  </a:lnTo>
                  <a:cubicBezTo>
                    <a:pt x="20897" y="80550"/>
                    <a:pt x="21706" y="83384"/>
                    <a:pt x="23376" y="84902"/>
                  </a:cubicBezTo>
                  <a:cubicBezTo>
                    <a:pt x="24995" y="86419"/>
                    <a:pt x="28031" y="87178"/>
                    <a:pt x="32382" y="87178"/>
                  </a:cubicBezTo>
                  <a:lnTo>
                    <a:pt x="40073" y="87178"/>
                  </a:lnTo>
                  <a:cubicBezTo>
                    <a:pt x="44323" y="87178"/>
                    <a:pt x="47308" y="86369"/>
                    <a:pt x="48978" y="84699"/>
                  </a:cubicBezTo>
                  <a:cubicBezTo>
                    <a:pt x="50648" y="83080"/>
                    <a:pt x="51508" y="79994"/>
                    <a:pt x="51508" y="75541"/>
                  </a:cubicBezTo>
                  <a:lnTo>
                    <a:pt x="51508" y="73568"/>
                  </a:lnTo>
                  <a:cubicBezTo>
                    <a:pt x="51508" y="70380"/>
                    <a:pt x="50243" y="68002"/>
                    <a:pt x="47662" y="66282"/>
                  </a:cubicBezTo>
                  <a:cubicBezTo>
                    <a:pt x="45082" y="64612"/>
                    <a:pt x="41894" y="63600"/>
                    <a:pt x="38099" y="63246"/>
                  </a:cubicBezTo>
                  <a:cubicBezTo>
                    <a:pt x="34254" y="62943"/>
                    <a:pt x="30156" y="62285"/>
                    <a:pt x="25754" y="61374"/>
                  </a:cubicBezTo>
                  <a:cubicBezTo>
                    <a:pt x="21352" y="60463"/>
                    <a:pt x="17254" y="59249"/>
                    <a:pt x="13408" y="57782"/>
                  </a:cubicBezTo>
                  <a:cubicBezTo>
                    <a:pt x="9614" y="56314"/>
                    <a:pt x="6426" y="53430"/>
                    <a:pt x="3845" y="49130"/>
                  </a:cubicBezTo>
                  <a:cubicBezTo>
                    <a:pt x="1265" y="44829"/>
                    <a:pt x="0" y="39314"/>
                    <a:pt x="0" y="32534"/>
                  </a:cubicBezTo>
                  <a:lnTo>
                    <a:pt x="0" y="26816"/>
                  </a:lnTo>
                  <a:cubicBezTo>
                    <a:pt x="0" y="18316"/>
                    <a:pt x="2378" y="11738"/>
                    <a:pt x="7185" y="7033"/>
                  </a:cubicBezTo>
                  <a:cubicBezTo>
                    <a:pt x="11992" y="2327"/>
                    <a:pt x="18620" y="0"/>
                    <a:pt x="27120" y="0"/>
                  </a:cubicBezTo>
                  <a:lnTo>
                    <a:pt x="43463" y="0"/>
                  </a:lnTo>
                  <a:cubicBezTo>
                    <a:pt x="52064" y="0"/>
                    <a:pt x="58794" y="2327"/>
                    <a:pt x="63600" y="7033"/>
                  </a:cubicBezTo>
                  <a:cubicBezTo>
                    <a:pt x="68407" y="11738"/>
                    <a:pt x="70785" y="18316"/>
                    <a:pt x="70785" y="26816"/>
                  </a:cubicBezTo>
                  <a:lnTo>
                    <a:pt x="70785" y="29903"/>
                  </a:lnTo>
                  <a:cubicBezTo>
                    <a:pt x="70785" y="32180"/>
                    <a:pt x="69621" y="33343"/>
                    <a:pt x="67345" y="33343"/>
                  </a:cubicBezTo>
                  <a:lnTo>
                    <a:pt x="53430" y="33343"/>
                  </a:lnTo>
                  <a:cubicBezTo>
                    <a:pt x="51154" y="33343"/>
                    <a:pt x="49990" y="32180"/>
                    <a:pt x="49990" y="29903"/>
                  </a:cubicBezTo>
                  <a:lnTo>
                    <a:pt x="49990" y="28941"/>
                  </a:lnTo>
                  <a:cubicBezTo>
                    <a:pt x="49990" y="24691"/>
                    <a:pt x="49180" y="21807"/>
                    <a:pt x="47561" y="20289"/>
                  </a:cubicBezTo>
                  <a:cubicBezTo>
                    <a:pt x="45942" y="18771"/>
                    <a:pt x="42906" y="18013"/>
                    <a:pt x="38555" y="18013"/>
                  </a:cubicBezTo>
                  <a:lnTo>
                    <a:pt x="32180" y="18013"/>
                  </a:lnTo>
                  <a:cubicBezTo>
                    <a:pt x="27727" y="18013"/>
                    <a:pt x="24691" y="18873"/>
                    <a:pt x="23123" y="20542"/>
                  </a:cubicBezTo>
                  <a:cubicBezTo>
                    <a:pt x="21554" y="22263"/>
                    <a:pt x="20745" y="25551"/>
                    <a:pt x="20745" y="30409"/>
                  </a:cubicBezTo>
                  <a:lnTo>
                    <a:pt x="20745" y="33495"/>
                  </a:lnTo>
                  <a:cubicBezTo>
                    <a:pt x="20745" y="38605"/>
                    <a:pt x="25197" y="41591"/>
                    <a:pt x="34153" y="42350"/>
                  </a:cubicBezTo>
                  <a:cubicBezTo>
                    <a:pt x="43412" y="43109"/>
                    <a:pt x="51660" y="44981"/>
                    <a:pt x="58844" y="47915"/>
                  </a:cubicBezTo>
                  <a:cubicBezTo>
                    <a:pt x="62639" y="49534"/>
                    <a:pt x="65827" y="52469"/>
                    <a:pt x="68407" y="56669"/>
                  </a:cubicBezTo>
                  <a:cubicBezTo>
                    <a:pt x="70987" y="60868"/>
                    <a:pt x="72252" y="66231"/>
                    <a:pt x="72252" y="72758"/>
                  </a:cubicBezTo>
                  <a:lnTo>
                    <a:pt x="72252" y="78324"/>
                  </a:lnTo>
                  <a:cubicBezTo>
                    <a:pt x="72252" y="86824"/>
                    <a:pt x="69874" y="93402"/>
                    <a:pt x="65068" y="98107"/>
                  </a:cubicBezTo>
                  <a:cubicBezTo>
                    <a:pt x="60261" y="102813"/>
                    <a:pt x="53633" y="105140"/>
                    <a:pt x="45133" y="105140"/>
                  </a:cubicBezTo>
                  <a:lnTo>
                    <a:pt x="27322" y="105140"/>
                  </a:lnTo>
                  <a:cubicBezTo>
                    <a:pt x="18822" y="105140"/>
                    <a:pt x="12194" y="102813"/>
                    <a:pt x="7387" y="98107"/>
                  </a:cubicBezTo>
                  <a:cubicBezTo>
                    <a:pt x="2530" y="93452"/>
                    <a:pt x="101" y="86875"/>
                    <a:pt x="101" y="78375"/>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93" name="Google Shape;93;p7"/>
            <p:cNvSpPr/>
            <p:nvPr/>
          </p:nvSpPr>
          <p:spPr>
            <a:xfrm>
              <a:off x="1964079" y="2107592"/>
              <a:ext cx="54796" cy="83434"/>
            </a:xfrm>
            <a:custGeom>
              <a:rect b="b" l="l" r="r" t="t"/>
              <a:pathLst>
                <a:path extrusionOk="0" h="83434" w="54796">
                  <a:moveTo>
                    <a:pt x="54746" y="68913"/>
                  </a:moveTo>
                  <a:lnTo>
                    <a:pt x="54746" y="80196"/>
                  </a:lnTo>
                  <a:cubicBezTo>
                    <a:pt x="54746" y="81410"/>
                    <a:pt x="54493" y="82220"/>
                    <a:pt x="54037" y="82726"/>
                  </a:cubicBezTo>
                  <a:cubicBezTo>
                    <a:pt x="53532" y="83232"/>
                    <a:pt x="52621" y="83434"/>
                    <a:pt x="51356" y="83434"/>
                  </a:cubicBezTo>
                  <a:lnTo>
                    <a:pt x="26968" y="83434"/>
                  </a:lnTo>
                  <a:cubicBezTo>
                    <a:pt x="18367" y="83434"/>
                    <a:pt x="11739" y="81157"/>
                    <a:pt x="7033" y="76553"/>
                  </a:cubicBezTo>
                  <a:cubicBezTo>
                    <a:pt x="2327" y="71999"/>
                    <a:pt x="0" y="65371"/>
                    <a:pt x="0" y="56770"/>
                  </a:cubicBezTo>
                  <a:lnTo>
                    <a:pt x="0" y="26665"/>
                  </a:lnTo>
                  <a:cubicBezTo>
                    <a:pt x="0" y="18063"/>
                    <a:pt x="2327" y="11435"/>
                    <a:pt x="7033" y="6881"/>
                  </a:cubicBezTo>
                  <a:cubicBezTo>
                    <a:pt x="11739" y="2327"/>
                    <a:pt x="18367" y="0"/>
                    <a:pt x="26968" y="0"/>
                  </a:cubicBezTo>
                  <a:lnTo>
                    <a:pt x="51356" y="0"/>
                  </a:lnTo>
                  <a:cubicBezTo>
                    <a:pt x="53633" y="0"/>
                    <a:pt x="54797" y="1164"/>
                    <a:pt x="54797" y="3441"/>
                  </a:cubicBezTo>
                  <a:lnTo>
                    <a:pt x="54797" y="14724"/>
                  </a:lnTo>
                  <a:cubicBezTo>
                    <a:pt x="54797" y="15938"/>
                    <a:pt x="54543" y="16748"/>
                    <a:pt x="54088" y="17254"/>
                  </a:cubicBezTo>
                  <a:cubicBezTo>
                    <a:pt x="53582" y="17760"/>
                    <a:pt x="52671" y="17962"/>
                    <a:pt x="51406" y="17962"/>
                  </a:cubicBezTo>
                  <a:lnTo>
                    <a:pt x="30308" y="17962"/>
                  </a:lnTo>
                  <a:cubicBezTo>
                    <a:pt x="26918" y="17962"/>
                    <a:pt x="24489" y="18670"/>
                    <a:pt x="23022" y="20188"/>
                  </a:cubicBezTo>
                  <a:cubicBezTo>
                    <a:pt x="21554" y="21655"/>
                    <a:pt x="20795" y="24135"/>
                    <a:pt x="20795" y="27626"/>
                  </a:cubicBezTo>
                  <a:lnTo>
                    <a:pt x="20795" y="55758"/>
                  </a:lnTo>
                  <a:cubicBezTo>
                    <a:pt x="20795" y="59249"/>
                    <a:pt x="21504" y="61728"/>
                    <a:pt x="23022" y="63196"/>
                  </a:cubicBezTo>
                  <a:cubicBezTo>
                    <a:pt x="24489" y="64663"/>
                    <a:pt x="26918" y="65422"/>
                    <a:pt x="30308" y="65422"/>
                  </a:cubicBezTo>
                  <a:lnTo>
                    <a:pt x="51406" y="65422"/>
                  </a:lnTo>
                  <a:cubicBezTo>
                    <a:pt x="53582" y="65472"/>
                    <a:pt x="54746" y="66636"/>
                    <a:pt x="54746" y="68913"/>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94" name="Google Shape;94;p7"/>
            <p:cNvSpPr/>
            <p:nvPr/>
          </p:nvSpPr>
          <p:spPr>
            <a:xfrm>
              <a:off x="2032840" y="2076120"/>
              <a:ext cx="68407" cy="114956"/>
            </a:xfrm>
            <a:custGeom>
              <a:rect b="b" l="l" r="r" t="t"/>
              <a:pathLst>
                <a:path extrusionOk="0" h="114956" w="68407">
                  <a:moveTo>
                    <a:pt x="17355" y="114956"/>
                  </a:moveTo>
                  <a:lnTo>
                    <a:pt x="3441" y="114956"/>
                  </a:lnTo>
                  <a:cubicBezTo>
                    <a:pt x="1164" y="114956"/>
                    <a:pt x="0" y="113792"/>
                    <a:pt x="0" y="111515"/>
                  </a:cubicBezTo>
                  <a:lnTo>
                    <a:pt x="0" y="3441"/>
                  </a:lnTo>
                  <a:cubicBezTo>
                    <a:pt x="0" y="1164"/>
                    <a:pt x="1164" y="0"/>
                    <a:pt x="3441" y="0"/>
                  </a:cubicBezTo>
                  <a:lnTo>
                    <a:pt x="17355" y="0"/>
                  </a:lnTo>
                  <a:cubicBezTo>
                    <a:pt x="19632" y="0"/>
                    <a:pt x="20795" y="1164"/>
                    <a:pt x="20795" y="3441"/>
                  </a:cubicBezTo>
                  <a:lnTo>
                    <a:pt x="20795" y="40376"/>
                  </a:lnTo>
                  <a:lnTo>
                    <a:pt x="21453" y="40376"/>
                  </a:lnTo>
                  <a:cubicBezTo>
                    <a:pt x="23831" y="34507"/>
                    <a:pt x="29195" y="31522"/>
                    <a:pt x="37492" y="31522"/>
                  </a:cubicBezTo>
                  <a:lnTo>
                    <a:pt x="42754" y="31522"/>
                  </a:lnTo>
                  <a:cubicBezTo>
                    <a:pt x="59856" y="31522"/>
                    <a:pt x="68407" y="40427"/>
                    <a:pt x="68407" y="58186"/>
                  </a:cubicBezTo>
                  <a:lnTo>
                    <a:pt x="68407" y="111465"/>
                  </a:lnTo>
                  <a:cubicBezTo>
                    <a:pt x="68407" y="113742"/>
                    <a:pt x="67193" y="114906"/>
                    <a:pt x="64815" y="114906"/>
                  </a:cubicBezTo>
                  <a:lnTo>
                    <a:pt x="51103" y="114906"/>
                  </a:lnTo>
                  <a:cubicBezTo>
                    <a:pt x="48826" y="114906"/>
                    <a:pt x="47662" y="113742"/>
                    <a:pt x="47662" y="111465"/>
                  </a:cubicBezTo>
                  <a:lnTo>
                    <a:pt x="47662" y="59198"/>
                  </a:lnTo>
                  <a:cubicBezTo>
                    <a:pt x="47662" y="55707"/>
                    <a:pt x="46954" y="53228"/>
                    <a:pt x="45487" y="51761"/>
                  </a:cubicBezTo>
                  <a:cubicBezTo>
                    <a:pt x="44019" y="50293"/>
                    <a:pt x="41540" y="49534"/>
                    <a:pt x="38049" y="49534"/>
                  </a:cubicBezTo>
                  <a:lnTo>
                    <a:pt x="32180" y="49534"/>
                  </a:lnTo>
                  <a:cubicBezTo>
                    <a:pt x="24641" y="49534"/>
                    <a:pt x="20897" y="53683"/>
                    <a:pt x="20897" y="61981"/>
                  </a:cubicBezTo>
                  <a:lnTo>
                    <a:pt x="20897" y="111515"/>
                  </a:lnTo>
                  <a:cubicBezTo>
                    <a:pt x="20795" y="113792"/>
                    <a:pt x="19632" y="114956"/>
                    <a:pt x="17355" y="114956"/>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95" name="Google Shape;95;p7"/>
            <p:cNvSpPr/>
            <p:nvPr/>
          </p:nvSpPr>
          <p:spPr>
            <a:xfrm>
              <a:off x="2116730" y="2107642"/>
              <a:ext cx="68508" cy="83434"/>
            </a:xfrm>
            <a:custGeom>
              <a:rect b="b" l="l" r="r" t="t"/>
              <a:pathLst>
                <a:path extrusionOk="0" h="83434" w="68508">
                  <a:moveTo>
                    <a:pt x="41540" y="83434"/>
                  </a:moveTo>
                  <a:lnTo>
                    <a:pt x="26968" y="83434"/>
                  </a:lnTo>
                  <a:cubicBezTo>
                    <a:pt x="18367" y="83434"/>
                    <a:pt x="11739" y="81157"/>
                    <a:pt x="7033" y="76553"/>
                  </a:cubicBezTo>
                  <a:cubicBezTo>
                    <a:pt x="2327" y="71999"/>
                    <a:pt x="0" y="65371"/>
                    <a:pt x="0" y="56770"/>
                  </a:cubicBezTo>
                  <a:lnTo>
                    <a:pt x="0" y="26665"/>
                  </a:lnTo>
                  <a:cubicBezTo>
                    <a:pt x="0" y="18063"/>
                    <a:pt x="2327" y="11435"/>
                    <a:pt x="7033" y="6881"/>
                  </a:cubicBezTo>
                  <a:cubicBezTo>
                    <a:pt x="11739" y="2327"/>
                    <a:pt x="18367" y="0"/>
                    <a:pt x="26968" y="0"/>
                  </a:cubicBezTo>
                  <a:lnTo>
                    <a:pt x="41540" y="0"/>
                  </a:lnTo>
                  <a:cubicBezTo>
                    <a:pt x="50040" y="0"/>
                    <a:pt x="56668" y="2327"/>
                    <a:pt x="61374" y="6932"/>
                  </a:cubicBezTo>
                  <a:cubicBezTo>
                    <a:pt x="66130" y="11587"/>
                    <a:pt x="68508" y="18114"/>
                    <a:pt x="68508" y="26614"/>
                  </a:cubicBezTo>
                  <a:lnTo>
                    <a:pt x="68508" y="56719"/>
                  </a:lnTo>
                  <a:cubicBezTo>
                    <a:pt x="68508" y="65219"/>
                    <a:pt x="66130" y="71797"/>
                    <a:pt x="61374" y="76401"/>
                  </a:cubicBezTo>
                  <a:cubicBezTo>
                    <a:pt x="56668" y="81107"/>
                    <a:pt x="50040" y="83434"/>
                    <a:pt x="41540" y="83434"/>
                  </a:cubicBezTo>
                  <a:moveTo>
                    <a:pt x="30105" y="65624"/>
                  </a:moveTo>
                  <a:lnTo>
                    <a:pt x="38454" y="65624"/>
                  </a:lnTo>
                  <a:cubicBezTo>
                    <a:pt x="41945" y="65624"/>
                    <a:pt x="44424" y="64916"/>
                    <a:pt x="45891" y="63499"/>
                  </a:cubicBezTo>
                  <a:cubicBezTo>
                    <a:pt x="47359" y="62082"/>
                    <a:pt x="48118" y="59654"/>
                    <a:pt x="48118" y="56163"/>
                  </a:cubicBezTo>
                  <a:lnTo>
                    <a:pt x="48118" y="27322"/>
                  </a:lnTo>
                  <a:cubicBezTo>
                    <a:pt x="48118" y="23831"/>
                    <a:pt x="47409" y="21402"/>
                    <a:pt x="45891" y="19986"/>
                  </a:cubicBezTo>
                  <a:cubicBezTo>
                    <a:pt x="44424" y="18569"/>
                    <a:pt x="41945" y="17861"/>
                    <a:pt x="38454" y="17861"/>
                  </a:cubicBezTo>
                  <a:lnTo>
                    <a:pt x="30105" y="17861"/>
                  </a:lnTo>
                  <a:cubicBezTo>
                    <a:pt x="26614" y="17861"/>
                    <a:pt x="24185" y="18569"/>
                    <a:pt x="22769" y="19986"/>
                  </a:cubicBezTo>
                  <a:cubicBezTo>
                    <a:pt x="21352" y="21402"/>
                    <a:pt x="20643" y="23831"/>
                    <a:pt x="20643" y="27322"/>
                  </a:cubicBezTo>
                  <a:lnTo>
                    <a:pt x="20643" y="56112"/>
                  </a:lnTo>
                  <a:cubicBezTo>
                    <a:pt x="20643" y="59603"/>
                    <a:pt x="21352" y="62032"/>
                    <a:pt x="22769" y="63448"/>
                  </a:cubicBezTo>
                  <a:cubicBezTo>
                    <a:pt x="24135" y="64916"/>
                    <a:pt x="26614" y="65624"/>
                    <a:pt x="30105" y="6562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96" name="Google Shape;96;p7"/>
            <p:cNvSpPr/>
            <p:nvPr/>
          </p:nvSpPr>
          <p:spPr>
            <a:xfrm>
              <a:off x="2199962" y="2107642"/>
              <a:ext cx="68558" cy="83434"/>
            </a:xfrm>
            <a:custGeom>
              <a:rect b="b" l="l" r="r" t="t"/>
              <a:pathLst>
                <a:path extrusionOk="0" h="83434" w="68558">
                  <a:moveTo>
                    <a:pt x="41540" y="83434"/>
                  </a:moveTo>
                  <a:lnTo>
                    <a:pt x="26968" y="83434"/>
                  </a:lnTo>
                  <a:cubicBezTo>
                    <a:pt x="18367" y="83434"/>
                    <a:pt x="11688" y="81157"/>
                    <a:pt x="7033" y="76553"/>
                  </a:cubicBezTo>
                  <a:cubicBezTo>
                    <a:pt x="2328" y="71999"/>
                    <a:pt x="0" y="65371"/>
                    <a:pt x="0" y="56770"/>
                  </a:cubicBezTo>
                  <a:lnTo>
                    <a:pt x="0" y="26665"/>
                  </a:lnTo>
                  <a:cubicBezTo>
                    <a:pt x="0" y="18063"/>
                    <a:pt x="2328" y="11435"/>
                    <a:pt x="7033" y="6881"/>
                  </a:cubicBezTo>
                  <a:cubicBezTo>
                    <a:pt x="11688" y="2327"/>
                    <a:pt x="18367" y="0"/>
                    <a:pt x="26968" y="0"/>
                  </a:cubicBezTo>
                  <a:lnTo>
                    <a:pt x="41540" y="0"/>
                  </a:lnTo>
                  <a:cubicBezTo>
                    <a:pt x="50040" y="0"/>
                    <a:pt x="56669" y="2327"/>
                    <a:pt x="61425" y="6932"/>
                  </a:cubicBezTo>
                  <a:cubicBezTo>
                    <a:pt x="66181" y="11587"/>
                    <a:pt x="68559" y="18114"/>
                    <a:pt x="68559" y="26614"/>
                  </a:cubicBezTo>
                  <a:lnTo>
                    <a:pt x="68559" y="56719"/>
                  </a:lnTo>
                  <a:cubicBezTo>
                    <a:pt x="68559" y="65219"/>
                    <a:pt x="66181" y="71797"/>
                    <a:pt x="61425" y="76401"/>
                  </a:cubicBezTo>
                  <a:cubicBezTo>
                    <a:pt x="56669" y="81107"/>
                    <a:pt x="50040" y="83434"/>
                    <a:pt x="41540" y="83434"/>
                  </a:cubicBezTo>
                  <a:moveTo>
                    <a:pt x="30105" y="65624"/>
                  </a:moveTo>
                  <a:lnTo>
                    <a:pt x="38454" y="65624"/>
                  </a:lnTo>
                  <a:cubicBezTo>
                    <a:pt x="41945" y="65624"/>
                    <a:pt x="44424" y="64916"/>
                    <a:pt x="45891" y="63499"/>
                  </a:cubicBezTo>
                  <a:cubicBezTo>
                    <a:pt x="47359" y="62082"/>
                    <a:pt x="48118" y="59654"/>
                    <a:pt x="48118" y="56163"/>
                  </a:cubicBezTo>
                  <a:lnTo>
                    <a:pt x="48118" y="27322"/>
                  </a:lnTo>
                  <a:cubicBezTo>
                    <a:pt x="48118" y="23831"/>
                    <a:pt x="47409" y="21402"/>
                    <a:pt x="45891" y="19986"/>
                  </a:cubicBezTo>
                  <a:cubicBezTo>
                    <a:pt x="44424" y="18569"/>
                    <a:pt x="41945" y="17861"/>
                    <a:pt x="38454" y="17861"/>
                  </a:cubicBezTo>
                  <a:lnTo>
                    <a:pt x="30105" y="17861"/>
                  </a:lnTo>
                  <a:cubicBezTo>
                    <a:pt x="26614" y="17861"/>
                    <a:pt x="24135" y="18569"/>
                    <a:pt x="22718" y="19986"/>
                  </a:cubicBezTo>
                  <a:cubicBezTo>
                    <a:pt x="21301" y="21402"/>
                    <a:pt x="20593" y="23831"/>
                    <a:pt x="20593" y="27322"/>
                  </a:cubicBezTo>
                  <a:lnTo>
                    <a:pt x="20593" y="56112"/>
                  </a:lnTo>
                  <a:cubicBezTo>
                    <a:pt x="20593" y="59603"/>
                    <a:pt x="21301" y="62032"/>
                    <a:pt x="22718" y="63448"/>
                  </a:cubicBezTo>
                  <a:cubicBezTo>
                    <a:pt x="24135" y="64916"/>
                    <a:pt x="26614" y="65624"/>
                    <a:pt x="30105" y="6562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97" name="Google Shape;97;p7"/>
            <p:cNvSpPr/>
            <p:nvPr/>
          </p:nvSpPr>
          <p:spPr>
            <a:xfrm>
              <a:off x="2285622" y="2076120"/>
              <a:ext cx="20795" cy="114956"/>
            </a:xfrm>
            <a:custGeom>
              <a:rect b="b" l="l" r="r" t="t"/>
              <a:pathLst>
                <a:path extrusionOk="0" h="114956" w="20795">
                  <a:moveTo>
                    <a:pt x="17355" y="114956"/>
                  </a:moveTo>
                  <a:lnTo>
                    <a:pt x="3441" y="114956"/>
                  </a:lnTo>
                  <a:cubicBezTo>
                    <a:pt x="1164" y="114956"/>
                    <a:pt x="0" y="113792"/>
                    <a:pt x="0" y="111515"/>
                  </a:cubicBezTo>
                  <a:lnTo>
                    <a:pt x="0" y="3441"/>
                  </a:lnTo>
                  <a:cubicBezTo>
                    <a:pt x="0" y="1164"/>
                    <a:pt x="1164" y="0"/>
                    <a:pt x="3441" y="0"/>
                  </a:cubicBezTo>
                  <a:lnTo>
                    <a:pt x="17355" y="0"/>
                  </a:lnTo>
                  <a:cubicBezTo>
                    <a:pt x="19631" y="0"/>
                    <a:pt x="20795" y="1164"/>
                    <a:pt x="20795" y="3441"/>
                  </a:cubicBezTo>
                  <a:lnTo>
                    <a:pt x="20795" y="111515"/>
                  </a:lnTo>
                  <a:cubicBezTo>
                    <a:pt x="20795" y="113792"/>
                    <a:pt x="19631" y="114956"/>
                    <a:pt x="17355" y="114956"/>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grpSp>
      <p:sp>
        <p:nvSpPr>
          <p:cNvPr id="98" name="Google Shape;98;p7"/>
          <p:cNvSpPr txBox="1"/>
          <p:nvPr>
            <p:ph type="title"/>
          </p:nvPr>
        </p:nvSpPr>
        <p:spPr>
          <a:xfrm>
            <a:off x="5233225" y="2683575"/>
            <a:ext cx="33972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2400"/>
              <a:buFont typeface="Rajdhani"/>
              <a:buNone/>
              <a:defRPr b="1" i="0" sz="24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2400"/>
              <a:buFont typeface="Rajdhani"/>
              <a:buNone/>
              <a:defRPr b="1" i="0" sz="24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2400"/>
              <a:buFont typeface="Rajdhani"/>
              <a:buNone/>
              <a:defRPr b="1" i="0" sz="24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2400"/>
              <a:buFont typeface="Rajdhani"/>
              <a:buNone/>
              <a:defRPr b="1" i="0" sz="24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2400"/>
              <a:buFont typeface="Rajdhani"/>
              <a:buNone/>
              <a:defRPr b="1" i="0" sz="24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2400"/>
              <a:buFont typeface="Rajdhani"/>
              <a:buNone/>
              <a:defRPr b="1" i="0" sz="24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2400"/>
              <a:buFont typeface="Rajdhani"/>
              <a:buNone/>
              <a:defRPr b="1" i="0" sz="24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2400"/>
              <a:buFont typeface="Rajdhani"/>
              <a:buNone/>
              <a:defRPr b="1" i="0" sz="24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2400"/>
              <a:buFont typeface="Rajdhani"/>
              <a:buNone/>
              <a:defRPr b="1" i="0" sz="2400" u="none" cap="none" strike="noStrike">
                <a:solidFill>
                  <a:srgbClr val="434343"/>
                </a:solidFill>
                <a:latin typeface="Rajdhani"/>
                <a:ea typeface="Rajdhani"/>
                <a:cs typeface="Rajdhani"/>
                <a:sym typeface="Rajdhani"/>
              </a:defRPr>
            </a:lvl9pPr>
          </a:lstStyle>
          <a:p/>
        </p:txBody>
      </p:sp>
      <p:sp>
        <p:nvSpPr>
          <p:cNvPr id="99" name="Google Shape;99;p7"/>
          <p:cNvSpPr txBox="1"/>
          <p:nvPr>
            <p:ph idx="1" type="subTitle"/>
          </p:nvPr>
        </p:nvSpPr>
        <p:spPr>
          <a:xfrm>
            <a:off x="5233225" y="1373550"/>
            <a:ext cx="3397200" cy="1145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9pPr>
          </a:lstStyle>
          <a:p/>
        </p:txBody>
      </p:sp>
      <p:sp>
        <p:nvSpPr>
          <p:cNvPr id="100" name="Google Shape;100;p7"/>
          <p:cNvSpPr txBox="1"/>
          <p:nvPr>
            <p:ph idx="2" type="title"/>
          </p:nvPr>
        </p:nvSpPr>
        <p:spPr>
          <a:xfrm>
            <a:off x="5233225" y="3680875"/>
            <a:ext cx="3447900" cy="918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C0C0C"/>
              </a:buClr>
              <a:buSzPts val="1400"/>
              <a:buFont typeface="Rajdhani SemiBold"/>
              <a:buNone/>
              <a:defRPr b="0" i="0" sz="1400" u="none" cap="none" strike="noStrike">
                <a:solidFill>
                  <a:srgbClr val="0C0C0C"/>
                </a:solidFill>
                <a:latin typeface="Rajdhani SemiBold"/>
                <a:ea typeface="Rajdhani SemiBold"/>
                <a:cs typeface="Rajdhani SemiBold"/>
                <a:sym typeface="Rajdhani SemiBold"/>
              </a:defRPr>
            </a:lvl1pPr>
            <a:lvl2pPr lvl="1" marR="0" rtl="0" algn="l">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2pPr>
            <a:lvl3pPr lvl="2" marR="0" rtl="0" algn="l">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3pPr>
            <a:lvl4pPr lvl="3" marR="0" rtl="0" algn="l">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4pPr>
            <a:lvl5pPr lvl="4" marR="0" rtl="0" algn="l">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5pPr>
            <a:lvl6pPr lvl="5" marR="0" rtl="0" algn="l">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6pPr>
            <a:lvl7pPr lvl="6" marR="0" rtl="0" algn="l">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7pPr>
            <a:lvl8pPr lvl="7" marR="0" rtl="0" algn="l">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8pPr>
            <a:lvl9pPr lvl="8" marR="0" rtl="0" algn="l">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úmeración">
  <p:cSld name="BLANK_1_1_1_2">
    <p:spTree>
      <p:nvGrpSpPr>
        <p:cNvPr id="101" name="Shape 101"/>
        <p:cNvGrpSpPr/>
        <p:nvPr/>
      </p:nvGrpSpPr>
      <p:grpSpPr>
        <a:xfrm>
          <a:off x="0" y="0"/>
          <a:ext cx="0" cy="0"/>
          <a:chOff x="0" y="0"/>
          <a:chExt cx="0" cy="0"/>
        </a:xfrm>
      </p:grpSpPr>
      <p:sp>
        <p:nvSpPr>
          <p:cNvPr id="102" name="Google Shape;102;p8"/>
          <p:cNvSpPr txBox="1"/>
          <p:nvPr>
            <p:ph idx="12" type="sldNum"/>
          </p:nvPr>
        </p:nvSpPr>
        <p:spPr>
          <a:xfrm>
            <a:off x="8472458" y="4439592"/>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pic>
        <p:nvPicPr>
          <p:cNvPr id="103" name="Google Shape;103;p8"/>
          <p:cNvPicPr preferRelativeResize="0"/>
          <p:nvPr/>
        </p:nvPicPr>
        <p:blipFill>
          <a:blip r:embed="rId2">
            <a:alphaModFix/>
          </a:blip>
          <a:stretch>
            <a:fillRect/>
          </a:stretch>
        </p:blipFill>
        <p:spPr>
          <a:xfrm>
            <a:off x="-5000" y="0"/>
            <a:ext cx="9148994" cy="5143504"/>
          </a:xfrm>
          <a:prstGeom prst="rect">
            <a:avLst/>
          </a:prstGeom>
          <a:noFill/>
          <a:ln>
            <a:noFill/>
          </a:ln>
        </p:spPr>
      </p:pic>
      <p:sp>
        <p:nvSpPr>
          <p:cNvPr id="104" name="Google Shape;104;p8"/>
          <p:cNvSpPr txBox="1"/>
          <p:nvPr>
            <p:ph type="title"/>
          </p:nvPr>
        </p:nvSpPr>
        <p:spPr>
          <a:xfrm>
            <a:off x="256500" y="141725"/>
            <a:ext cx="74529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2pPr>
            <a:lvl3pPr lvl="2"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3pPr>
            <a:lvl4pPr lvl="3"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4pPr>
            <a:lvl5pPr lvl="4"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5pPr>
            <a:lvl6pPr lvl="5"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6pPr>
            <a:lvl7pPr lvl="6"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7pPr>
            <a:lvl8pPr lvl="7"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8pPr>
            <a:lvl9pPr lvl="8"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9pPr>
          </a:lstStyle>
          <a:p/>
        </p:txBody>
      </p:sp>
      <p:sp>
        <p:nvSpPr>
          <p:cNvPr id="105" name="Google Shape;105;p8"/>
          <p:cNvSpPr txBox="1"/>
          <p:nvPr>
            <p:ph idx="2" type="title"/>
          </p:nvPr>
        </p:nvSpPr>
        <p:spPr>
          <a:xfrm>
            <a:off x="1407350" y="1716863"/>
            <a:ext cx="1547100" cy="5388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2pPr>
            <a:lvl3pPr lvl="2"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3pPr>
            <a:lvl4pPr lvl="3"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4pPr>
            <a:lvl5pPr lvl="4"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5pPr>
            <a:lvl6pPr lvl="5"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6pPr>
            <a:lvl7pPr lvl="6"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7pPr>
            <a:lvl8pPr lvl="7"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8pPr>
            <a:lvl9pPr lvl="8"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9pPr>
          </a:lstStyle>
          <a:p/>
        </p:txBody>
      </p:sp>
      <p:sp>
        <p:nvSpPr>
          <p:cNvPr id="106" name="Google Shape;106;p8"/>
          <p:cNvSpPr txBox="1"/>
          <p:nvPr>
            <p:ph idx="1" type="subTitle"/>
          </p:nvPr>
        </p:nvSpPr>
        <p:spPr>
          <a:xfrm>
            <a:off x="1407350" y="2302788"/>
            <a:ext cx="1547100" cy="39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200">
                <a:solidFill>
                  <a:srgbClr val="CB1E40"/>
                </a:solidFill>
                <a:latin typeface="Open Sans"/>
                <a:ea typeface="Open Sans"/>
                <a:cs typeface="Open Sans"/>
                <a:sym typeface="Open Sans"/>
              </a:defRPr>
            </a:lvl1pPr>
            <a:lvl2pPr lvl="1" rtl="0">
              <a:spcBef>
                <a:spcPts val="0"/>
              </a:spcBef>
              <a:spcAft>
                <a:spcPts val="0"/>
              </a:spcAft>
              <a:buNone/>
              <a:defRPr sz="1200">
                <a:solidFill>
                  <a:srgbClr val="CB1E40"/>
                </a:solidFill>
                <a:latin typeface="Open Sans"/>
                <a:ea typeface="Open Sans"/>
                <a:cs typeface="Open Sans"/>
                <a:sym typeface="Open Sans"/>
              </a:defRPr>
            </a:lvl2pPr>
            <a:lvl3pPr lvl="2" rtl="0">
              <a:spcBef>
                <a:spcPts val="0"/>
              </a:spcBef>
              <a:spcAft>
                <a:spcPts val="0"/>
              </a:spcAft>
              <a:buNone/>
              <a:defRPr sz="1200">
                <a:solidFill>
                  <a:srgbClr val="CB1E40"/>
                </a:solidFill>
                <a:latin typeface="Open Sans"/>
                <a:ea typeface="Open Sans"/>
                <a:cs typeface="Open Sans"/>
                <a:sym typeface="Open Sans"/>
              </a:defRPr>
            </a:lvl3pPr>
            <a:lvl4pPr lvl="3" rtl="0">
              <a:spcBef>
                <a:spcPts val="0"/>
              </a:spcBef>
              <a:spcAft>
                <a:spcPts val="0"/>
              </a:spcAft>
              <a:buNone/>
              <a:defRPr sz="1200">
                <a:solidFill>
                  <a:srgbClr val="CB1E40"/>
                </a:solidFill>
                <a:latin typeface="Open Sans"/>
                <a:ea typeface="Open Sans"/>
                <a:cs typeface="Open Sans"/>
                <a:sym typeface="Open Sans"/>
              </a:defRPr>
            </a:lvl4pPr>
            <a:lvl5pPr lvl="4" rtl="0">
              <a:spcBef>
                <a:spcPts val="0"/>
              </a:spcBef>
              <a:spcAft>
                <a:spcPts val="0"/>
              </a:spcAft>
              <a:buNone/>
              <a:defRPr sz="1200">
                <a:solidFill>
                  <a:srgbClr val="CB1E40"/>
                </a:solidFill>
                <a:latin typeface="Open Sans"/>
                <a:ea typeface="Open Sans"/>
                <a:cs typeface="Open Sans"/>
                <a:sym typeface="Open Sans"/>
              </a:defRPr>
            </a:lvl5pPr>
            <a:lvl6pPr lvl="5" rtl="0">
              <a:spcBef>
                <a:spcPts val="0"/>
              </a:spcBef>
              <a:spcAft>
                <a:spcPts val="0"/>
              </a:spcAft>
              <a:buNone/>
              <a:defRPr sz="1200">
                <a:solidFill>
                  <a:srgbClr val="CB1E40"/>
                </a:solidFill>
                <a:latin typeface="Open Sans"/>
                <a:ea typeface="Open Sans"/>
                <a:cs typeface="Open Sans"/>
                <a:sym typeface="Open Sans"/>
              </a:defRPr>
            </a:lvl6pPr>
            <a:lvl7pPr lvl="6" rtl="0">
              <a:spcBef>
                <a:spcPts val="0"/>
              </a:spcBef>
              <a:spcAft>
                <a:spcPts val="0"/>
              </a:spcAft>
              <a:buNone/>
              <a:defRPr sz="1200">
                <a:solidFill>
                  <a:srgbClr val="CB1E40"/>
                </a:solidFill>
                <a:latin typeface="Open Sans"/>
                <a:ea typeface="Open Sans"/>
                <a:cs typeface="Open Sans"/>
                <a:sym typeface="Open Sans"/>
              </a:defRPr>
            </a:lvl7pPr>
            <a:lvl8pPr lvl="7" rtl="0">
              <a:spcBef>
                <a:spcPts val="0"/>
              </a:spcBef>
              <a:spcAft>
                <a:spcPts val="0"/>
              </a:spcAft>
              <a:buNone/>
              <a:defRPr sz="1200">
                <a:solidFill>
                  <a:srgbClr val="CB1E40"/>
                </a:solidFill>
                <a:latin typeface="Open Sans"/>
                <a:ea typeface="Open Sans"/>
                <a:cs typeface="Open Sans"/>
                <a:sym typeface="Open Sans"/>
              </a:defRPr>
            </a:lvl8pPr>
            <a:lvl9pPr lvl="8" rtl="0">
              <a:spcBef>
                <a:spcPts val="0"/>
              </a:spcBef>
              <a:spcAft>
                <a:spcPts val="0"/>
              </a:spcAft>
              <a:buNone/>
              <a:defRPr sz="1200">
                <a:solidFill>
                  <a:srgbClr val="CB1E40"/>
                </a:solidFill>
                <a:latin typeface="Open Sans"/>
                <a:ea typeface="Open Sans"/>
                <a:cs typeface="Open Sans"/>
                <a:sym typeface="Open Sans"/>
              </a:defRPr>
            </a:lvl9pPr>
          </a:lstStyle>
          <a:p/>
        </p:txBody>
      </p:sp>
      <p:sp>
        <p:nvSpPr>
          <p:cNvPr id="107" name="Google Shape;107;p8"/>
          <p:cNvSpPr txBox="1"/>
          <p:nvPr>
            <p:ph idx="3" type="title"/>
          </p:nvPr>
        </p:nvSpPr>
        <p:spPr>
          <a:xfrm>
            <a:off x="742200" y="1717925"/>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2pPr>
            <a:lvl3pPr lvl="2"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3pPr>
            <a:lvl4pPr lvl="3"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4pPr>
            <a:lvl5pPr lvl="4"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5pPr>
            <a:lvl6pPr lvl="5"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6pPr>
            <a:lvl7pPr lvl="6"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7pPr>
            <a:lvl8pPr lvl="7"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8pPr>
            <a:lvl9pPr lvl="8"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9pPr>
          </a:lstStyle>
          <a:p/>
        </p:txBody>
      </p:sp>
      <p:cxnSp>
        <p:nvCxnSpPr>
          <p:cNvPr id="108" name="Google Shape;108;p8"/>
          <p:cNvCxnSpPr/>
          <p:nvPr/>
        </p:nvCxnSpPr>
        <p:spPr>
          <a:xfrm rot="10800000">
            <a:off x="1349125" y="1601825"/>
            <a:ext cx="0" cy="1209600"/>
          </a:xfrm>
          <a:prstGeom prst="straightConnector1">
            <a:avLst/>
          </a:prstGeom>
          <a:noFill/>
          <a:ln cap="flat" cmpd="sng" w="9525">
            <a:solidFill>
              <a:schemeClr val="dk2"/>
            </a:solidFill>
            <a:prstDash val="solid"/>
            <a:round/>
            <a:headEnd len="med" w="med" type="none"/>
            <a:tailEnd len="med" w="med" type="none"/>
          </a:ln>
        </p:spPr>
      </p:cxnSp>
      <p:sp>
        <p:nvSpPr>
          <p:cNvPr id="109" name="Google Shape;109;p8"/>
          <p:cNvSpPr txBox="1"/>
          <p:nvPr>
            <p:ph idx="4" type="title"/>
          </p:nvPr>
        </p:nvSpPr>
        <p:spPr>
          <a:xfrm>
            <a:off x="3986225" y="1716863"/>
            <a:ext cx="1547100" cy="5388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2pPr>
            <a:lvl3pPr lvl="2"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3pPr>
            <a:lvl4pPr lvl="3"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4pPr>
            <a:lvl5pPr lvl="4"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5pPr>
            <a:lvl6pPr lvl="5"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6pPr>
            <a:lvl7pPr lvl="6"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7pPr>
            <a:lvl8pPr lvl="7"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8pPr>
            <a:lvl9pPr lvl="8"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9pPr>
          </a:lstStyle>
          <a:p/>
        </p:txBody>
      </p:sp>
      <p:sp>
        <p:nvSpPr>
          <p:cNvPr id="110" name="Google Shape;110;p8"/>
          <p:cNvSpPr txBox="1"/>
          <p:nvPr>
            <p:ph idx="5" type="subTitle"/>
          </p:nvPr>
        </p:nvSpPr>
        <p:spPr>
          <a:xfrm>
            <a:off x="3986225" y="2302788"/>
            <a:ext cx="1547100" cy="39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200">
                <a:solidFill>
                  <a:srgbClr val="CB1E40"/>
                </a:solidFill>
                <a:latin typeface="Open Sans"/>
                <a:ea typeface="Open Sans"/>
                <a:cs typeface="Open Sans"/>
                <a:sym typeface="Open Sans"/>
              </a:defRPr>
            </a:lvl1pPr>
            <a:lvl2pPr lvl="1" rtl="0">
              <a:spcBef>
                <a:spcPts val="0"/>
              </a:spcBef>
              <a:spcAft>
                <a:spcPts val="0"/>
              </a:spcAft>
              <a:buNone/>
              <a:defRPr sz="1200">
                <a:solidFill>
                  <a:srgbClr val="CB1E40"/>
                </a:solidFill>
                <a:latin typeface="Open Sans"/>
                <a:ea typeface="Open Sans"/>
                <a:cs typeface="Open Sans"/>
                <a:sym typeface="Open Sans"/>
              </a:defRPr>
            </a:lvl2pPr>
            <a:lvl3pPr lvl="2" rtl="0">
              <a:spcBef>
                <a:spcPts val="0"/>
              </a:spcBef>
              <a:spcAft>
                <a:spcPts val="0"/>
              </a:spcAft>
              <a:buNone/>
              <a:defRPr sz="1200">
                <a:solidFill>
                  <a:srgbClr val="CB1E40"/>
                </a:solidFill>
                <a:latin typeface="Open Sans"/>
                <a:ea typeface="Open Sans"/>
                <a:cs typeface="Open Sans"/>
                <a:sym typeface="Open Sans"/>
              </a:defRPr>
            </a:lvl3pPr>
            <a:lvl4pPr lvl="3" rtl="0">
              <a:spcBef>
                <a:spcPts val="0"/>
              </a:spcBef>
              <a:spcAft>
                <a:spcPts val="0"/>
              </a:spcAft>
              <a:buNone/>
              <a:defRPr sz="1200">
                <a:solidFill>
                  <a:srgbClr val="CB1E40"/>
                </a:solidFill>
                <a:latin typeface="Open Sans"/>
                <a:ea typeface="Open Sans"/>
                <a:cs typeface="Open Sans"/>
                <a:sym typeface="Open Sans"/>
              </a:defRPr>
            </a:lvl4pPr>
            <a:lvl5pPr lvl="4" rtl="0">
              <a:spcBef>
                <a:spcPts val="0"/>
              </a:spcBef>
              <a:spcAft>
                <a:spcPts val="0"/>
              </a:spcAft>
              <a:buNone/>
              <a:defRPr sz="1200">
                <a:solidFill>
                  <a:srgbClr val="CB1E40"/>
                </a:solidFill>
                <a:latin typeface="Open Sans"/>
                <a:ea typeface="Open Sans"/>
                <a:cs typeface="Open Sans"/>
                <a:sym typeface="Open Sans"/>
              </a:defRPr>
            </a:lvl5pPr>
            <a:lvl6pPr lvl="5" rtl="0">
              <a:spcBef>
                <a:spcPts val="0"/>
              </a:spcBef>
              <a:spcAft>
                <a:spcPts val="0"/>
              </a:spcAft>
              <a:buNone/>
              <a:defRPr sz="1200">
                <a:solidFill>
                  <a:srgbClr val="CB1E40"/>
                </a:solidFill>
                <a:latin typeface="Open Sans"/>
                <a:ea typeface="Open Sans"/>
                <a:cs typeface="Open Sans"/>
                <a:sym typeface="Open Sans"/>
              </a:defRPr>
            </a:lvl6pPr>
            <a:lvl7pPr lvl="6" rtl="0">
              <a:spcBef>
                <a:spcPts val="0"/>
              </a:spcBef>
              <a:spcAft>
                <a:spcPts val="0"/>
              </a:spcAft>
              <a:buNone/>
              <a:defRPr sz="1200">
                <a:solidFill>
                  <a:srgbClr val="CB1E40"/>
                </a:solidFill>
                <a:latin typeface="Open Sans"/>
                <a:ea typeface="Open Sans"/>
                <a:cs typeface="Open Sans"/>
                <a:sym typeface="Open Sans"/>
              </a:defRPr>
            </a:lvl7pPr>
            <a:lvl8pPr lvl="7" rtl="0">
              <a:spcBef>
                <a:spcPts val="0"/>
              </a:spcBef>
              <a:spcAft>
                <a:spcPts val="0"/>
              </a:spcAft>
              <a:buNone/>
              <a:defRPr sz="1200">
                <a:solidFill>
                  <a:srgbClr val="CB1E40"/>
                </a:solidFill>
                <a:latin typeface="Open Sans"/>
                <a:ea typeface="Open Sans"/>
                <a:cs typeface="Open Sans"/>
                <a:sym typeface="Open Sans"/>
              </a:defRPr>
            </a:lvl8pPr>
            <a:lvl9pPr lvl="8" rtl="0">
              <a:spcBef>
                <a:spcPts val="0"/>
              </a:spcBef>
              <a:spcAft>
                <a:spcPts val="0"/>
              </a:spcAft>
              <a:buNone/>
              <a:defRPr sz="1200">
                <a:solidFill>
                  <a:srgbClr val="CB1E40"/>
                </a:solidFill>
                <a:latin typeface="Open Sans"/>
                <a:ea typeface="Open Sans"/>
                <a:cs typeface="Open Sans"/>
                <a:sym typeface="Open Sans"/>
              </a:defRPr>
            </a:lvl9pPr>
          </a:lstStyle>
          <a:p/>
        </p:txBody>
      </p:sp>
      <p:sp>
        <p:nvSpPr>
          <p:cNvPr id="111" name="Google Shape;111;p8"/>
          <p:cNvSpPr txBox="1"/>
          <p:nvPr>
            <p:ph idx="6" type="title"/>
          </p:nvPr>
        </p:nvSpPr>
        <p:spPr>
          <a:xfrm>
            <a:off x="3321075" y="1717925"/>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2pPr>
            <a:lvl3pPr lvl="2"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3pPr>
            <a:lvl4pPr lvl="3"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4pPr>
            <a:lvl5pPr lvl="4"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5pPr>
            <a:lvl6pPr lvl="5"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6pPr>
            <a:lvl7pPr lvl="6"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7pPr>
            <a:lvl8pPr lvl="7"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8pPr>
            <a:lvl9pPr lvl="8"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9pPr>
          </a:lstStyle>
          <a:p/>
        </p:txBody>
      </p:sp>
      <p:cxnSp>
        <p:nvCxnSpPr>
          <p:cNvPr id="112" name="Google Shape;112;p8"/>
          <p:cNvCxnSpPr/>
          <p:nvPr/>
        </p:nvCxnSpPr>
        <p:spPr>
          <a:xfrm rot="10800000">
            <a:off x="3928000" y="1601825"/>
            <a:ext cx="0" cy="1209600"/>
          </a:xfrm>
          <a:prstGeom prst="straightConnector1">
            <a:avLst/>
          </a:prstGeom>
          <a:noFill/>
          <a:ln cap="flat" cmpd="sng" w="9525">
            <a:solidFill>
              <a:schemeClr val="dk2"/>
            </a:solidFill>
            <a:prstDash val="solid"/>
            <a:round/>
            <a:headEnd len="med" w="med" type="none"/>
            <a:tailEnd len="med" w="med" type="none"/>
          </a:ln>
        </p:spPr>
      </p:cxnSp>
      <p:sp>
        <p:nvSpPr>
          <p:cNvPr id="113" name="Google Shape;113;p8"/>
          <p:cNvSpPr txBox="1"/>
          <p:nvPr>
            <p:ph idx="7" type="title"/>
          </p:nvPr>
        </p:nvSpPr>
        <p:spPr>
          <a:xfrm>
            <a:off x="6666750" y="1716863"/>
            <a:ext cx="1547100" cy="5388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2pPr>
            <a:lvl3pPr lvl="2"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3pPr>
            <a:lvl4pPr lvl="3"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4pPr>
            <a:lvl5pPr lvl="4"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5pPr>
            <a:lvl6pPr lvl="5"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6pPr>
            <a:lvl7pPr lvl="6"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7pPr>
            <a:lvl8pPr lvl="7"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8pPr>
            <a:lvl9pPr lvl="8"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9pPr>
          </a:lstStyle>
          <a:p/>
        </p:txBody>
      </p:sp>
      <p:sp>
        <p:nvSpPr>
          <p:cNvPr id="114" name="Google Shape;114;p8"/>
          <p:cNvSpPr txBox="1"/>
          <p:nvPr>
            <p:ph idx="8" type="subTitle"/>
          </p:nvPr>
        </p:nvSpPr>
        <p:spPr>
          <a:xfrm>
            <a:off x="6666750" y="2302788"/>
            <a:ext cx="1547100" cy="39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200">
                <a:solidFill>
                  <a:srgbClr val="CB1E40"/>
                </a:solidFill>
                <a:latin typeface="Open Sans"/>
                <a:ea typeface="Open Sans"/>
                <a:cs typeface="Open Sans"/>
                <a:sym typeface="Open Sans"/>
              </a:defRPr>
            </a:lvl1pPr>
            <a:lvl2pPr lvl="1" rtl="0">
              <a:spcBef>
                <a:spcPts val="0"/>
              </a:spcBef>
              <a:spcAft>
                <a:spcPts val="0"/>
              </a:spcAft>
              <a:buNone/>
              <a:defRPr sz="1200">
                <a:solidFill>
                  <a:srgbClr val="CB1E40"/>
                </a:solidFill>
                <a:latin typeface="Open Sans"/>
                <a:ea typeface="Open Sans"/>
                <a:cs typeface="Open Sans"/>
                <a:sym typeface="Open Sans"/>
              </a:defRPr>
            </a:lvl2pPr>
            <a:lvl3pPr lvl="2" rtl="0">
              <a:spcBef>
                <a:spcPts val="0"/>
              </a:spcBef>
              <a:spcAft>
                <a:spcPts val="0"/>
              </a:spcAft>
              <a:buNone/>
              <a:defRPr sz="1200">
                <a:solidFill>
                  <a:srgbClr val="CB1E40"/>
                </a:solidFill>
                <a:latin typeface="Open Sans"/>
                <a:ea typeface="Open Sans"/>
                <a:cs typeface="Open Sans"/>
                <a:sym typeface="Open Sans"/>
              </a:defRPr>
            </a:lvl3pPr>
            <a:lvl4pPr lvl="3" rtl="0">
              <a:spcBef>
                <a:spcPts val="0"/>
              </a:spcBef>
              <a:spcAft>
                <a:spcPts val="0"/>
              </a:spcAft>
              <a:buNone/>
              <a:defRPr sz="1200">
                <a:solidFill>
                  <a:srgbClr val="CB1E40"/>
                </a:solidFill>
                <a:latin typeface="Open Sans"/>
                <a:ea typeface="Open Sans"/>
                <a:cs typeface="Open Sans"/>
                <a:sym typeface="Open Sans"/>
              </a:defRPr>
            </a:lvl4pPr>
            <a:lvl5pPr lvl="4" rtl="0">
              <a:spcBef>
                <a:spcPts val="0"/>
              </a:spcBef>
              <a:spcAft>
                <a:spcPts val="0"/>
              </a:spcAft>
              <a:buNone/>
              <a:defRPr sz="1200">
                <a:solidFill>
                  <a:srgbClr val="CB1E40"/>
                </a:solidFill>
                <a:latin typeface="Open Sans"/>
                <a:ea typeface="Open Sans"/>
                <a:cs typeface="Open Sans"/>
                <a:sym typeface="Open Sans"/>
              </a:defRPr>
            </a:lvl5pPr>
            <a:lvl6pPr lvl="5" rtl="0">
              <a:spcBef>
                <a:spcPts val="0"/>
              </a:spcBef>
              <a:spcAft>
                <a:spcPts val="0"/>
              </a:spcAft>
              <a:buNone/>
              <a:defRPr sz="1200">
                <a:solidFill>
                  <a:srgbClr val="CB1E40"/>
                </a:solidFill>
                <a:latin typeface="Open Sans"/>
                <a:ea typeface="Open Sans"/>
                <a:cs typeface="Open Sans"/>
                <a:sym typeface="Open Sans"/>
              </a:defRPr>
            </a:lvl6pPr>
            <a:lvl7pPr lvl="6" rtl="0">
              <a:spcBef>
                <a:spcPts val="0"/>
              </a:spcBef>
              <a:spcAft>
                <a:spcPts val="0"/>
              </a:spcAft>
              <a:buNone/>
              <a:defRPr sz="1200">
                <a:solidFill>
                  <a:srgbClr val="CB1E40"/>
                </a:solidFill>
                <a:latin typeface="Open Sans"/>
                <a:ea typeface="Open Sans"/>
                <a:cs typeface="Open Sans"/>
                <a:sym typeface="Open Sans"/>
              </a:defRPr>
            </a:lvl7pPr>
            <a:lvl8pPr lvl="7" rtl="0">
              <a:spcBef>
                <a:spcPts val="0"/>
              </a:spcBef>
              <a:spcAft>
                <a:spcPts val="0"/>
              </a:spcAft>
              <a:buNone/>
              <a:defRPr sz="1200">
                <a:solidFill>
                  <a:srgbClr val="CB1E40"/>
                </a:solidFill>
                <a:latin typeface="Open Sans"/>
                <a:ea typeface="Open Sans"/>
                <a:cs typeface="Open Sans"/>
                <a:sym typeface="Open Sans"/>
              </a:defRPr>
            </a:lvl8pPr>
            <a:lvl9pPr lvl="8" rtl="0">
              <a:spcBef>
                <a:spcPts val="0"/>
              </a:spcBef>
              <a:spcAft>
                <a:spcPts val="0"/>
              </a:spcAft>
              <a:buNone/>
              <a:defRPr sz="1200">
                <a:solidFill>
                  <a:srgbClr val="CB1E40"/>
                </a:solidFill>
                <a:latin typeface="Open Sans"/>
                <a:ea typeface="Open Sans"/>
                <a:cs typeface="Open Sans"/>
                <a:sym typeface="Open Sans"/>
              </a:defRPr>
            </a:lvl9pPr>
          </a:lstStyle>
          <a:p/>
        </p:txBody>
      </p:sp>
      <p:sp>
        <p:nvSpPr>
          <p:cNvPr id="115" name="Google Shape;115;p8"/>
          <p:cNvSpPr txBox="1"/>
          <p:nvPr>
            <p:ph idx="9" type="title"/>
          </p:nvPr>
        </p:nvSpPr>
        <p:spPr>
          <a:xfrm>
            <a:off x="6001600" y="1717925"/>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2pPr>
            <a:lvl3pPr lvl="2"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3pPr>
            <a:lvl4pPr lvl="3"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4pPr>
            <a:lvl5pPr lvl="4"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5pPr>
            <a:lvl6pPr lvl="5"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6pPr>
            <a:lvl7pPr lvl="6"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7pPr>
            <a:lvl8pPr lvl="7"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8pPr>
            <a:lvl9pPr lvl="8"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9pPr>
          </a:lstStyle>
          <a:p/>
        </p:txBody>
      </p:sp>
      <p:cxnSp>
        <p:nvCxnSpPr>
          <p:cNvPr id="116" name="Google Shape;116;p8"/>
          <p:cNvCxnSpPr/>
          <p:nvPr/>
        </p:nvCxnSpPr>
        <p:spPr>
          <a:xfrm rot="10800000">
            <a:off x="6608525" y="1601825"/>
            <a:ext cx="0" cy="120960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8"/>
          <p:cNvSpPr txBox="1"/>
          <p:nvPr>
            <p:ph idx="13" type="title"/>
          </p:nvPr>
        </p:nvSpPr>
        <p:spPr>
          <a:xfrm>
            <a:off x="1407350" y="3078888"/>
            <a:ext cx="1547100" cy="5388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2pPr>
            <a:lvl3pPr lvl="2"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3pPr>
            <a:lvl4pPr lvl="3"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4pPr>
            <a:lvl5pPr lvl="4"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5pPr>
            <a:lvl6pPr lvl="5"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6pPr>
            <a:lvl7pPr lvl="6"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7pPr>
            <a:lvl8pPr lvl="7"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8pPr>
            <a:lvl9pPr lvl="8"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9pPr>
          </a:lstStyle>
          <a:p/>
        </p:txBody>
      </p:sp>
      <p:sp>
        <p:nvSpPr>
          <p:cNvPr id="118" name="Google Shape;118;p8"/>
          <p:cNvSpPr txBox="1"/>
          <p:nvPr>
            <p:ph idx="14" type="subTitle"/>
          </p:nvPr>
        </p:nvSpPr>
        <p:spPr>
          <a:xfrm>
            <a:off x="1407350" y="3664813"/>
            <a:ext cx="1547100" cy="39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200">
                <a:solidFill>
                  <a:srgbClr val="CB1E40"/>
                </a:solidFill>
                <a:latin typeface="Open Sans"/>
                <a:ea typeface="Open Sans"/>
                <a:cs typeface="Open Sans"/>
                <a:sym typeface="Open Sans"/>
              </a:defRPr>
            </a:lvl1pPr>
            <a:lvl2pPr lvl="1" rtl="0">
              <a:spcBef>
                <a:spcPts val="0"/>
              </a:spcBef>
              <a:spcAft>
                <a:spcPts val="0"/>
              </a:spcAft>
              <a:buNone/>
              <a:defRPr sz="1200">
                <a:solidFill>
                  <a:srgbClr val="CB1E40"/>
                </a:solidFill>
                <a:latin typeface="Open Sans"/>
                <a:ea typeface="Open Sans"/>
                <a:cs typeface="Open Sans"/>
                <a:sym typeface="Open Sans"/>
              </a:defRPr>
            </a:lvl2pPr>
            <a:lvl3pPr lvl="2" rtl="0">
              <a:spcBef>
                <a:spcPts val="0"/>
              </a:spcBef>
              <a:spcAft>
                <a:spcPts val="0"/>
              </a:spcAft>
              <a:buNone/>
              <a:defRPr sz="1200">
                <a:solidFill>
                  <a:srgbClr val="CB1E40"/>
                </a:solidFill>
                <a:latin typeface="Open Sans"/>
                <a:ea typeface="Open Sans"/>
                <a:cs typeface="Open Sans"/>
                <a:sym typeface="Open Sans"/>
              </a:defRPr>
            </a:lvl3pPr>
            <a:lvl4pPr lvl="3" rtl="0">
              <a:spcBef>
                <a:spcPts val="0"/>
              </a:spcBef>
              <a:spcAft>
                <a:spcPts val="0"/>
              </a:spcAft>
              <a:buNone/>
              <a:defRPr sz="1200">
                <a:solidFill>
                  <a:srgbClr val="CB1E40"/>
                </a:solidFill>
                <a:latin typeface="Open Sans"/>
                <a:ea typeface="Open Sans"/>
                <a:cs typeface="Open Sans"/>
                <a:sym typeface="Open Sans"/>
              </a:defRPr>
            </a:lvl4pPr>
            <a:lvl5pPr lvl="4" rtl="0">
              <a:spcBef>
                <a:spcPts val="0"/>
              </a:spcBef>
              <a:spcAft>
                <a:spcPts val="0"/>
              </a:spcAft>
              <a:buNone/>
              <a:defRPr sz="1200">
                <a:solidFill>
                  <a:srgbClr val="CB1E40"/>
                </a:solidFill>
                <a:latin typeface="Open Sans"/>
                <a:ea typeface="Open Sans"/>
                <a:cs typeface="Open Sans"/>
                <a:sym typeface="Open Sans"/>
              </a:defRPr>
            </a:lvl5pPr>
            <a:lvl6pPr lvl="5" rtl="0">
              <a:spcBef>
                <a:spcPts val="0"/>
              </a:spcBef>
              <a:spcAft>
                <a:spcPts val="0"/>
              </a:spcAft>
              <a:buNone/>
              <a:defRPr sz="1200">
                <a:solidFill>
                  <a:srgbClr val="CB1E40"/>
                </a:solidFill>
                <a:latin typeface="Open Sans"/>
                <a:ea typeface="Open Sans"/>
                <a:cs typeface="Open Sans"/>
                <a:sym typeface="Open Sans"/>
              </a:defRPr>
            </a:lvl6pPr>
            <a:lvl7pPr lvl="6" rtl="0">
              <a:spcBef>
                <a:spcPts val="0"/>
              </a:spcBef>
              <a:spcAft>
                <a:spcPts val="0"/>
              </a:spcAft>
              <a:buNone/>
              <a:defRPr sz="1200">
                <a:solidFill>
                  <a:srgbClr val="CB1E40"/>
                </a:solidFill>
                <a:latin typeface="Open Sans"/>
                <a:ea typeface="Open Sans"/>
                <a:cs typeface="Open Sans"/>
                <a:sym typeface="Open Sans"/>
              </a:defRPr>
            </a:lvl7pPr>
            <a:lvl8pPr lvl="7" rtl="0">
              <a:spcBef>
                <a:spcPts val="0"/>
              </a:spcBef>
              <a:spcAft>
                <a:spcPts val="0"/>
              </a:spcAft>
              <a:buNone/>
              <a:defRPr sz="1200">
                <a:solidFill>
                  <a:srgbClr val="CB1E40"/>
                </a:solidFill>
                <a:latin typeface="Open Sans"/>
                <a:ea typeface="Open Sans"/>
                <a:cs typeface="Open Sans"/>
                <a:sym typeface="Open Sans"/>
              </a:defRPr>
            </a:lvl8pPr>
            <a:lvl9pPr lvl="8" rtl="0">
              <a:spcBef>
                <a:spcPts val="0"/>
              </a:spcBef>
              <a:spcAft>
                <a:spcPts val="0"/>
              </a:spcAft>
              <a:buNone/>
              <a:defRPr sz="1200">
                <a:solidFill>
                  <a:srgbClr val="CB1E40"/>
                </a:solidFill>
                <a:latin typeface="Open Sans"/>
                <a:ea typeface="Open Sans"/>
                <a:cs typeface="Open Sans"/>
                <a:sym typeface="Open Sans"/>
              </a:defRPr>
            </a:lvl9pPr>
          </a:lstStyle>
          <a:p/>
        </p:txBody>
      </p:sp>
      <p:sp>
        <p:nvSpPr>
          <p:cNvPr id="119" name="Google Shape;119;p8"/>
          <p:cNvSpPr txBox="1"/>
          <p:nvPr>
            <p:ph idx="15" type="title"/>
          </p:nvPr>
        </p:nvSpPr>
        <p:spPr>
          <a:xfrm>
            <a:off x="742200" y="3079950"/>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2pPr>
            <a:lvl3pPr lvl="2"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3pPr>
            <a:lvl4pPr lvl="3"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4pPr>
            <a:lvl5pPr lvl="4"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5pPr>
            <a:lvl6pPr lvl="5"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6pPr>
            <a:lvl7pPr lvl="6"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7pPr>
            <a:lvl8pPr lvl="7"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8pPr>
            <a:lvl9pPr lvl="8"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9pPr>
          </a:lstStyle>
          <a:p/>
        </p:txBody>
      </p:sp>
      <p:cxnSp>
        <p:nvCxnSpPr>
          <p:cNvPr id="120" name="Google Shape;120;p8"/>
          <p:cNvCxnSpPr/>
          <p:nvPr/>
        </p:nvCxnSpPr>
        <p:spPr>
          <a:xfrm rot="10800000">
            <a:off x="1349125" y="2963850"/>
            <a:ext cx="0" cy="1209600"/>
          </a:xfrm>
          <a:prstGeom prst="straightConnector1">
            <a:avLst/>
          </a:prstGeom>
          <a:noFill/>
          <a:ln cap="flat" cmpd="sng" w="9525">
            <a:solidFill>
              <a:schemeClr val="dk2"/>
            </a:solidFill>
            <a:prstDash val="solid"/>
            <a:round/>
            <a:headEnd len="med" w="med" type="none"/>
            <a:tailEnd len="med" w="med" type="none"/>
          </a:ln>
        </p:spPr>
      </p:cxnSp>
      <p:sp>
        <p:nvSpPr>
          <p:cNvPr id="121" name="Google Shape;121;p8"/>
          <p:cNvSpPr txBox="1"/>
          <p:nvPr>
            <p:ph idx="16" type="title"/>
          </p:nvPr>
        </p:nvSpPr>
        <p:spPr>
          <a:xfrm>
            <a:off x="3986225" y="3078888"/>
            <a:ext cx="1547100" cy="5388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2pPr>
            <a:lvl3pPr lvl="2"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3pPr>
            <a:lvl4pPr lvl="3"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4pPr>
            <a:lvl5pPr lvl="4"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5pPr>
            <a:lvl6pPr lvl="5"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6pPr>
            <a:lvl7pPr lvl="6"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7pPr>
            <a:lvl8pPr lvl="7"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8pPr>
            <a:lvl9pPr lvl="8"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9pPr>
          </a:lstStyle>
          <a:p/>
        </p:txBody>
      </p:sp>
      <p:sp>
        <p:nvSpPr>
          <p:cNvPr id="122" name="Google Shape;122;p8"/>
          <p:cNvSpPr txBox="1"/>
          <p:nvPr>
            <p:ph idx="17" type="subTitle"/>
          </p:nvPr>
        </p:nvSpPr>
        <p:spPr>
          <a:xfrm>
            <a:off x="3986225" y="3664813"/>
            <a:ext cx="1547100" cy="39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200">
                <a:solidFill>
                  <a:srgbClr val="CB1E40"/>
                </a:solidFill>
                <a:latin typeface="Open Sans"/>
                <a:ea typeface="Open Sans"/>
                <a:cs typeface="Open Sans"/>
                <a:sym typeface="Open Sans"/>
              </a:defRPr>
            </a:lvl1pPr>
            <a:lvl2pPr lvl="1" rtl="0">
              <a:spcBef>
                <a:spcPts val="0"/>
              </a:spcBef>
              <a:spcAft>
                <a:spcPts val="0"/>
              </a:spcAft>
              <a:buNone/>
              <a:defRPr sz="1200">
                <a:solidFill>
                  <a:srgbClr val="CB1E40"/>
                </a:solidFill>
                <a:latin typeface="Open Sans"/>
                <a:ea typeface="Open Sans"/>
                <a:cs typeface="Open Sans"/>
                <a:sym typeface="Open Sans"/>
              </a:defRPr>
            </a:lvl2pPr>
            <a:lvl3pPr lvl="2" rtl="0">
              <a:spcBef>
                <a:spcPts val="0"/>
              </a:spcBef>
              <a:spcAft>
                <a:spcPts val="0"/>
              </a:spcAft>
              <a:buNone/>
              <a:defRPr sz="1200">
                <a:solidFill>
                  <a:srgbClr val="CB1E40"/>
                </a:solidFill>
                <a:latin typeface="Open Sans"/>
                <a:ea typeface="Open Sans"/>
                <a:cs typeface="Open Sans"/>
                <a:sym typeface="Open Sans"/>
              </a:defRPr>
            </a:lvl3pPr>
            <a:lvl4pPr lvl="3" rtl="0">
              <a:spcBef>
                <a:spcPts val="0"/>
              </a:spcBef>
              <a:spcAft>
                <a:spcPts val="0"/>
              </a:spcAft>
              <a:buNone/>
              <a:defRPr sz="1200">
                <a:solidFill>
                  <a:srgbClr val="CB1E40"/>
                </a:solidFill>
                <a:latin typeface="Open Sans"/>
                <a:ea typeface="Open Sans"/>
                <a:cs typeface="Open Sans"/>
                <a:sym typeface="Open Sans"/>
              </a:defRPr>
            </a:lvl4pPr>
            <a:lvl5pPr lvl="4" rtl="0">
              <a:spcBef>
                <a:spcPts val="0"/>
              </a:spcBef>
              <a:spcAft>
                <a:spcPts val="0"/>
              </a:spcAft>
              <a:buNone/>
              <a:defRPr sz="1200">
                <a:solidFill>
                  <a:srgbClr val="CB1E40"/>
                </a:solidFill>
                <a:latin typeface="Open Sans"/>
                <a:ea typeface="Open Sans"/>
                <a:cs typeface="Open Sans"/>
                <a:sym typeface="Open Sans"/>
              </a:defRPr>
            </a:lvl5pPr>
            <a:lvl6pPr lvl="5" rtl="0">
              <a:spcBef>
                <a:spcPts val="0"/>
              </a:spcBef>
              <a:spcAft>
                <a:spcPts val="0"/>
              </a:spcAft>
              <a:buNone/>
              <a:defRPr sz="1200">
                <a:solidFill>
                  <a:srgbClr val="CB1E40"/>
                </a:solidFill>
                <a:latin typeface="Open Sans"/>
                <a:ea typeface="Open Sans"/>
                <a:cs typeface="Open Sans"/>
                <a:sym typeface="Open Sans"/>
              </a:defRPr>
            </a:lvl6pPr>
            <a:lvl7pPr lvl="6" rtl="0">
              <a:spcBef>
                <a:spcPts val="0"/>
              </a:spcBef>
              <a:spcAft>
                <a:spcPts val="0"/>
              </a:spcAft>
              <a:buNone/>
              <a:defRPr sz="1200">
                <a:solidFill>
                  <a:srgbClr val="CB1E40"/>
                </a:solidFill>
                <a:latin typeface="Open Sans"/>
                <a:ea typeface="Open Sans"/>
                <a:cs typeface="Open Sans"/>
                <a:sym typeface="Open Sans"/>
              </a:defRPr>
            </a:lvl7pPr>
            <a:lvl8pPr lvl="7" rtl="0">
              <a:spcBef>
                <a:spcPts val="0"/>
              </a:spcBef>
              <a:spcAft>
                <a:spcPts val="0"/>
              </a:spcAft>
              <a:buNone/>
              <a:defRPr sz="1200">
                <a:solidFill>
                  <a:srgbClr val="CB1E40"/>
                </a:solidFill>
                <a:latin typeface="Open Sans"/>
                <a:ea typeface="Open Sans"/>
                <a:cs typeface="Open Sans"/>
                <a:sym typeface="Open Sans"/>
              </a:defRPr>
            </a:lvl8pPr>
            <a:lvl9pPr lvl="8" rtl="0">
              <a:spcBef>
                <a:spcPts val="0"/>
              </a:spcBef>
              <a:spcAft>
                <a:spcPts val="0"/>
              </a:spcAft>
              <a:buNone/>
              <a:defRPr sz="1200">
                <a:solidFill>
                  <a:srgbClr val="CB1E40"/>
                </a:solidFill>
                <a:latin typeface="Open Sans"/>
                <a:ea typeface="Open Sans"/>
                <a:cs typeface="Open Sans"/>
                <a:sym typeface="Open Sans"/>
              </a:defRPr>
            </a:lvl9pPr>
          </a:lstStyle>
          <a:p/>
        </p:txBody>
      </p:sp>
      <p:sp>
        <p:nvSpPr>
          <p:cNvPr id="123" name="Google Shape;123;p8"/>
          <p:cNvSpPr txBox="1"/>
          <p:nvPr>
            <p:ph idx="18" type="title"/>
          </p:nvPr>
        </p:nvSpPr>
        <p:spPr>
          <a:xfrm>
            <a:off x="3321075" y="3079950"/>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2pPr>
            <a:lvl3pPr lvl="2"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3pPr>
            <a:lvl4pPr lvl="3"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4pPr>
            <a:lvl5pPr lvl="4"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5pPr>
            <a:lvl6pPr lvl="5"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6pPr>
            <a:lvl7pPr lvl="6"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7pPr>
            <a:lvl8pPr lvl="7"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8pPr>
            <a:lvl9pPr lvl="8"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9pPr>
          </a:lstStyle>
          <a:p/>
        </p:txBody>
      </p:sp>
      <p:cxnSp>
        <p:nvCxnSpPr>
          <p:cNvPr id="124" name="Google Shape;124;p8"/>
          <p:cNvCxnSpPr/>
          <p:nvPr/>
        </p:nvCxnSpPr>
        <p:spPr>
          <a:xfrm rot="10800000">
            <a:off x="3928000" y="2963850"/>
            <a:ext cx="0" cy="120960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8"/>
          <p:cNvSpPr txBox="1"/>
          <p:nvPr>
            <p:ph idx="19" type="title"/>
          </p:nvPr>
        </p:nvSpPr>
        <p:spPr>
          <a:xfrm>
            <a:off x="6666750" y="3078888"/>
            <a:ext cx="1547100" cy="5388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2pPr>
            <a:lvl3pPr lvl="2"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3pPr>
            <a:lvl4pPr lvl="3"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4pPr>
            <a:lvl5pPr lvl="4"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5pPr>
            <a:lvl6pPr lvl="5"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6pPr>
            <a:lvl7pPr lvl="6"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7pPr>
            <a:lvl8pPr lvl="7"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8pPr>
            <a:lvl9pPr lvl="8" rtl="0">
              <a:spcBef>
                <a:spcPts val="0"/>
              </a:spcBef>
              <a:spcAft>
                <a:spcPts val="0"/>
              </a:spcAft>
              <a:buClr>
                <a:srgbClr val="434343"/>
              </a:buClr>
              <a:buSzPts val="2400"/>
              <a:buFont typeface="Rajdhani"/>
              <a:buNone/>
              <a:defRPr b="1" sz="2400">
                <a:solidFill>
                  <a:srgbClr val="434343"/>
                </a:solidFill>
                <a:latin typeface="Rajdhani"/>
                <a:ea typeface="Rajdhani"/>
                <a:cs typeface="Rajdhani"/>
                <a:sym typeface="Rajdhani"/>
              </a:defRPr>
            </a:lvl9pPr>
          </a:lstStyle>
          <a:p/>
        </p:txBody>
      </p:sp>
      <p:sp>
        <p:nvSpPr>
          <p:cNvPr id="126" name="Google Shape;126;p8"/>
          <p:cNvSpPr txBox="1"/>
          <p:nvPr>
            <p:ph idx="20" type="subTitle"/>
          </p:nvPr>
        </p:nvSpPr>
        <p:spPr>
          <a:xfrm>
            <a:off x="6666750" y="3664813"/>
            <a:ext cx="1547100" cy="39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200">
                <a:solidFill>
                  <a:srgbClr val="CB1E40"/>
                </a:solidFill>
                <a:latin typeface="Open Sans"/>
                <a:ea typeface="Open Sans"/>
                <a:cs typeface="Open Sans"/>
                <a:sym typeface="Open Sans"/>
              </a:defRPr>
            </a:lvl1pPr>
            <a:lvl2pPr lvl="1" rtl="0">
              <a:spcBef>
                <a:spcPts val="0"/>
              </a:spcBef>
              <a:spcAft>
                <a:spcPts val="0"/>
              </a:spcAft>
              <a:buNone/>
              <a:defRPr sz="1200">
                <a:solidFill>
                  <a:srgbClr val="CB1E40"/>
                </a:solidFill>
                <a:latin typeface="Open Sans"/>
                <a:ea typeface="Open Sans"/>
                <a:cs typeface="Open Sans"/>
                <a:sym typeface="Open Sans"/>
              </a:defRPr>
            </a:lvl2pPr>
            <a:lvl3pPr lvl="2" rtl="0">
              <a:spcBef>
                <a:spcPts val="0"/>
              </a:spcBef>
              <a:spcAft>
                <a:spcPts val="0"/>
              </a:spcAft>
              <a:buNone/>
              <a:defRPr sz="1200">
                <a:solidFill>
                  <a:srgbClr val="CB1E40"/>
                </a:solidFill>
                <a:latin typeface="Open Sans"/>
                <a:ea typeface="Open Sans"/>
                <a:cs typeface="Open Sans"/>
                <a:sym typeface="Open Sans"/>
              </a:defRPr>
            </a:lvl3pPr>
            <a:lvl4pPr lvl="3" rtl="0">
              <a:spcBef>
                <a:spcPts val="0"/>
              </a:spcBef>
              <a:spcAft>
                <a:spcPts val="0"/>
              </a:spcAft>
              <a:buNone/>
              <a:defRPr sz="1200">
                <a:solidFill>
                  <a:srgbClr val="CB1E40"/>
                </a:solidFill>
                <a:latin typeface="Open Sans"/>
                <a:ea typeface="Open Sans"/>
                <a:cs typeface="Open Sans"/>
                <a:sym typeface="Open Sans"/>
              </a:defRPr>
            </a:lvl4pPr>
            <a:lvl5pPr lvl="4" rtl="0">
              <a:spcBef>
                <a:spcPts val="0"/>
              </a:spcBef>
              <a:spcAft>
                <a:spcPts val="0"/>
              </a:spcAft>
              <a:buNone/>
              <a:defRPr sz="1200">
                <a:solidFill>
                  <a:srgbClr val="CB1E40"/>
                </a:solidFill>
                <a:latin typeface="Open Sans"/>
                <a:ea typeface="Open Sans"/>
                <a:cs typeface="Open Sans"/>
                <a:sym typeface="Open Sans"/>
              </a:defRPr>
            </a:lvl5pPr>
            <a:lvl6pPr lvl="5" rtl="0">
              <a:spcBef>
                <a:spcPts val="0"/>
              </a:spcBef>
              <a:spcAft>
                <a:spcPts val="0"/>
              </a:spcAft>
              <a:buNone/>
              <a:defRPr sz="1200">
                <a:solidFill>
                  <a:srgbClr val="CB1E40"/>
                </a:solidFill>
                <a:latin typeface="Open Sans"/>
                <a:ea typeface="Open Sans"/>
                <a:cs typeface="Open Sans"/>
                <a:sym typeface="Open Sans"/>
              </a:defRPr>
            </a:lvl6pPr>
            <a:lvl7pPr lvl="6" rtl="0">
              <a:spcBef>
                <a:spcPts val="0"/>
              </a:spcBef>
              <a:spcAft>
                <a:spcPts val="0"/>
              </a:spcAft>
              <a:buNone/>
              <a:defRPr sz="1200">
                <a:solidFill>
                  <a:srgbClr val="CB1E40"/>
                </a:solidFill>
                <a:latin typeface="Open Sans"/>
                <a:ea typeface="Open Sans"/>
                <a:cs typeface="Open Sans"/>
                <a:sym typeface="Open Sans"/>
              </a:defRPr>
            </a:lvl7pPr>
            <a:lvl8pPr lvl="7" rtl="0">
              <a:spcBef>
                <a:spcPts val="0"/>
              </a:spcBef>
              <a:spcAft>
                <a:spcPts val="0"/>
              </a:spcAft>
              <a:buNone/>
              <a:defRPr sz="1200">
                <a:solidFill>
                  <a:srgbClr val="CB1E40"/>
                </a:solidFill>
                <a:latin typeface="Open Sans"/>
                <a:ea typeface="Open Sans"/>
                <a:cs typeface="Open Sans"/>
                <a:sym typeface="Open Sans"/>
              </a:defRPr>
            </a:lvl8pPr>
            <a:lvl9pPr lvl="8" rtl="0">
              <a:spcBef>
                <a:spcPts val="0"/>
              </a:spcBef>
              <a:spcAft>
                <a:spcPts val="0"/>
              </a:spcAft>
              <a:buNone/>
              <a:defRPr sz="1200">
                <a:solidFill>
                  <a:srgbClr val="CB1E40"/>
                </a:solidFill>
                <a:latin typeface="Open Sans"/>
                <a:ea typeface="Open Sans"/>
                <a:cs typeface="Open Sans"/>
                <a:sym typeface="Open Sans"/>
              </a:defRPr>
            </a:lvl9pPr>
          </a:lstStyle>
          <a:p/>
        </p:txBody>
      </p:sp>
      <p:sp>
        <p:nvSpPr>
          <p:cNvPr id="127" name="Google Shape;127;p8"/>
          <p:cNvSpPr txBox="1"/>
          <p:nvPr>
            <p:ph idx="21" type="title"/>
          </p:nvPr>
        </p:nvSpPr>
        <p:spPr>
          <a:xfrm>
            <a:off x="6001600" y="3079950"/>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2pPr>
            <a:lvl3pPr lvl="2"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3pPr>
            <a:lvl4pPr lvl="3"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4pPr>
            <a:lvl5pPr lvl="4"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5pPr>
            <a:lvl6pPr lvl="5"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6pPr>
            <a:lvl7pPr lvl="6"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7pPr>
            <a:lvl8pPr lvl="7"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8pPr>
            <a:lvl9pPr lvl="8" rtl="0">
              <a:spcBef>
                <a:spcPts val="0"/>
              </a:spcBef>
              <a:spcAft>
                <a:spcPts val="0"/>
              </a:spcAft>
              <a:buClr>
                <a:srgbClr val="434343"/>
              </a:buClr>
              <a:buSzPts val="1800"/>
              <a:buFont typeface="Rajdhani"/>
              <a:buNone/>
              <a:defRPr b="1" sz="1800">
                <a:solidFill>
                  <a:srgbClr val="434343"/>
                </a:solidFill>
                <a:latin typeface="Rajdhani"/>
                <a:ea typeface="Rajdhani"/>
                <a:cs typeface="Rajdhani"/>
                <a:sym typeface="Rajdhani"/>
              </a:defRPr>
            </a:lvl9pPr>
          </a:lstStyle>
          <a:p/>
        </p:txBody>
      </p:sp>
      <p:cxnSp>
        <p:nvCxnSpPr>
          <p:cNvPr id="128" name="Google Shape;128;p8"/>
          <p:cNvCxnSpPr/>
          <p:nvPr/>
        </p:nvCxnSpPr>
        <p:spPr>
          <a:xfrm rot="10800000">
            <a:off x="6608525" y="2963850"/>
            <a:ext cx="0" cy="120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2">
  <p:cSld name="CUSTOM_1">
    <p:spTree>
      <p:nvGrpSpPr>
        <p:cNvPr id="129" name="Shape 129"/>
        <p:cNvGrpSpPr/>
        <p:nvPr/>
      </p:nvGrpSpPr>
      <p:grpSpPr>
        <a:xfrm>
          <a:off x="0" y="0"/>
          <a:ext cx="0" cy="0"/>
          <a:chOff x="0" y="0"/>
          <a:chExt cx="0" cy="0"/>
        </a:xfrm>
      </p:grpSpPr>
      <p:pic>
        <p:nvPicPr>
          <p:cNvPr id="130" name="Google Shape;130;p9"/>
          <p:cNvPicPr preferRelativeResize="0"/>
          <p:nvPr/>
        </p:nvPicPr>
        <p:blipFill>
          <a:blip r:embed="rId2">
            <a:alphaModFix/>
          </a:blip>
          <a:stretch>
            <a:fillRect/>
          </a:stretch>
        </p:blipFill>
        <p:spPr>
          <a:xfrm>
            <a:off x="0" y="0"/>
            <a:ext cx="9143997" cy="5139784"/>
          </a:xfrm>
          <a:prstGeom prst="rect">
            <a:avLst/>
          </a:prstGeom>
          <a:noFill/>
          <a:ln>
            <a:noFill/>
          </a:ln>
        </p:spPr>
      </p:pic>
      <p:sp>
        <p:nvSpPr>
          <p:cNvPr id="131" name="Google Shape;131;p9"/>
          <p:cNvSpPr txBox="1"/>
          <p:nvPr>
            <p:ph type="title"/>
          </p:nvPr>
        </p:nvSpPr>
        <p:spPr>
          <a:xfrm>
            <a:off x="4861025" y="988675"/>
            <a:ext cx="38958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6000">
                <a:solidFill>
                  <a:srgbClr val="FFFFFF"/>
                </a:solidFill>
                <a:latin typeface="Rajdhani"/>
                <a:ea typeface="Rajdhani"/>
                <a:cs typeface="Rajdhani"/>
                <a:sym typeface="Rajdhani"/>
              </a:defRPr>
            </a:lvl1pPr>
            <a:lvl2pPr lvl="1" rtl="0">
              <a:spcBef>
                <a:spcPts val="0"/>
              </a:spcBef>
              <a:spcAft>
                <a:spcPts val="0"/>
              </a:spcAft>
              <a:buNone/>
              <a:defRPr b="1" sz="6000">
                <a:solidFill>
                  <a:srgbClr val="FFFFFF"/>
                </a:solidFill>
                <a:latin typeface="Rajdhani"/>
                <a:ea typeface="Rajdhani"/>
                <a:cs typeface="Rajdhani"/>
                <a:sym typeface="Rajdhani"/>
              </a:defRPr>
            </a:lvl2pPr>
            <a:lvl3pPr lvl="2" rtl="0">
              <a:spcBef>
                <a:spcPts val="0"/>
              </a:spcBef>
              <a:spcAft>
                <a:spcPts val="0"/>
              </a:spcAft>
              <a:buNone/>
              <a:defRPr b="1" sz="6000">
                <a:solidFill>
                  <a:srgbClr val="FFFFFF"/>
                </a:solidFill>
                <a:latin typeface="Rajdhani"/>
                <a:ea typeface="Rajdhani"/>
                <a:cs typeface="Rajdhani"/>
                <a:sym typeface="Rajdhani"/>
              </a:defRPr>
            </a:lvl3pPr>
            <a:lvl4pPr lvl="3" rtl="0">
              <a:spcBef>
                <a:spcPts val="0"/>
              </a:spcBef>
              <a:spcAft>
                <a:spcPts val="0"/>
              </a:spcAft>
              <a:buNone/>
              <a:defRPr b="1" sz="6000">
                <a:solidFill>
                  <a:srgbClr val="FFFFFF"/>
                </a:solidFill>
                <a:latin typeface="Rajdhani"/>
                <a:ea typeface="Rajdhani"/>
                <a:cs typeface="Rajdhani"/>
                <a:sym typeface="Rajdhani"/>
              </a:defRPr>
            </a:lvl4pPr>
            <a:lvl5pPr lvl="4" rtl="0">
              <a:spcBef>
                <a:spcPts val="0"/>
              </a:spcBef>
              <a:spcAft>
                <a:spcPts val="0"/>
              </a:spcAft>
              <a:buNone/>
              <a:defRPr b="1" sz="6000">
                <a:solidFill>
                  <a:srgbClr val="FFFFFF"/>
                </a:solidFill>
                <a:latin typeface="Rajdhani"/>
                <a:ea typeface="Rajdhani"/>
                <a:cs typeface="Rajdhani"/>
                <a:sym typeface="Rajdhani"/>
              </a:defRPr>
            </a:lvl5pPr>
            <a:lvl6pPr lvl="5" rtl="0">
              <a:spcBef>
                <a:spcPts val="0"/>
              </a:spcBef>
              <a:spcAft>
                <a:spcPts val="0"/>
              </a:spcAft>
              <a:buNone/>
              <a:defRPr b="1" sz="6000">
                <a:solidFill>
                  <a:srgbClr val="FFFFFF"/>
                </a:solidFill>
                <a:latin typeface="Rajdhani"/>
                <a:ea typeface="Rajdhani"/>
                <a:cs typeface="Rajdhani"/>
                <a:sym typeface="Rajdhani"/>
              </a:defRPr>
            </a:lvl6pPr>
            <a:lvl7pPr lvl="6" rtl="0">
              <a:spcBef>
                <a:spcPts val="0"/>
              </a:spcBef>
              <a:spcAft>
                <a:spcPts val="0"/>
              </a:spcAft>
              <a:buNone/>
              <a:defRPr b="1" sz="6000">
                <a:solidFill>
                  <a:srgbClr val="FFFFFF"/>
                </a:solidFill>
                <a:latin typeface="Rajdhani"/>
                <a:ea typeface="Rajdhani"/>
                <a:cs typeface="Rajdhani"/>
                <a:sym typeface="Rajdhani"/>
              </a:defRPr>
            </a:lvl7pPr>
            <a:lvl8pPr lvl="7" rtl="0">
              <a:spcBef>
                <a:spcPts val="0"/>
              </a:spcBef>
              <a:spcAft>
                <a:spcPts val="0"/>
              </a:spcAft>
              <a:buNone/>
              <a:defRPr b="1" sz="6000">
                <a:solidFill>
                  <a:srgbClr val="FFFFFF"/>
                </a:solidFill>
                <a:latin typeface="Rajdhani"/>
                <a:ea typeface="Rajdhani"/>
                <a:cs typeface="Rajdhani"/>
                <a:sym typeface="Rajdhani"/>
              </a:defRPr>
            </a:lvl8pPr>
            <a:lvl9pPr lvl="8" rtl="0">
              <a:spcBef>
                <a:spcPts val="0"/>
              </a:spcBef>
              <a:spcAft>
                <a:spcPts val="0"/>
              </a:spcAft>
              <a:buNone/>
              <a:defRPr b="1" sz="6000">
                <a:solidFill>
                  <a:srgbClr val="FFFFFF"/>
                </a:solidFill>
                <a:latin typeface="Rajdhani"/>
                <a:ea typeface="Rajdhani"/>
                <a:cs typeface="Rajdhani"/>
                <a:sym typeface="Rajdhan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y gráfico 1">
  <p:cSld name="Texto y Multimedia_1_1_1_1_1">
    <p:spTree>
      <p:nvGrpSpPr>
        <p:cNvPr id="132" name="Shape 132"/>
        <p:cNvGrpSpPr/>
        <p:nvPr/>
      </p:nvGrpSpPr>
      <p:grpSpPr>
        <a:xfrm>
          <a:off x="0" y="0"/>
          <a:ext cx="0" cy="0"/>
          <a:chOff x="0" y="0"/>
          <a:chExt cx="0" cy="0"/>
        </a:xfrm>
      </p:grpSpPr>
      <p:pic>
        <p:nvPicPr>
          <p:cNvPr id="133" name="Google Shape;133;p10"/>
          <p:cNvPicPr preferRelativeResize="0"/>
          <p:nvPr/>
        </p:nvPicPr>
        <p:blipFill>
          <a:blip r:embed="rId2">
            <a:alphaModFix/>
          </a:blip>
          <a:stretch>
            <a:fillRect/>
          </a:stretch>
        </p:blipFill>
        <p:spPr>
          <a:xfrm>
            <a:off x="0" y="1406"/>
            <a:ext cx="9143999" cy="5140688"/>
          </a:xfrm>
          <a:prstGeom prst="rect">
            <a:avLst/>
          </a:prstGeom>
          <a:noFill/>
          <a:ln>
            <a:noFill/>
          </a:ln>
        </p:spPr>
      </p:pic>
      <p:sp>
        <p:nvSpPr>
          <p:cNvPr id="134" name="Google Shape;134;p10"/>
          <p:cNvSpPr txBox="1"/>
          <p:nvPr>
            <p:ph type="title"/>
          </p:nvPr>
        </p:nvSpPr>
        <p:spPr>
          <a:xfrm>
            <a:off x="256500" y="141725"/>
            <a:ext cx="74529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2pPr>
            <a:lvl3pPr lvl="2"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3pPr>
            <a:lvl4pPr lvl="3"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4pPr>
            <a:lvl5pPr lvl="4"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5pPr>
            <a:lvl6pPr lvl="5"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6pPr>
            <a:lvl7pPr lvl="6"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7pPr>
            <a:lvl8pPr lvl="7"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8pPr>
            <a:lvl9pPr lvl="8" rtl="0">
              <a:spcBef>
                <a:spcPts val="0"/>
              </a:spcBef>
              <a:spcAft>
                <a:spcPts val="0"/>
              </a:spcAft>
              <a:buClr>
                <a:srgbClr val="CB1E40"/>
              </a:buClr>
              <a:buSzPts val="3000"/>
              <a:buFont typeface="Rajdhani"/>
              <a:buNone/>
              <a:defRPr b="1" sz="3000">
                <a:solidFill>
                  <a:srgbClr val="CB1E40"/>
                </a:solidFill>
                <a:latin typeface="Rajdhani"/>
                <a:ea typeface="Rajdhani"/>
                <a:cs typeface="Rajdhani"/>
                <a:sym typeface="Rajdhani"/>
              </a:defRPr>
            </a:lvl9pPr>
          </a:lstStyle>
          <a:p/>
        </p:txBody>
      </p:sp>
      <p:sp>
        <p:nvSpPr>
          <p:cNvPr id="135" name="Google Shape;135;p10"/>
          <p:cNvSpPr txBox="1"/>
          <p:nvPr>
            <p:ph idx="1" type="subTitle"/>
          </p:nvPr>
        </p:nvSpPr>
        <p:spPr>
          <a:xfrm>
            <a:off x="117700" y="4778625"/>
            <a:ext cx="5707200" cy="395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200">
                <a:solidFill>
                  <a:srgbClr val="FFFFFF"/>
                </a:solidFill>
                <a:latin typeface="Rajdhani SemiBold"/>
                <a:ea typeface="Rajdhani SemiBold"/>
                <a:cs typeface="Rajdhani SemiBold"/>
                <a:sym typeface="Rajdhani SemiBold"/>
              </a:defRPr>
            </a:lvl1pPr>
            <a:lvl2pPr lvl="1" rtl="0">
              <a:spcBef>
                <a:spcPts val="0"/>
              </a:spcBef>
              <a:spcAft>
                <a:spcPts val="0"/>
              </a:spcAft>
              <a:buNone/>
              <a:defRPr sz="1200">
                <a:solidFill>
                  <a:srgbClr val="FFFFFF"/>
                </a:solidFill>
                <a:latin typeface="Rajdhani SemiBold"/>
                <a:ea typeface="Rajdhani SemiBold"/>
                <a:cs typeface="Rajdhani SemiBold"/>
                <a:sym typeface="Rajdhani SemiBold"/>
              </a:defRPr>
            </a:lvl2pPr>
            <a:lvl3pPr lvl="2" rtl="0">
              <a:spcBef>
                <a:spcPts val="0"/>
              </a:spcBef>
              <a:spcAft>
                <a:spcPts val="0"/>
              </a:spcAft>
              <a:buNone/>
              <a:defRPr sz="1200">
                <a:solidFill>
                  <a:srgbClr val="FFFFFF"/>
                </a:solidFill>
                <a:latin typeface="Rajdhani SemiBold"/>
                <a:ea typeface="Rajdhani SemiBold"/>
                <a:cs typeface="Rajdhani SemiBold"/>
                <a:sym typeface="Rajdhani SemiBold"/>
              </a:defRPr>
            </a:lvl3pPr>
            <a:lvl4pPr lvl="3" rtl="0">
              <a:spcBef>
                <a:spcPts val="0"/>
              </a:spcBef>
              <a:spcAft>
                <a:spcPts val="0"/>
              </a:spcAft>
              <a:buNone/>
              <a:defRPr sz="1200">
                <a:solidFill>
                  <a:srgbClr val="FFFFFF"/>
                </a:solidFill>
                <a:latin typeface="Rajdhani SemiBold"/>
                <a:ea typeface="Rajdhani SemiBold"/>
                <a:cs typeface="Rajdhani SemiBold"/>
                <a:sym typeface="Rajdhani SemiBold"/>
              </a:defRPr>
            </a:lvl4pPr>
            <a:lvl5pPr lvl="4" rtl="0">
              <a:spcBef>
                <a:spcPts val="0"/>
              </a:spcBef>
              <a:spcAft>
                <a:spcPts val="0"/>
              </a:spcAft>
              <a:buNone/>
              <a:defRPr sz="1200">
                <a:solidFill>
                  <a:srgbClr val="FFFFFF"/>
                </a:solidFill>
                <a:latin typeface="Rajdhani SemiBold"/>
                <a:ea typeface="Rajdhani SemiBold"/>
                <a:cs typeface="Rajdhani SemiBold"/>
                <a:sym typeface="Rajdhani SemiBold"/>
              </a:defRPr>
            </a:lvl5pPr>
            <a:lvl6pPr lvl="5" rtl="0">
              <a:spcBef>
                <a:spcPts val="0"/>
              </a:spcBef>
              <a:spcAft>
                <a:spcPts val="0"/>
              </a:spcAft>
              <a:buNone/>
              <a:defRPr sz="1200">
                <a:solidFill>
                  <a:srgbClr val="FFFFFF"/>
                </a:solidFill>
                <a:latin typeface="Rajdhani SemiBold"/>
                <a:ea typeface="Rajdhani SemiBold"/>
                <a:cs typeface="Rajdhani SemiBold"/>
                <a:sym typeface="Rajdhani SemiBold"/>
              </a:defRPr>
            </a:lvl6pPr>
            <a:lvl7pPr lvl="6" rtl="0">
              <a:spcBef>
                <a:spcPts val="0"/>
              </a:spcBef>
              <a:spcAft>
                <a:spcPts val="0"/>
              </a:spcAft>
              <a:buNone/>
              <a:defRPr sz="1200">
                <a:solidFill>
                  <a:srgbClr val="FFFFFF"/>
                </a:solidFill>
                <a:latin typeface="Rajdhani SemiBold"/>
                <a:ea typeface="Rajdhani SemiBold"/>
                <a:cs typeface="Rajdhani SemiBold"/>
                <a:sym typeface="Rajdhani SemiBold"/>
              </a:defRPr>
            </a:lvl7pPr>
            <a:lvl8pPr lvl="7" rtl="0">
              <a:spcBef>
                <a:spcPts val="0"/>
              </a:spcBef>
              <a:spcAft>
                <a:spcPts val="0"/>
              </a:spcAft>
              <a:buNone/>
              <a:defRPr sz="1200">
                <a:solidFill>
                  <a:srgbClr val="FFFFFF"/>
                </a:solidFill>
                <a:latin typeface="Rajdhani SemiBold"/>
                <a:ea typeface="Rajdhani SemiBold"/>
                <a:cs typeface="Rajdhani SemiBold"/>
                <a:sym typeface="Rajdhani SemiBold"/>
              </a:defRPr>
            </a:lvl8pPr>
            <a:lvl9pPr lvl="8" rtl="0">
              <a:spcBef>
                <a:spcPts val="0"/>
              </a:spcBef>
              <a:spcAft>
                <a:spcPts val="0"/>
              </a:spcAft>
              <a:buNone/>
              <a:defRPr sz="1200">
                <a:solidFill>
                  <a:srgbClr val="FFFFFF"/>
                </a:solidFill>
                <a:latin typeface="Rajdhani SemiBold"/>
                <a:ea typeface="Rajdhani SemiBold"/>
                <a:cs typeface="Rajdhani SemiBold"/>
                <a:sym typeface="Rajdhani SemiBold"/>
              </a:defRPr>
            </a:lvl9pPr>
          </a:lstStyle>
          <a:p/>
        </p:txBody>
      </p:sp>
      <p:sp>
        <p:nvSpPr>
          <p:cNvPr id="136" name="Google Shape;136;p10"/>
          <p:cNvSpPr txBox="1"/>
          <p:nvPr>
            <p:ph idx="2" type="body"/>
          </p:nvPr>
        </p:nvSpPr>
        <p:spPr>
          <a:xfrm>
            <a:off x="370450" y="3913650"/>
            <a:ext cx="8422500" cy="6840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lvl1pPr indent="-304800" lvl="0" marL="457200" rtl="0" algn="just">
              <a:lnSpc>
                <a:spcPct val="115000"/>
              </a:lnSpc>
              <a:spcBef>
                <a:spcPts val="0"/>
              </a:spcBef>
              <a:spcAft>
                <a:spcPts val="0"/>
              </a:spcAft>
              <a:buSzPts val="1200"/>
              <a:buFont typeface="Open Sans SemiBold"/>
              <a:buAutoNum type="arabicPeriod"/>
              <a:defRPr sz="1200">
                <a:latin typeface="Open Sans SemiBold"/>
                <a:ea typeface="Open Sans SemiBold"/>
                <a:cs typeface="Open Sans SemiBold"/>
                <a:sym typeface="Open Sans SemiBold"/>
              </a:defRPr>
            </a:lvl1pPr>
            <a:lvl2pPr indent="-304800" lvl="1" marL="914400" rtl="0" algn="just">
              <a:lnSpc>
                <a:spcPct val="115000"/>
              </a:lnSpc>
              <a:spcBef>
                <a:spcPts val="0"/>
              </a:spcBef>
              <a:spcAft>
                <a:spcPts val="0"/>
              </a:spcAft>
              <a:buSzPts val="1200"/>
              <a:buFont typeface="Open Sans"/>
              <a:buAutoNum type="alphaLcPeriod"/>
              <a:defRPr sz="1200">
                <a:latin typeface="Open Sans"/>
                <a:ea typeface="Open Sans"/>
                <a:cs typeface="Open Sans"/>
                <a:sym typeface="Open Sans"/>
              </a:defRPr>
            </a:lvl2pPr>
            <a:lvl3pPr indent="-304800" lvl="2" marL="1371600" rtl="0" algn="just">
              <a:lnSpc>
                <a:spcPct val="115000"/>
              </a:lnSpc>
              <a:spcBef>
                <a:spcPts val="0"/>
              </a:spcBef>
              <a:spcAft>
                <a:spcPts val="0"/>
              </a:spcAft>
              <a:buSzPts val="1200"/>
              <a:buFont typeface="Open Sans"/>
              <a:buAutoNum type="romanLcPeriod"/>
              <a:defRPr sz="1200">
                <a:latin typeface="Open Sans"/>
                <a:ea typeface="Open Sans"/>
                <a:cs typeface="Open Sans"/>
                <a:sym typeface="Open Sans"/>
              </a:defRPr>
            </a:lvl3pPr>
            <a:lvl4pPr indent="-304800" lvl="3" marL="1828800" rtl="0" algn="just">
              <a:lnSpc>
                <a:spcPct val="115000"/>
              </a:lnSpc>
              <a:spcBef>
                <a:spcPts val="0"/>
              </a:spcBef>
              <a:spcAft>
                <a:spcPts val="0"/>
              </a:spcAft>
              <a:buSzPts val="1200"/>
              <a:buFont typeface="Open Sans"/>
              <a:buAutoNum type="arabicPeriod"/>
              <a:defRPr sz="1200">
                <a:latin typeface="Open Sans"/>
                <a:ea typeface="Open Sans"/>
                <a:cs typeface="Open Sans"/>
                <a:sym typeface="Open Sans"/>
              </a:defRPr>
            </a:lvl4pPr>
            <a:lvl5pPr indent="-304800" lvl="4" marL="2286000" rtl="0" algn="just">
              <a:lnSpc>
                <a:spcPct val="115000"/>
              </a:lnSpc>
              <a:spcBef>
                <a:spcPts val="0"/>
              </a:spcBef>
              <a:spcAft>
                <a:spcPts val="0"/>
              </a:spcAft>
              <a:buSzPts val="1200"/>
              <a:buFont typeface="Open Sans"/>
              <a:buAutoNum type="alphaLcPeriod"/>
              <a:defRPr sz="1200">
                <a:latin typeface="Open Sans"/>
                <a:ea typeface="Open Sans"/>
                <a:cs typeface="Open Sans"/>
                <a:sym typeface="Open Sans"/>
              </a:defRPr>
            </a:lvl5pPr>
            <a:lvl6pPr indent="-304800" lvl="5" marL="2743200" rtl="0" algn="just">
              <a:lnSpc>
                <a:spcPct val="115000"/>
              </a:lnSpc>
              <a:spcBef>
                <a:spcPts val="0"/>
              </a:spcBef>
              <a:spcAft>
                <a:spcPts val="0"/>
              </a:spcAft>
              <a:buSzPts val="1200"/>
              <a:buFont typeface="Open Sans"/>
              <a:buAutoNum type="romanLcPeriod"/>
              <a:defRPr sz="1200">
                <a:latin typeface="Open Sans"/>
                <a:ea typeface="Open Sans"/>
                <a:cs typeface="Open Sans"/>
                <a:sym typeface="Open Sans"/>
              </a:defRPr>
            </a:lvl6pPr>
            <a:lvl7pPr indent="-304800" lvl="6" marL="3200400" rtl="0" algn="just">
              <a:lnSpc>
                <a:spcPct val="115000"/>
              </a:lnSpc>
              <a:spcBef>
                <a:spcPts val="0"/>
              </a:spcBef>
              <a:spcAft>
                <a:spcPts val="0"/>
              </a:spcAft>
              <a:buSzPts val="1200"/>
              <a:buFont typeface="Open Sans"/>
              <a:buAutoNum type="arabicPeriod"/>
              <a:defRPr sz="1200">
                <a:latin typeface="Open Sans"/>
                <a:ea typeface="Open Sans"/>
                <a:cs typeface="Open Sans"/>
                <a:sym typeface="Open Sans"/>
              </a:defRPr>
            </a:lvl7pPr>
            <a:lvl8pPr indent="-304800" lvl="7" marL="3657600" rtl="0" algn="just">
              <a:lnSpc>
                <a:spcPct val="115000"/>
              </a:lnSpc>
              <a:spcBef>
                <a:spcPts val="0"/>
              </a:spcBef>
              <a:spcAft>
                <a:spcPts val="0"/>
              </a:spcAft>
              <a:buSzPts val="1200"/>
              <a:buFont typeface="Open Sans"/>
              <a:buAutoNum type="alphaLcPeriod"/>
              <a:defRPr sz="1200">
                <a:latin typeface="Open Sans"/>
                <a:ea typeface="Open Sans"/>
                <a:cs typeface="Open Sans"/>
                <a:sym typeface="Open Sans"/>
              </a:defRPr>
            </a:lvl8pPr>
            <a:lvl9pPr indent="-304800" lvl="8" marL="4114800" rtl="0" algn="just">
              <a:lnSpc>
                <a:spcPct val="115000"/>
              </a:lnSpc>
              <a:spcBef>
                <a:spcPts val="0"/>
              </a:spcBef>
              <a:spcAft>
                <a:spcPts val="0"/>
              </a:spcAft>
              <a:buSzPts val="1200"/>
              <a:buFont typeface="Open Sans"/>
              <a:buAutoNum type="romanLcPeriod"/>
              <a:defRPr sz="1200">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0" y="0"/>
            <a:ext cx="9142800" cy="514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type="title"/>
          </p:nvPr>
        </p:nvSpPr>
        <p:spPr>
          <a:xfrm>
            <a:off x="5233225" y="3064575"/>
            <a:ext cx="3397200" cy="9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s"/>
              <a:t>Advanced Analytics</a:t>
            </a:r>
            <a:endParaRPr/>
          </a:p>
        </p:txBody>
      </p:sp>
      <p:sp>
        <p:nvSpPr>
          <p:cNvPr id="159" name="Google Shape;159;p15"/>
          <p:cNvSpPr txBox="1"/>
          <p:nvPr>
            <p:ph idx="1" type="subTitle"/>
          </p:nvPr>
        </p:nvSpPr>
        <p:spPr>
          <a:xfrm>
            <a:off x="5233225" y="1373550"/>
            <a:ext cx="3397200" cy="1145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sz="4400"/>
              <a:t>Hackathon Data Analytics</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256500" y="141725"/>
            <a:ext cx="7452900" cy="97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Sport Analytics - Análisis Exploratorio Individual</a:t>
            </a:r>
            <a:endParaRPr/>
          </a:p>
        </p:txBody>
      </p:sp>
      <p:sp>
        <p:nvSpPr>
          <p:cNvPr id="213" name="Google Shape;213;p24"/>
          <p:cNvSpPr txBox="1"/>
          <p:nvPr>
            <p:ph idx="1" type="body"/>
          </p:nvPr>
        </p:nvSpPr>
        <p:spPr>
          <a:xfrm>
            <a:off x="294250" y="1318150"/>
            <a:ext cx="8523300" cy="32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latin typeface="Rajdhani"/>
                <a:ea typeface="Rajdhani"/>
                <a:cs typeface="Rajdhani"/>
                <a:sym typeface="Rajdhani"/>
              </a:rPr>
              <a:t>La base de datos deportiva está disponible en Playground para que de forma individual realicen un </a:t>
            </a:r>
            <a:r>
              <a:rPr lang="es" sz="2100">
                <a:latin typeface="Rajdhani"/>
                <a:ea typeface="Rajdhani"/>
                <a:cs typeface="Rajdhani"/>
                <a:sym typeface="Rajdhani"/>
              </a:rPr>
              <a:t>análisis</a:t>
            </a:r>
            <a:r>
              <a:rPr lang="es" sz="2100">
                <a:latin typeface="Rajdhani"/>
                <a:ea typeface="Rajdhani"/>
                <a:cs typeface="Rajdhani"/>
                <a:sym typeface="Rajdhani"/>
              </a:rPr>
              <a:t> inicial previo al evento.</a:t>
            </a:r>
            <a:endParaRPr sz="2100">
              <a:latin typeface="Rajdhani"/>
              <a:ea typeface="Rajdhani"/>
              <a:cs typeface="Rajdhani"/>
              <a:sym typeface="Rajdhani"/>
            </a:endParaRPr>
          </a:p>
          <a:p>
            <a:pPr indent="0" lvl="0" marL="0" rtl="0" algn="l">
              <a:spcBef>
                <a:spcPts val="0"/>
              </a:spcBef>
              <a:spcAft>
                <a:spcPts val="0"/>
              </a:spcAft>
              <a:buNone/>
            </a:pPr>
            <a:r>
              <a:t/>
            </a:r>
            <a:endParaRPr sz="2100">
              <a:latin typeface="Rajdhani"/>
              <a:ea typeface="Rajdhani"/>
              <a:cs typeface="Rajdhani"/>
              <a:sym typeface="Rajdhani"/>
            </a:endParaRPr>
          </a:p>
          <a:p>
            <a:pPr indent="0" lvl="0" marL="0" rtl="0" algn="l">
              <a:spcBef>
                <a:spcPts val="0"/>
              </a:spcBef>
              <a:spcAft>
                <a:spcPts val="0"/>
              </a:spcAft>
              <a:buNone/>
            </a:pPr>
            <a:r>
              <a:rPr lang="es" sz="2100">
                <a:latin typeface="Rajdhani"/>
                <a:ea typeface="Rajdhani"/>
                <a:cs typeface="Rajdhani"/>
                <a:sym typeface="Rajdhani"/>
              </a:rPr>
              <a:t>Les proponemos:</a:t>
            </a:r>
            <a:endParaRPr sz="2100">
              <a:latin typeface="Rajdhani"/>
              <a:ea typeface="Rajdhani"/>
              <a:cs typeface="Rajdhani"/>
              <a:sym typeface="Rajdhani"/>
            </a:endParaRPr>
          </a:p>
          <a:p>
            <a:pPr indent="0" lvl="0" marL="0" rtl="0" algn="l">
              <a:spcBef>
                <a:spcPts val="0"/>
              </a:spcBef>
              <a:spcAft>
                <a:spcPts val="0"/>
              </a:spcAft>
              <a:buNone/>
            </a:pPr>
            <a:r>
              <a:t/>
            </a:r>
            <a:endParaRPr sz="2100">
              <a:latin typeface="Rajdhani"/>
              <a:ea typeface="Rajdhani"/>
              <a:cs typeface="Rajdhani"/>
              <a:sym typeface="Rajdhani"/>
            </a:endParaRPr>
          </a:p>
          <a:p>
            <a:pPr indent="-361950" lvl="0" marL="457200" rtl="0" algn="l">
              <a:spcBef>
                <a:spcPts val="0"/>
              </a:spcBef>
              <a:spcAft>
                <a:spcPts val="0"/>
              </a:spcAft>
              <a:buSzPts val="2100"/>
              <a:buFont typeface="Rajdhani"/>
              <a:buChar char="-"/>
            </a:pPr>
            <a:r>
              <a:rPr lang="es" sz="2100">
                <a:latin typeface="Rajdhani"/>
                <a:ea typeface="Rajdhani"/>
                <a:cs typeface="Rajdhani"/>
                <a:sym typeface="Rajdhani"/>
              </a:rPr>
              <a:t>Visualizar cada base individualmente. Respondan: ¿hay que limpiar los datos?</a:t>
            </a:r>
            <a:endParaRPr sz="2100">
              <a:latin typeface="Rajdhani"/>
              <a:ea typeface="Rajdhani"/>
              <a:cs typeface="Rajdhani"/>
              <a:sym typeface="Rajdhani"/>
            </a:endParaRPr>
          </a:p>
          <a:p>
            <a:pPr indent="-361950" lvl="0" marL="457200" rtl="0" algn="l">
              <a:spcBef>
                <a:spcPts val="0"/>
              </a:spcBef>
              <a:spcAft>
                <a:spcPts val="0"/>
              </a:spcAft>
              <a:buSzPts val="2100"/>
              <a:buFont typeface="Rajdhani"/>
              <a:buChar char="-"/>
            </a:pPr>
            <a:r>
              <a:rPr lang="es" sz="2100">
                <a:latin typeface="Rajdhani"/>
                <a:ea typeface="Rajdhani"/>
                <a:cs typeface="Rajdhani"/>
                <a:sym typeface="Rajdhani"/>
              </a:rPr>
              <a:t>Respondan: ¿existe una </a:t>
            </a:r>
            <a:r>
              <a:rPr lang="es" sz="2100">
                <a:latin typeface="Rajdhani"/>
                <a:ea typeface="Rajdhani"/>
                <a:cs typeface="Rajdhani"/>
                <a:sym typeface="Rajdhani"/>
              </a:rPr>
              <a:t>relación</a:t>
            </a:r>
            <a:r>
              <a:rPr lang="es" sz="2100">
                <a:latin typeface="Rajdhani"/>
                <a:ea typeface="Rajdhani"/>
                <a:cs typeface="Rajdhani"/>
                <a:sym typeface="Rajdhani"/>
              </a:rPr>
              <a:t> entre las bases? ¿se puede generar un DER? Detecten problemas de modelado.</a:t>
            </a:r>
            <a:endParaRPr sz="2100">
              <a:latin typeface="Rajdhani"/>
              <a:ea typeface="Rajdhani"/>
              <a:cs typeface="Rajdhani"/>
              <a:sym typeface="Rajdhani"/>
            </a:endParaRPr>
          </a:p>
          <a:p>
            <a:pPr indent="0" lvl="0" marL="0" rtl="0" algn="l">
              <a:spcBef>
                <a:spcPts val="0"/>
              </a:spcBef>
              <a:spcAft>
                <a:spcPts val="0"/>
              </a:spcAft>
              <a:buNone/>
            </a:pPr>
            <a:r>
              <a:t/>
            </a:r>
            <a:endParaRPr sz="2100">
              <a:latin typeface="Rajdhani"/>
              <a:ea typeface="Rajdhani"/>
              <a:cs typeface="Rajdhani"/>
              <a:sym typeface="Rajdhan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256500" y="141725"/>
            <a:ext cx="7452900" cy="97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Sport Analytics - Análisis Exploratorio Individual</a:t>
            </a:r>
            <a:endParaRPr/>
          </a:p>
        </p:txBody>
      </p:sp>
      <p:sp>
        <p:nvSpPr>
          <p:cNvPr id="219" name="Google Shape;219;p25"/>
          <p:cNvSpPr txBox="1"/>
          <p:nvPr>
            <p:ph idx="1" type="body"/>
          </p:nvPr>
        </p:nvSpPr>
        <p:spPr>
          <a:xfrm>
            <a:off x="294250" y="1318150"/>
            <a:ext cx="8523300" cy="32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latin typeface="Rajdhani"/>
                <a:ea typeface="Rajdhani"/>
                <a:cs typeface="Rajdhani"/>
                <a:sym typeface="Rajdhani"/>
              </a:rPr>
              <a:t>Antes de centrarse en las visualizaciones, contesten:</a:t>
            </a:r>
            <a:endParaRPr sz="2100">
              <a:latin typeface="Rajdhani"/>
              <a:ea typeface="Rajdhani"/>
              <a:cs typeface="Rajdhani"/>
              <a:sym typeface="Rajdhani"/>
            </a:endParaRPr>
          </a:p>
          <a:p>
            <a:pPr indent="0" lvl="0" marL="0" rtl="0" algn="l">
              <a:spcBef>
                <a:spcPts val="0"/>
              </a:spcBef>
              <a:spcAft>
                <a:spcPts val="0"/>
              </a:spcAft>
              <a:buNone/>
            </a:pPr>
            <a:r>
              <a:t/>
            </a:r>
            <a:endParaRPr sz="2100">
              <a:latin typeface="Rajdhani"/>
              <a:ea typeface="Rajdhani"/>
              <a:cs typeface="Rajdhani"/>
              <a:sym typeface="Rajdhani"/>
            </a:endParaRPr>
          </a:p>
          <a:p>
            <a:pPr indent="-361950" lvl="0" marL="457200" rtl="0" algn="l">
              <a:spcBef>
                <a:spcPts val="0"/>
              </a:spcBef>
              <a:spcAft>
                <a:spcPts val="0"/>
              </a:spcAft>
              <a:buSzPts val="2100"/>
              <a:buFont typeface="Rajdhani"/>
              <a:buChar char="-"/>
            </a:pPr>
            <a:r>
              <a:rPr lang="es" sz="2100">
                <a:latin typeface="Rajdhani"/>
                <a:ea typeface="Rajdhani"/>
                <a:cs typeface="Rajdhani"/>
                <a:sym typeface="Rajdhani"/>
              </a:rPr>
              <a:t>¿Cuáles consideran que son los indicadores claves?</a:t>
            </a:r>
            <a:endParaRPr sz="2100">
              <a:latin typeface="Rajdhani"/>
              <a:ea typeface="Rajdhani"/>
              <a:cs typeface="Rajdhani"/>
              <a:sym typeface="Rajdhani"/>
            </a:endParaRPr>
          </a:p>
          <a:p>
            <a:pPr indent="-361950" lvl="0" marL="457200" rtl="0" algn="l">
              <a:spcBef>
                <a:spcPts val="0"/>
              </a:spcBef>
              <a:spcAft>
                <a:spcPts val="0"/>
              </a:spcAft>
              <a:buSzPts val="2100"/>
              <a:buFont typeface="Rajdhani"/>
              <a:buChar char="-"/>
            </a:pPr>
            <a:r>
              <a:rPr lang="es" sz="2100">
                <a:latin typeface="Rajdhani"/>
                <a:ea typeface="Rajdhani"/>
                <a:cs typeface="Rajdhani"/>
                <a:sym typeface="Rajdhani"/>
              </a:rPr>
              <a:t>¿Qué intentarían responder a partir de estos datos?</a:t>
            </a:r>
            <a:endParaRPr sz="2100">
              <a:latin typeface="Rajdhani"/>
              <a:ea typeface="Rajdhani"/>
              <a:cs typeface="Rajdhani"/>
              <a:sym typeface="Rajdhani"/>
            </a:endParaRPr>
          </a:p>
          <a:p>
            <a:pPr indent="-361950" lvl="0" marL="457200" rtl="0" algn="l">
              <a:spcBef>
                <a:spcPts val="0"/>
              </a:spcBef>
              <a:spcAft>
                <a:spcPts val="0"/>
              </a:spcAft>
              <a:buSzPts val="2100"/>
              <a:buFont typeface="Rajdhani"/>
              <a:buChar char="-"/>
            </a:pPr>
            <a:r>
              <a:rPr lang="es" sz="2100">
                <a:latin typeface="Rajdhani"/>
                <a:ea typeface="Rajdhani"/>
                <a:cs typeface="Rajdhani"/>
                <a:sym typeface="Rajdhani"/>
              </a:rPr>
              <a:t>¿A quién iría dirigido?</a:t>
            </a:r>
            <a:endParaRPr sz="2100">
              <a:latin typeface="Rajdhani"/>
              <a:ea typeface="Rajdhani"/>
              <a:cs typeface="Rajdhani"/>
              <a:sym typeface="Rajdhani"/>
            </a:endParaRPr>
          </a:p>
          <a:p>
            <a:pPr indent="-361950" lvl="0" marL="457200" rtl="0" algn="l">
              <a:spcBef>
                <a:spcPts val="0"/>
              </a:spcBef>
              <a:spcAft>
                <a:spcPts val="0"/>
              </a:spcAft>
              <a:buSzPts val="2100"/>
              <a:buFont typeface="Rajdhani"/>
              <a:buChar char="-"/>
            </a:pPr>
            <a:r>
              <a:rPr lang="es" sz="2100">
                <a:latin typeface="Rajdhani"/>
                <a:ea typeface="Rajdhani"/>
                <a:cs typeface="Rajdhani"/>
                <a:sym typeface="Rajdhani"/>
              </a:rPr>
              <a:t>¿Qué conclusiones creen relevante proporcionar?</a:t>
            </a:r>
            <a:endParaRPr sz="2100">
              <a:latin typeface="Rajdhani"/>
              <a:ea typeface="Rajdhani"/>
              <a:cs typeface="Rajdhani"/>
              <a:sym typeface="Rajdhani"/>
            </a:endParaRPr>
          </a:p>
          <a:p>
            <a:pPr indent="-361950" lvl="0" marL="457200" rtl="0" algn="l">
              <a:spcBef>
                <a:spcPts val="0"/>
              </a:spcBef>
              <a:spcAft>
                <a:spcPts val="0"/>
              </a:spcAft>
              <a:buSzPts val="2100"/>
              <a:buFont typeface="Rajdhani"/>
              <a:buChar char="-"/>
            </a:pPr>
            <a:r>
              <a:rPr lang="es" sz="2100">
                <a:latin typeface="Rajdhani"/>
                <a:ea typeface="Rajdhani"/>
                <a:cs typeface="Rajdhani"/>
                <a:sym typeface="Rajdhani"/>
              </a:rPr>
              <a:t>¿Consideran que falta información?</a:t>
            </a:r>
            <a:endParaRPr sz="2100">
              <a:latin typeface="Rajdhani"/>
              <a:ea typeface="Rajdhani"/>
              <a:cs typeface="Rajdhani"/>
              <a:sym typeface="Rajdhani"/>
            </a:endParaRPr>
          </a:p>
          <a:p>
            <a:pPr indent="0" lvl="0" marL="0" rtl="0" algn="l">
              <a:spcBef>
                <a:spcPts val="0"/>
              </a:spcBef>
              <a:spcAft>
                <a:spcPts val="0"/>
              </a:spcAft>
              <a:buNone/>
            </a:pPr>
            <a:r>
              <a:t/>
            </a:r>
            <a:endParaRPr sz="2100">
              <a:latin typeface="Rajdhani"/>
              <a:ea typeface="Rajdhani"/>
              <a:cs typeface="Rajdhani"/>
              <a:sym typeface="Rajdhan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256500" y="141725"/>
            <a:ext cx="7452900" cy="97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Sport Analytics - Análisis Exploratorio Individual</a:t>
            </a:r>
            <a:endParaRPr/>
          </a:p>
        </p:txBody>
      </p:sp>
      <p:sp>
        <p:nvSpPr>
          <p:cNvPr id="225" name="Google Shape;225;p26"/>
          <p:cNvSpPr txBox="1"/>
          <p:nvPr>
            <p:ph idx="1" type="body"/>
          </p:nvPr>
        </p:nvSpPr>
        <p:spPr>
          <a:xfrm>
            <a:off x="294250" y="1318150"/>
            <a:ext cx="8523300" cy="32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latin typeface="Rajdhani"/>
                <a:ea typeface="Rajdhani"/>
                <a:cs typeface="Rajdhani"/>
                <a:sym typeface="Rajdhani"/>
              </a:rPr>
              <a:t>Ahora que tienen la hoja de ruta, propongan visualizaciones en cualquier herramienta y practiquen. </a:t>
            </a:r>
            <a:endParaRPr sz="2100">
              <a:latin typeface="Rajdhani"/>
              <a:ea typeface="Rajdhani"/>
              <a:cs typeface="Rajdhani"/>
              <a:sym typeface="Rajdhani"/>
            </a:endParaRPr>
          </a:p>
          <a:p>
            <a:pPr indent="0" lvl="0" marL="457200" rtl="0" algn="l">
              <a:spcBef>
                <a:spcPts val="0"/>
              </a:spcBef>
              <a:spcAft>
                <a:spcPts val="0"/>
              </a:spcAft>
              <a:buNone/>
            </a:pPr>
            <a:r>
              <a:t/>
            </a:r>
            <a:endParaRPr b="1" sz="2100">
              <a:latin typeface="Rajdhani"/>
              <a:ea typeface="Rajdhani"/>
              <a:cs typeface="Rajdhani"/>
              <a:sym typeface="Rajdhani"/>
            </a:endParaRPr>
          </a:p>
          <a:p>
            <a:pPr indent="0" lvl="0" marL="457200" rtl="0" algn="l">
              <a:spcBef>
                <a:spcPts val="0"/>
              </a:spcBef>
              <a:spcAft>
                <a:spcPts val="0"/>
              </a:spcAft>
              <a:buNone/>
            </a:pPr>
            <a:r>
              <a:rPr b="1" lang="es" sz="2100">
                <a:latin typeface="Rajdhani"/>
                <a:ea typeface="Rajdhani"/>
                <a:cs typeface="Rajdhani"/>
                <a:sym typeface="Rajdhani"/>
              </a:rPr>
              <a:t>Piensen para cada indicador ¿</a:t>
            </a:r>
            <a:r>
              <a:rPr b="1" lang="es" sz="2100">
                <a:latin typeface="Rajdhani"/>
                <a:ea typeface="Rajdhani"/>
                <a:cs typeface="Rajdhani"/>
                <a:sym typeface="Rajdhani"/>
              </a:rPr>
              <a:t>cuál</a:t>
            </a:r>
            <a:r>
              <a:rPr b="1" lang="es" sz="2100">
                <a:latin typeface="Rajdhani"/>
                <a:ea typeface="Rajdhani"/>
                <a:cs typeface="Rajdhani"/>
                <a:sym typeface="Rajdhani"/>
              </a:rPr>
              <a:t> sería la mejor visualización?</a:t>
            </a:r>
            <a:endParaRPr b="1" sz="2100">
              <a:latin typeface="Rajdhani"/>
              <a:ea typeface="Rajdhani"/>
              <a:cs typeface="Rajdhani"/>
              <a:sym typeface="Rajdhani"/>
            </a:endParaRPr>
          </a:p>
          <a:p>
            <a:pPr indent="0" lvl="0" marL="0" rtl="0" algn="l">
              <a:spcBef>
                <a:spcPts val="0"/>
              </a:spcBef>
              <a:spcAft>
                <a:spcPts val="0"/>
              </a:spcAft>
              <a:buNone/>
            </a:pPr>
            <a:r>
              <a:t/>
            </a:r>
            <a:endParaRPr sz="2100">
              <a:latin typeface="Rajdhani"/>
              <a:ea typeface="Rajdhani"/>
              <a:cs typeface="Rajdhani"/>
              <a:sym typeface="Rajdhani"/>
            </a:endParaRPr>
          </a:p>
          <a:p>
            <a:pPr indent="0" lvl="0" marL="0" rtl="0" algn="l">
              <a:spcBef>
                <a:spcPts val="0"/>
              </a:spcBef>
              <a:spcAft>
                <a:spcPts val="0"/>
              </a:spcAft>
              <a:buNone/>
            </a:pPr>
            <a:r>
              <a:rPr b="1" lang="es" sz="2100">
                <a:latin typeface="Rajdhani"/>
                <a:ea typeface="Rajdhani"/>
                <a:cs typeface="Rajdhani"/>
                <a:sym typeface="Rajdhani"/>
              </a:rPr>
              <a:t>Importante: </a:t>
            </a:r>
            <a:r>
              <a:rPr lang="es" sz="2100">
                <a:latin typeface="Rajdhani"/>
                <a:ea typeface="Rajdhani"/>
                <a:cs typeface="Rajdhani"/>
                <a:sym typeface="Rajdhani"/>
              </a:rPr>
              <a:t>Recuerden que esta instancia es individual. En clase tendremos la instancia grupal así que generen sus notas para que tengan material para debatir con el grupo asignado en la próxima clase.</a:t>
            </a:r>
            <a:endParaRPr sz="2100">
              <a:latin typeface="Rajdhani"/>
              <a:ea typeface="Rajdhani"/>
              <a:cs typeface="Rajdhani"/>
              <a:sym typeface="Rajdhani"/>
            </a:endParaRPr>
          </a:p>
          <a:p>
            <a:pPr indent="0" lvl="0" marL="0" rtl="0" algn="l">
              <a:spcBef>
                <a:spcPts val="0"/>
              </a:spcBef>
              <a:spcAft>
                <a:spcPts val="0"/>
              </a:spcAft>
              <a:buNone/>
            </a:pPr>
            <a:r>
              <a:t/>
            </a:r>
            <a:endParaRPr sz="21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56500" y="141725"/>
            <a:ext cx="7452900" cy="97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Sport Analytics - Análisis Exploratorio Individual</a:t>
            </a:r>
            <a:endParaRPr/>
          </a:p>
        </p:txBody>
      </p:sp>
      <p:sp>
        <p:nvSpPr>
          <p:cNvPr id="231" name="Google Shape;231;p27"/>
          <p:cNvSpPr txBox="1"/>
          <p:nvPr>
            <p:ph idx="1" type="body"/>
          </p:nvPr>
        </p:nvSpPr>
        <p:spPr>
          <a:xfrm>
            <a:off x="294250" y="1318150"/>
            <a:ext cx="8523300" cy="327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500">
                <a:latin typeface="Rajdhani"/>
                <a:ea typeface="Rajdhani"/>
                <a:cs typeface="Rajdhani"/>
                <a:sym typeface="Rajdhani"/>
              </a:rPr>
              <a:t>¿Qué esperamos que tengas listo para la próxima clase?</a:t>
            </a:r>
            <a:endParaRPr b="1" sz="2500">
              <a:latin typeface="Rajdhani"/>
              <a:ea typeface="Rajdhani"/>
              <a:cs typeface="Rajdhani"/>
              <a:sym typeface="Rajdhani"/>
            </a:endParaRPr>
          </a:p>
          <a:p>
            <a:pPr indent="0" lvl="0" marL="0" rtl="0" algn="l">
              <a:spcBef>
                <a:spcPts val="0"/>
              </a:spcBef>
              <a:spcAft>
                <a:spcPts val="0"/>
              </a:spcAft>
              <a:buNone/>
            </a:pPr>
            <a:r>
              <a:t/>
            </a:r>
            <a:endParaRPr sz="2100">
              <a:latin typeface="Rajdhani"/>
              <a:ea typeface="Rajdhani"/>
              <a:cs typeface="Rajdhani"/>
              <a:sym typeface="Rajdhani"/>
            </a:endParaRPr>
          </a:p>
          <a:p>
            <a:pPr indent="-361950" lvl="0" marL="457200" rtl="0" algn="l">
              <a:spcBef>
                <a:spcPts val="0"/>
              </a:spcBef>
              <a:spcAft>
                <a:spcPts val="0"/>
              </a:spcAft>
              <a:buSzPts val="2100"/>
              <a:buFont typeface="Rajdhani"/>
              <a:buChar char="-"/>
            </a:pPr>
            <a:r>
              <a:rPr lang="es" sz="2100">
                <a:latin typeface="Rajdhani"/>
                <a:ea typeface="Rajdhani"/>
                <a:cs typeface="Rajdhani"/>
                <a:sym typeface="Rajdhani"/>
              </a:rPr>
              <a:t>Tus anotaciones de </a:t>
            </a:r>
            <a:r>
              <a:rPr b="1" lang="es" sz="2100">
                <a:latin typeface="Rajdhani"/>
                <a:ea typeface="Rajdhani"/>
                <a:cs typeface="Rajdhani"/>
                <a:sym typeface="Rajdhani"/>
              </a:rPr>
              <a:t>cuáles</a:t>
            </a:r>
            <a:r>
              <a:rPr b="1" lang="es" sz="2100">
                <a:latin typeface="Rajdhani"/>
                <a:ea typeface="Rajdhani"/>
                <a:cs typeface="Rajdhani"/>
                <a:sym typeface="Rajdhani"/>
              </a:rPr>
              <a:t> serían los mejores indicadores.</a:t>
            </a:r>
            <a:endParaRPr b="1" sz="2100">
              <a:latin typeface="Rajdhani"/>
              <a:ea typeface="Rajdhani"/>
              <a:cs typeface="Rajdhani"/>
              <a:sym typeface="Rajdhani"/>
            </a:endParaRPr>
          </a:p>
          <a:p>
            <a:pPr indent="-361950" lvl="0" marL="457200" rtl="0" algn="l">
              <a:spcBef>
                <a:spcPts val="0"/>
              </a:spcBef>
              <a:spcAft>
                <a:spcPts val="0"/>
              </a:spcAft>
              <a:buSzPts val="2100"/>
              <a:buFont typeface="Rajdhani"/>
              <a:buChar char="-"/>
            </a:pPr>
            <a:r>
              <a:rPr lang="es" sz="2100">
                <a:latin typeface="Rajdhani"/>
                <a:ea typeface="Rajdhani"/>
                <a:cs typeface="Rajdhani"/>
                <a:sym typeface="Rajdhani"/>
              </a:rPr>
              <a:t>Que tengas </a:t>
            </a:r>
            <a:r>
              <a:rPr b="1" lang="es" sz="2100">
                <a:latin typeface="Rajdhani"/>
                <a:ea typeface="Rajdhani"/>
                <a:cs typeface="Rajdhani"/>
                <a:sym typeface="Rajdhani"/>
              </a:rPr>
              <a:t>ya explorado el dataset </a:t>
            </a:r>
            <a:r>
              <a:rPr lang="es" sz="2100">
                <a:latin typeface="Rajdhani"/>
                <a:ea typeface="Rajdhani"/>
                <a:cs typeface="Rajdhani"/>
                <a:sym typeface="Rajdhani"/>
              </a:rPr>
              <a:t>y, en lo posible, que tengas detectadas todas las </a:t>
            </a:r>
            <a:r>
              <a:rPr b="1" lang="es" sz="2100">
                <a:latin typeface="Rajdhani"/>
                <a:ea typeface="Rajdhani"/>
                <a:cs typeface="Rajdhani"/>
                <a:sym typeface="Rajdhani"/>
              </a:rPr>
              <a:t>tareas de limpieza a realizar.</a:t>
            </a:r>
            <a:endParaRPr b="1" sz="2100">
              <a:latin typeface="Rajdhani"/>
              <a:ea typeface="Rajdhani"/>
              <a:cs typeface="Rajdhani"/>
              <a:sym typeface="Rajdhani"/>
            </a:endParaRPr>
          </a:p>
          <a:p>
            <a:pPr indent="-361950" lvl="0" marL="457200" rtl="0" algn="l">
              <a:spcBef>
                <a:spcPts val="0"/>
              </a:spcBef>
              <a:spcAft>
                <a:spcPts val="0"/>
              </a:spcAft>
              <a:buSzPts val="2100"/>
              <a:buFont typeface="Rajdhani"/>
              <a:buChar char="-"/>
            </a:pPr>
            <a:r>
              <a:rPr b="1" lang="es" sz="2100">
                <a:latin typeface="Rajdhani"/>
                <a:ea typeface="Rajdhani"/>
                <a:cs typeface="Rajdhani"/>
                <a:sym typeface="Rajdhani"/>
              </a:rPr>
              <a:t>DER </a:t>
            </a:r>
            <a:r>
              <a:rPr lang="es" sz="2100">
                <a:latin typeface="Rajdhani"/>
                <a:ea typeface="Rajdhani"/>
                <a:cs typeface="Rajdhani"/>
                <a:sym typeface="Rajdhani"/>
              </a:rPr>
              <a:t>de los datos.</a:t>
            </a:r>
            <a:endParaRPr sz="2100">
              <a:latin typeface="Rajdhani"/>
              <a:ea typeface="Rajdhani"/>
              <a:cs typeface="Rajdhani"/>
              <a:sym typeface="Rajdhani"/>
            </a:endParaRPr>
          </a:p>
          <a:p>
            <a:pPr indent="-361950" lvl="0" marL="457200" rtl="0" algn="l">
              <a:spcBef>
                <a:spcPts val="0"/>
              </a:spcBef>
              <a:spcAft>
                <a:spcPts val="0"/>
              </a:spcAft>
              <a:buSzPts val="2100"/>
              <a:buFont typeface="Open Sans"/>
              <a:buChar char="-"/>
            </a:pPr>
            <a:r>
              <a:rPr lang="es" sz="2100">
                <a:latin typeface="Rajdhani"/>
                <a:ea typeface="Rajdhani"/>
                <a:cs typeface="Rajdhani"/>
                <a:sym typeface="Rajdhani"/>
              </a:rPr>
              <a:t>Que tengas propuestas algunas visualizaciones tentativas. </a:t>
            </a:r>
            <a:r>
              <a:rPr b="1" lang="es" sz="2100">
                <a:latin typeface="Rajdhani"/>
                <a:ea typeface="Rajdhani"/>
                <a:cs typeface="Rajdhani"/>
                <a:sym typeface="Rajdhani"/>
              </a:rPr>
              <a:t>Recorda que el proyecto definitivo lo van a realizar en </a:t>
            </a:r>
            <a:r>
              <a:rPr b="1" lang="es" sz="2100">
                <a:latin typeface="Rajdhani"/>
                <a:ea typeface="Rajdhani"/>
                <a:cs typeface="Rajdhani"/>
                <a:sym typeface="Rajdhani"/>
              </a:rPr>
              <a:t>grupo</a:t>
            </a:r>
            <a:r>
              <a:rPr b="1" lang="es" sz="2100">
                <a:latin typeface="Rajdhani"/>
                <a:ea typeface="Rajdhani"/>
                <a:cs typeface="Rajdhani"/>
                <a:sym typeface="Rajdhani"/>
              </a:rPr>
              <a:t> en la próxima clase.</a:t>
            </a:r>
            <a:endParaRPr b="1" sz="2100">
              <a:latin typeface="Rajdhani"/>
              <a:ea typeface="Rajdhani"/>
              <a:cs typeface="Rajdhani"/>
              <a:sym typeface="Rajdhani"/>
            </a:endParaRPr>
          </a:p>
          <a:p>
            <a:pPr indent="0" lvl="0" marL="0" rtl="0" algn="l">
              <a:spcBef>
                <a:spcPts val="0"/>
              </a:spcBef>
              <a:spcAft>
                <a:spcPts val="0"/>
              </a:spcAft>
              <a:buNone/>
            </a:pPr>
            <a:r>
              <a:t/>
            </a:r>
            <a:endParaRPr sz="2100">
              <a:latin typeface="Rajdhani"/>
              <a:ea typeface="Rajdhani"/>
              <a:cs typeface="Rajdhani"/>
              <a:sym typeface="Rajdhan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256500" y="141725"/>
            <a:ext cx="7452900" cy="97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Sport Analytics - Análisis Exploratorio Individual</a:t>
            </a:r>
            <a:endParaRPr/>
          </a:p>
        </p:txBody>
      </p:sp>
      <p:sp>
        <p:nvSpPr>
          <p:cNvPr id="237" name="Google Shape;237;p28"/>
          <p:cNvSpPr txBox="1"/>
          <p:nvPr>
            <p:ph idx="1" type="body"/>
          </p:nvPr>
        </p:nvSpPr>
        <p:spPr>
          <a:xfrm>
            <a:off x="310350" y="1916525"/>
            <a:ext cx="8523300" cy="87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900">
                <a:latin typeface="Rajdhani"/>
                <a:ea typeface="Rajdhani"/>
                <a:cs typeface="Rajdhani"/>
                <a:sym typeface="Rajdhani"/>
              </a:rPr>
              <a:t>Recuerden que la participación en el </a:t>
            </a:r>
            <a:r>
              <a:rPr b="1" lang="es" sz="1900">
                <a:latin typeface="Rajdhani"/>
                <a:ea typeface="Rajdhani"/>
                <a:cs typeface="Rajdhani"/>
                <a:sym typeface="Rajdhani"/>
              </a:rPr>
              <a:t>hackatón</a:t>
            </a:r>
            <a:r>
              <a:rPr b="1" lang="es" sz="1900">
                <a:latin typeface="Rajdhani"/>
                <a:ea typeface="Rajdhani"/>
                <a:cs typeface="Rajdhani"/>
                <a:sym typeface="Rajdhani"/>
              </a:rPr>
              <a:t> y entrega del proyecto es obligatoria y es condición de aprobación del </a:t>
            </a:r>
            <a:r>
              <a:rPr b="1" lang="es" sz="1900">
                <a:latin typeface="Rajdhani"/>
                <a:ea typeface="Rajdhani"/>
                <a:cs typeface="Rajdhani"/>
                <a:sym typeface="Rajdhani"/>
              </a:rPr>
              <a:t>módulo</a:t>
            </a:r>
            <a:r>
              <a:rPr b="1" lang="es" sz="1900">
                <a:latin typeface="Rajdhani"/>
                <a:ea typeface="Rajdhani"/>
                <a:cs typeface="Rajdhani"/>
                <a:sym typeface="Rajdhani"/>
              </a:rPr>
              <a:t>. </a:t>
            </a:r>
            <a:endParaRPr b="1" sz="1900">
              <a:latin typeface="Rajdhani"/>
              <a:ea typeface="Rajdhani"/>
              <a:cs typeface="Rajdhani"/>
              <a:sym typeface="Rajdhani"/>
            </a:endParaRPr>
          </a:p>
          <a:p>
            <a:pPr indent="0" lvl="0" marL="0" rtl="0" algn="ctr">
              <a:spcBef>
                <a:spcPts val="0"/>
              </a:spcBef>
              <a:spcAft>
                <a:spcPts val="0"/>
              </a:spcAft>
              <a:buNone/>
            </a:pPr>
            <a:r>
              <a:t/>
            </a:r>
            <a:endParaRPr b="1" sz="1900">
              <a:latin typeface="Rajdhani"/>
              <a:ea typeface="Rajdhani"/>
              <a:cs typeface="Rajdhani"/>
              <a:sym typeface="Rajdhani"/>
            </a:endParaRPr>
          </a:p>
          <a:p>
            <a:pPr indent="0" lvl="0" marL="0" rtl="0" algn="ctr">
              <a:spcBef>
                <a:spcPts val="0"/>
              </a:spcBef>
              <a:spcAft>
                <a:spcPts val="0"/>
              </a:spcAft>
              <a:buNone/>
            </a:pPr>
            <a:r>
              <a:rPr b="1" lang="es" sz="1900">
                <a:solidFill>
                  <a:schemeClr val="dk1"/>
                </a:solidFill>
                <a:latin typeface="Rajdhani"/>
                <a:ea typeface="Rajdhani"/>
                <a:cs typeface="Rajdhani"/>
                <a:sym typeface="Rajdhani"/>
              </a:rPr>
              <a:t>Las instrucciones de la parte grupal te las daremos en la siguiente clase.</a:t>
            </a:r>
            <a:endParaRPr b="1" sz="1900">
              <a:solidFill>
                <a:schemeClr val="dk1"/>
              </a:solidFill>
              <a:latin typeface="Rajdhani"/>
              <a:ea typeface="Rajdhani"/>
              <a:cs typeface="Rajdhani"/>
              <a:sym typeface="Rajdhani"/>
            </a:endParaRPr>
          </a:p>
          <a:p>
            <a:pPr indent="0" lvl="0" marL="0" rtl="0" algn="ctr">
              <a:spcBef>
                <a:spcPts val="0"/>
              </a:spcBef>
              <a:spcAft>
                <a:spcPts val="0"/>
              </a:spcAft>
              <a:buNone/>
            </a:pPr>
            <a:r>
              <a:t/>
            </a:r>
            <a:endParaRPr b="1" sz="1900">
              <a:solidFill>
                <a:schemeClr val="dk1"/>
              </a:solidFill>
              <a:latin typeface="Rajdhani"/>
              <a:ea typeface="Rajdhani"/>
              <a:cs typeface="Rajdhani"/>
              <a:sym typeface="Rajdhani"/>
            </a:endParaRPr>
          </a:p>
          <a:p>
            <a:pPr indent="0" lvl="0" marL="0" rtl="0" algn="ctr">
              <a:spcBef>
                <a:spcPts val="0"/>
              </a:spcBef>
              <a:spcAft>
                <a:spcPts val="0"/>
              </a:spcAft>
              <a:buClr>
                <a:schemeClr val="dk1"/>
              </a:buClr>
              <a:buSzPts val="1100"/>
              <a:buFont typeface="Arial"/>
              <a:buNone/>
            </a:pPr>
            <a:r>
              <a:rPr b="1" lang="es" sz="1900">
                <a:solidFill>
                  <a:schemeClr val="dk1"/>
                </a:solidFill>
                <a:latin typeface="Rajdhani"/>
                <a:ea typeface="Rajdhani"/>
                <a:cs typeface="Rajdhani"/>
                <a:sym typeface="Rajdhani"/>
              </a:rPr>
              <a:t>!Éxitos!</a:t>
            </a:r>
            <a:endParaRPr b="1" sz="1900">
              <a:latin typeface="Rajdhani"/>
              <a:ea typeface="Rajdhani"/>
              <a:cs typeface="Rajdhani"/>
              <a:sym typeface="Rajdhani"/>
            </a:endParaRPr>
          </a:p>
          <a:p>
            <a:pPr indent="0" lvl="0" marL="0" rtl="0" algn="ctr">
              <a:spcBef>
                <a:spcPts val="0"/>
              </a:spcBef>
              <a:spcAft>
                <a:spcPts val="0"/>
              </a:spcAft>
              <a:buNone/>
            </a:pPr>
            <a:r>
              <a:t/>
            </a:r>
            <a:endParaRPr b="1" sz="1900">
              <a:latin typeface="Rajdhani"/>
              <a:ea typeface="Rajdhani"/>
              <a:cs typeface="Rajdhani"/>
              <a:sym typeface="Rajdhan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4861025" y="988675"/>
            <a:ext cx="3895800" cy="286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Hackathon</a:t>
            </a:r>
            <a:endParaRPr/>
          </a:p>
          <a:p>
            <a:pPr indent="0" lvl="0" marL="0" rtl="0" algn="r">
              <a:spcBef>
                <a:spcPts val="0"/>
              </a:spcBef>
              <a:spcAft>
                <a:spcPts val="0"/>
              </a:spcAft>
              <a:buNone/>
            </a:pPr>
            <a:r>
              <a:rPr lang="es"/>
              <a:t>de datos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256500" y="141725"/>
            <a:ext cx="7452900" cy="97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¿Qué es un Hackathon?</a:t>
            </a:r>
            <a:endParaRPr/>
          </a:p>
        </p:txBody>
      </p:sp>
      <p:sp>
        <p:nvSpPr>
          <p:cNvPr id="170" name="Google Shape;170;p17"/>
          <p:cNvSpPr txBox="1"/>
          <p:nvPr>
            <p:ph idx="1" type="body"/>
          </p:nvPr>
        </p:nvSpPr>
        <p:spPr>
          <a:xfrm>
            <a:off x="294250" y="1318150"/>
            <a:ext cx="3766500" cy="327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100">
                <a:latin typeface="Rajdhani"/>
                <a:ea typeface="Rajdhani"/>
                <a:cs typeface="Rajdhani"/>
                <a:sym typeface="Rajdhani"/>
              </a:rPr>
              <a:t>E</a:t>
            </a:r>
            <a:r>
              <a:rPr lang="es" sz="2500">
                <a:latin typeface="Rajdhani"/>
                <a:ea typeface="Rajdhani"/>
                <a:cs typeface="Rajdhani"/>
                <a:sym typeface="Rajdhani"/>
              </a:rPr>
              <a:t>s un evento (dentro del curso) pensado para desarrollar un proyecto en tiempo real que resuelva un problema específico en un tiempo limitado</a:t>
            </a:r>
            <a:endParaRPr sz="2500">
              <a:latin typeface="Rajdhani"/>
              <a:ea typeface="Rajdhani"/>
              <a:cs typeface="Rajdhani"/>
              <a:sym typeface="Rajdhani"/>
            </a:endParaRPr>
          </a:p>
        </p:txBody>
      </p:sp>
      <p:pic>
        <p:nvPicPr>
          <p:cNvPr id="171" name="Google Shape;171;p17"/>
          <p:cNvPicPr preferRelativeResize="0"/>
          <p:nvPr/>
        </p:nvPicPr>
        <p:blipFill>
          <a:blip r:embed="rId3">
            <a:alphaModFix/>
          </a:blip>
          <a:stretch>
            <a:fillRect/>
          </a:stretch>
        </p:blipFill>
        <p:spPr>
          <a:xfrm>
            <a:off x="4730525" y="1476625"/>
            <a:ext cx="4261074" cy="273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256500" y="141725"/>
            <a:ext cx="7452900" cy="97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¿Cuál es el objetivo?</a:t>
            </a:r>
            <a:endParaRPr/>
          </a:p>
        </p:txBody>
      </p:sp>
      <p:sp>
        <p:nvSpPr>
          <p:cNvPr id="177" name="Google Shape;177;p18"/>
          <p:cNvSpPr txBox="1"/>
          <p:nvPr>
            <p:ph idx="1" type="body"/>
          </p:nvPr>
        </p:nvSpPr>
        <p:spPr>
          <a:xfrm>
            <a:off x="294250" y="1318150"/>
            <a:ext cx="4056900" cy="3279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Open Sans"/>
              <a:buChar char="-"/>
            </a:pPr>
            <a:r>
              <a:rPr b="1" lang="es" sz="2100">
                <a:latin typeface="Rajdhani"/>
                <a:ea typeface="Rajdhani"/>
                <a:cs typeface="Rajdhani"/>
                <a:sym typeface="Rajdhani"/>
              </a:rPr>
              <a:t>Generar networking </a:t>
            </a:r>
            <a:r>
              <a:rPr lang="es" sz="2100">
                <a:latin typeface="Rajdhani"/>
                <a:ea typeface="Rajdhani"/>
                <a:cs typeface="Rajdhani"/>
                <a:sym typeface="Rajdhani"/>
              </a:rPr>
              <a:t>entre los alumnos</a:t>
            </a:r>
            <a:endParaRPr sz="2100">
              <a:latin typeface="Rajdhani"/>
              <a:ea typeface="Rajdhani"/>
              <a:cs typeface="Rajdhani"/>
              <a:sym typeface="Rajdhani"/>
            </a:endParaRPr>
          </a:p>
          <a:p>
            <a:pPr indent="-361950" lvl="0" marL="457200" rtl="0" algn="l">
              <a:spcBef>
                <a:spcPts val="0"/>
              </a:spcBef>
              <a:spcAft>
                <a:spcPts val="0"/>
              </a:spcAft>
              <a:buSzPts val="2100"/>
              <a:buFont typeface="Open Sans"/>
              <a:buChar char="-"/>
            </a:pPr>
            <a:r>
              <a:rPr lang="es" sz="2100">
                <a:latin typeface="Rajdhani"/>
                <a:ea typeface="Rajdhani"/>
                <a:cs typeface="Rajdhani"/>
                <a:sym typeface="Rajdhani"/>
              </a:rPr>
              <a:t>Aplicar lo aprendido y desafiarse a</a:t>
            </a:r>
            <a:r>
              <a:rPr b="1" lang="es" sz="2100">
                <a:latin typeface="Rajdhani"/>
                <a:ea typeface="Rajdhani"/>
                <a:cs typeface="Rajdhani"/>
                <a:sym typeface="Rajdhani"/>
              </a:rPr>
              <a:t> buscar soluciones innovadoras.</a:t>
            </a:r>
            <a:endParaRPr b="1" sz="2100">
              <a:latin typeface="Rajdhani"/>
              <a:ea typeface="Rajdhani"/>
              <a:cs typeface="Rajdhani"/>
              <a:sym typeface="Rajdhani"/>
            </a:endParaRPr>
          </a:p>
          <a:p>
            <a:pPr indent="-361950" lvl="0" marL="457200" rtl="0" algn="l">
              <a:spcBef>
                <a:spcPts val="0"/>
              </a:spcBef>
              <a:spcAft>
                <a:spcPts val="0"/>
              </a:spcAft>
              <a:buSzPts val="2100"/>
              <a:buFont typeface="Open Sans"/>
              <a:buChar char="-"/>
            </a:pPr>
            <a:r>
              <a:rPr lang="es" sz="2100">
                <a:latin typeface="Rajdhani"/>
                <a:ea typeface="Rajdhani"/>
                <a:cs typeface="Rajdhani"/>
                <a:sym typeface="Rajdhani"/>
              </a:rPr>
              <a:t>Desafiarse a trabajar en </a:t>
            </a:r>
            <a:r>
              <a:rPr b="1" lang="es" sz="2100">
                <a:latin typeface="Rajdhani"/>
                <a:ea typeface="Rajdhani"/>
                <a:cs typeface="Rajdhani"/>
                <a:sym typeface="Rajdhani"/>
              </a:rPr>
              <a:t>escenarios diferentes</a:t>
            </a:r>
            <a:endParaRPr b="1" sz="2100">
              <a:latin typeface="Rajdhani"/>
              <a:ea typeface="Rajdhani"/>
              <a:cs typeface="Rajdhani"/>
              <a:sym typeface="Rajdhani"/>
            </a:endParaRPr>
          </a:p>
          <a:p>
            <a:pPr indent="-361950" lvl="0" marL="457200" rtl="0" algn="l">
              <a:spcBef>
                <a:spcPts val="0"/>
              </a:spcBef>
              <a:spcAft>
                <a:spcPts val="0"/>
              </a:spcAft>
              <a:buSzPts val="2100"/>
              <a:buFont typeface="Open Sans"/>
              <a:buChar char="-"/>
            </a:pPr>
            <a:r>
              <a:rPr lang="es" sz="2100">
                <a:latin typeface="Rajdhani"/>
                <a:ea typeface="Rajdhani"/>
                <a:cs typeface="Rajdhani"/>
                <a:sym typeface="Rajdhani"/>
              </a:rPr>
              <a:t>Ejercitar el storytelling en </a:t>
            </a:r>
            <a:r>
              <a:rPr b="1" lang="es" sz="2100">
                <a:latin typeface="Rajdhani"/>
                <a:ea typeface="Rajdhani"/>
                <a:cs typeface="Rajdhani"/>
                <a:sym typeface="Rajdhani"/>
              </a:rPr>
              <a:t>presentaciones</a:t>
            </a:r>
            <a:endParaRPr b="1" sz="2100">
              <a:latin typeface="Rajdhani"/>
              <a:ea typeface="Rajdhani"/>
              <a:cs typeface="Rajdhani"/>
              <a:sym typeface="Rajdhani"/>
            </a:endParaRPr>
          </a:p>
        </p:txBody>
      </p:sp>
      <p:pic>
        <p:nvPicPr>
          <p:cNvPr id="178" name="Google Shape;178;p18"/>
          <p:cNvPicPr preferRelativeResize="0"/>
          <p:nvPr/>
        </p:nvPicPr>
        <p:blipFill>
          <a:blip r:embed="rId3">
            <a:alphaModFix/>
          </a:blip>
          <a:stretch>
            <a:fillRect/>
          </a:stretch>
        </p:blipFill>
        <p:spPr>
          <a:xfrm>
            <a:off x="4270775" y="1660525"/>
            <a:ext cx="4580800" cy="188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3573250" y="988675"/>
            <a:ext cx="5183700" cy="286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Hackathon</a:t>
            </a:r>
            <a:endParaRPr/>
          </a:p>
          <a:p>
            <a:pPr indent="0" lvl="0" marL="0" rtl="0" algn="r">
              <a:spcBef>
                <a:spcPts val="0"/>
              </a:spcBef>
              <a:spcAft>
                <a:spcPts val="0"/>
              </a:spcAft>
              <a:buNone/>
            </a:pPr>
            <a:r>
              <a:rPr lang="es"/>
              <a:t>Sports Analytics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256500" y="141725"/>
            <a:ext cx="7452900" cy="97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Sport Analytics - Objetivo</a:t>
            </a:r>
            <a:endParaRPr/>
          </a:p>
        </p:txBody>
      </p:sp>
      <p:sp>
        <p:nvSpPr>
          <p:cNvPr id="189" name="Google Shape;189;p20"/>
          <p:cNvSpPr txBox="1"/>
          <p:nvPr>
            <p:ph idx="1" type="body"/>
          </p:nvPr>
        </p:nvSpPr>
        <p:spPr>
          <a:xfrm>
            <a:off x="294250" y="1318150"/>
            <a:ext cx="8523300" cy="327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200">
                <a:latin typeface="Rajdhani"/>
                <a:ea typeface="Rajdhani"/>
                <a:cs typeface="Rajdhani"/>
                <a:sym typeface="Rajdhani"/>
              </a:rPr>
              <a:t>El objetivo del hackatón es crear una solución de Analytics que analice la información de los clubes, jugadores, partidos, etc. En Playground encontrarán un dataset que cuenta con la información deportiva de los distintos jugadores, imagenes, juegos, etc. Deberán utilizar estas bases, pero podrán sumar recursos adicionales si lo consideran necesario.</a:t>
            </a:r>
            <a:endParaRPr sz="2200">
              <a:latin typeface="Rajdhani"/>
              <a:ea typeface="Rajdhani"/>
              <a:cs typeface="Rajdhani"/>
              <a:sym typeface="Rajdhani"/>
            </a:endParaRPr>
          </a:p>
          <a:p>
            <a:pPr indent="0" lvl="0" marL="0" rtl="0" algn="just">
              <a:spcBef>
                <a:spcPts val="0"/>
              </a:spcBef>
              <a:spcAft>
                <a:spcPts val="0"/>
              </a:spcAft>
              <a:buNone/>
            </a:pPr>
            <a:r>
              <a:t/>
            </a:r>
            <a:endParaRPr sz="2200">
              <a:latin typeface="Rajdhani"/>
              <a:ea typeface="Rajdhani"/>
              <a:cs typeface="Rajdhani"/>
              <a:sym typeface="Rajdhani"/>
            </a:endParaRPr>
          </a:p>
          <a:p>
            <a:pPr indent="0" lvl="0" marL="0" rtl="0" algn="just">
              <a:spcBef>
                <a:spcPts val="0"/>
              </a:spcBef>
              <a:spcAft>
                <a:spcPts val="0"/>
              </a:spcAft>
              <a:buNone/>
            </a:pPr>
            <a:r>
              <a:rPr lang="es" sz="2200">
                <a:latin typeface="Rajdhani"/>
                <a:ea typeface="Rajdhani"/>
                <a:cs typeface="Rajdhani"/>
                <a:sym typeface="Rajdhani"/>
              </a:rPr>
              <a:t>Ustedes deberán generar una solución que muestre la situación actual y haga </a:t>
            </a:r>
            <a:r>
              <a:rPr lang="es" sz="2200">
                <a:latin typeface="Rajdhani"/>
                <a:ea typeface="Rajdhani"/>
                <a:cs typeface="Rajdhani"/>
                <a:sym typeface="Rajdhani"/>
              </a:rPr>
              <a:t>énfasis</a:t>
            </a:r>
            <a:r>
              <a:rPr lang="es" sz="2200">
                <a:latin typeface="Rajdhani"/>
                <a:ea typeface="Rajdhani"/>
                <a:cs typeface="Rajdhani"/>
                <a:sym typeface="Rajdhani"/>
              </a:rPr>
              <a:t> en los indicadores deportivos.</a:t>
            </a:r>
            <a:endParaRPr sz="2200">
              <a:latin typeface="Rajdhani"/>
              <a:ea typeface="Rajdhani"/>
              <a:cs typeface="Rajdhani"/>
              <a:sym typeface="Rajdhani"/>
            </a:endParaRPr>
          </a:p>
          <a:p>
            <a:pPr indent="0" lvl="0" marL="0" rtl="0" algn="l">
              <a:spcBef>
                <a:spcPts val="0"/>
              </a:spcBef>
              <a:spcAft>
                <a:spcPts val="0"/>
              </a:spcAft>
              <a:buNone/>
            </a:pPr>
            <a:r>
              <a:t/>
            </a:r>
            <a:endParaRPr sz="21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256500" y="141725"/>
            <a:ext cx="7452900" cy="97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Sport Analytics - Modalidad de trabajo</a:t>
            </a:r>
            <a:endParaRPr/>
          </a:p>
        </p:txBody>
      </p:sp>
      <p:sp>
        <p:nvSpPr>
          <p:cNvPr id="195" name="Google Shape;195;p21"/>
          <p:cNvSpPr txBox="1"/>
          <p:nvPr>
            <p:ph idx="1" type="body"/>
          </p:nvPr>
        </p:nvSpPr>
        <p:spPr>
          <a:xfrm>
            <a:off x="294250" y="1318150"/>
            <a:ext cx="8523300" cy="327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400">
                <a:latin typeface="Rajdhani"/>
                <a:ea typeface="Rajdhani"/>
                <a:cs typeface="Rajdhani"/>
                <a:sym typeface="Rajdhani"/>
              </a:rPr>
              <a:t>¿Cómo vamos a trabajar? </a:t>
            </a:r>
            <a:r>
              <a:rPr lang="es" sz="2100">
                <a:latin typeface="Rajdhani"/>
                <a:ea typeface="Rajdhani"/>
                <a:cs typeface="Rajdhani"/>
                <a:sym typeface="Rajdhani"/>
              </a:rPr>
              <a:t>En dos instancias: una individual y una grupal.</a:t>
            </a:r>
            <a:endParaRPr sz="2100">
              <a:latin typeface="Rajdhani"/>
              <a:ea typeface="Rajdhani"/>
              <a:cs typeface="Rajdhani"/>
              <a:sym typeface="Rajdhani"/>
            </a:endParaRPr>
          </a:p>
          <a:p>
            <a:pPr indent="0" lvl="0" marL="0" rtl="0" algn="ctr">
              <a:spcBef>
                <a:spcPts val="0"/>
              </a:spcBef>
              <a:spcAft>
                <a:spcPts val="0"/>
              </a:spcAft>
              <a:buNone/>
            </a:pPr>
            <a:r>
              <a:t/>
            </a:r>
            <a:endParaRPr sz="2100">
              <a:latin typeface="Rajdhani"/>
              <a:ea typeface="Rajdhani"/>
              <a:cs typeface="Rajdhani"/>
              <a:sym typeface="Rajdhani"/>
            </a:endParaRPr>
          </a:p>
          <a:p>
            <a:pPr indent="-361950" lvl="0" marL="457200" rtl="0" algn="l">
              <a:spcBef>
                <a:spcPts val="0"/>
              </a:spcBef>
              <a:spcAft>
                <a:spcPts val="0"/>
              </a:spcAft>
              <a:buSzPts val="2100"/>
              <a:buFont typeface="Rajdhani"/>
              <a:buAutoNum type="arabicParenR"/>
            </a:pPr>
            <a:r>
              <a:rPr b="1" lang="es" sz="2100">
                <a:latin typeface="Rajdhani"/>
                <a:ea typeface="Rajdhani"/>
                <a:cs typeface="Rajdhani"/>
                <a:sym typeface="Rajdhani"/>
              </a:rPr>
              <a:t>Instancia individual: </a:t>
            </a:r>
            <a:r>
              <a:rPr lang="es" sz="2100">
                <a:latin typeface="Rajdhani"/>
                <a:ea typeface="Rajdhani"/>
                <a:cs typeface="Rajdhani"/>
                <a:sym typeface="Rajdhani"/>
              </a:rPr>
              <a:t>Tienen tiempo </a:t>
            </a:r>
            <a:r>
              <a:rPr b="1" lang="es" sz="2100" u="sng">
                <a:latin typeface="Rajdhani"/>
                <a:ea typeface="Rajdhani"/>
                <a:cs typeface="Rajdhani"/>
                <a:sym typeface="Rajdhani"/>
              </a:rPr>
              <a:t>desde hoy hasta la próxima clase</a:t>
            </a:r>
            <a:r>
              <a:rPr lang="es" sz="2100">
                <a:latin typeface="Rajdhani"/>
                <a:ea typeface="Rajdhani"/>
                <a:cs typeface="Rajdhani"/>
                <a:sym typeface="Rajdhani"/>
              </a:rPr>
              <a:t> para cumplir con la instancia individual donde deben realizar un </a:t>
            </a:r>
            <a:r>
              <a:rPr lang="es" sz="2100">
                <a:latin typeface="Rajdhani"/>
                <a:ea typeface="Rajdhani"/>
                <a:cs typeface="Rajdhani"/>
                <a:sym typeface="Rajdhani"/>
              </a:rPr>
              <a:t>análisis</a:t>
            </a:r>
            <a:r>
              <a:rPr lang="es" sz="2100">
                <a:latin typeface="Rajdhani"/>
                <a:ea typeface="Rajdhani"/>
                <a:cs typeface="Rajdhani"/>
                <a:sym typeface="Rajdhani"/>
              </a:rPr>
              <a:t> exploratorio de la información y pensar qué les gustaría implementar en la solución de Analytics. Pueden adelantar todo lo que necesiten pero recuerden que la entrega final se hace en grupo en la próxima clase.</a:t>
            </a:r>
            <a:endParaRPr sz="2100">
              <a:latin typeface="Rajdhani"/>
              <a:ea typeface="Rajdhani"/>
              <a:cs typeface="Rajdhani"/>
              <a:sym typeface="Rajdhani"/>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256500" y="141725"/>
            <a:ext cx="7452900" cy="97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
              <a:t>Sport Analytics - Modalidad de trabajo</a:t>
            </a:r>
            <a:endParaRPr/>
          </a:p>
        </p:txBody>
      </p:sp>
      <p:sp>
        <p:nvSpPr>
          <p:cNvPr id="201" name="Google Shape;201;p22"/>
          <p:cNvSpPr txBox="1"/>
          <p:nvPr>
            <p:ph idx="1" type="body"/>
          </p:nvPr>
        </p:nvSpPr>
        <p:spPr>
          <a:xfrm>
            <a:off x="310350" y="1255875"/>
            <a:ext cx="8523300" cy="327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dk1"/>
                </a:solidFill>
                <a:latin typeface="Rajdhani"/>
                <a:ea typeface="Rajdhani"/>
                <a:cs typeface="Rajdhani"/>
                <a:sym typeface="Rajdhani"/>
              </a:rPr>
              <a:t>¿Cómo vamos a trabajar? </a:t>
            </a:r>
            <a:r>
              <a:rPr lang="es" sz="2100">
                <a:solidFill>
                  <a:schemeClr val="dk1"/>
                </a:solidFill>
                <a:latin typeface="Rajdhani"/>
                <a:ea typeface="Rajdhani"/>
                <a:cs typeface="Rajdhani"/>
                <a:sym typeface="Rajdhani"/>
              </a:rPr>
              <a:t>En dos instancias: una individual y una grupal.</a:t>
            </a:r>
            <a:endParaRPr sz="2100">
              <a:solidFill>
                <a:schemeClr val="dk1"/>
              </a:solidFill>
              <a:latin typeface="Rajdhani"/>
              <a:ea typeface="Rajdhani"/>
              <a:cs typeface="Rajdhani"/>
              <a:sym typeface="Rajdhani"/>
            </a:endParaRPr>
          </a:p>
          <a:p>
            <a:pPr indent="0" lvl="0" marL="0" rtl="0" algn="ctr">
              <a:spcBef>
                <a:spcPts val="0"/>
              </a:spcBef>
              <a:spcAft>
                <a:spcPts val="0"/>
              </a:spcAft>
              <a:buNone/>
            </a:pPr>
            <a:r>
              <a:t/>
            </a:r>
            <a:endParaRPr b="1" sz="2400">
              <a:latin typeface="Rajdhani"/>
              <a:ea typeface="Rajdhani"/>
              <a:cs typeface="Rajdhani"/>
              <a:sym typeface="Rajdhani"/>
            </a:endParaRPr>
          </a:p>
          <a:p>
            <a:pPr indent="-361950" lvl="0" marL="457200" rtl="0" algn="just">
              <a:spcBef>
                <a:spcPts val="0"/>
              </a:spcBef>
              <a:spcAft>
                <a:spcPts val="0"/>
              </a:spcAft>
              <a:buSzPts val="2100"/>
              <a:buFont typeface="Rajdhani"/>
              <a:buAutoNum type="arabicParenR" startAt="2"/>
            </a:pPr>
            <a:r>
              <a:rPr b="1" lang="es" sz="2100">
                <a:latin typeface="Rajdhani"/>
                <a:ea typeface="Rajdhani"/>
                <a:cs typeface="Rajdhani"/>
                <a:sym typeface="Rajdhani"/>
              </a:rPr>
              <a:t>Instancia</a:t>
            </a:r>
            <a:r>
              <a:rPr b="1" lang="es" sz="2100">
                <a:latin typeface="Rajdhani"/>
                <a:ea typeface="Rajdhani"/>
                <a:cs typeface="Rajdhani"/>
                <a:sym typeface="Rajdhani"/>
              </a:rPr>
              <a:t> Grupal: </a:t>
            </a:r>
            <a:r>
              <a:rPr b="1" lang="es" sz="2100" u="sng">
                <a:latin typeface="Rajdhani"/>
                <a:ea typeface="Rajdhani"/>
                <a:cs typeface="Rajdhani"/>
                <a:sym typeface="Rajdhani"/>
              </a:rPr>
              <a:t>En clase</a:t>
            </a:r>
            <a:r>
              <a:rPr b="1" lang="es" sz="2100">
                <a:latin typeface="Rajdhani"/>
                <a:ea typeface="Rajdhani"/>
                <a:cs typeface="Rajdhani"/>
                <a:sym typeface="Rajdhani"/>
              </a:rPr>
              <a:t>, </a:t>
            </a:r>
            <a:r>
              <a:rPr lang="es" sz="2100">
                <a:latin typeface="Rajdhani"/>
                <a:ea typeface="Rajdhani"/>
                <a:cs typeface="Rajdhani"/>
                <a:sym typeface="Rajdhani"/>
              </a:rPr>
              <a:t>vamos a armar los grupos de acuerdo con la herramienta que cada uno elija. Cada uno de los alumnos tiene que llegar a esta instancia con las actividades individuales ya resueltas: sus notas, propuestas, DER y </a:t>
            </a:r>
            <a:r>
              <a:rPr lang="es" sz="2100">
                <a:latin typeface="Rajdhani"/>
                <a:ea typeface="Rajdhani"/>
                <a:cs typeface="Rajdhani"/>
                <a:sym typeface="Rajdhani"/>
              </a:rPr>
              <a:t>análisis tentativos</a:t>
            </a:r>
            <a:r>
              <a:rPr lang="es" sz="2100">
                <a:latin typeface="Rajdhani"/>
                <a:ea typeface="Rajdhani"/>
                <a:cs typeface="Rajdhani"/>
                <a:sym typeface="Rajdhani"/>
              </a:rPr>
              <a:t>. Entre todos los integrantes del equipo </a:t>
            </a:r>
            <a:r>
              <a:rPr b="1" lang="es" sz="2100" u="sng">
                <a:latin typeface="Rajdhani"/>
                <a:ea typeface="Rajdhani"/>
                <a:cs typeface="Rajdhani"/>
                <a:sym typeface="Rajdhani"/>
              </a:rPr>
              <a:t>van a desarrollar en clase</a:t>
            </a:r>
            <a:r>
              <a:rPr lang="es" sz="2100">
                <a:latin typeface="Rajdhani"/>
                <a:ea typeface="Rajdhani"/>
                <a:cs typeface="Rajdhani"/>
                <a:sym typeface="Rajdhani"/>
              </a:rPr>
              <a:t> el proyecto a entregar. Pueden tomar ideas de cada uno mas no la solución de uno solo de los integrantes.</a:t>
            </a:r>
            <a:endParaRPr sz="2100">
              <a:latin typeface="Rajdhani"/>
              <a:ea typeface="Rajdhani"/>
              <a:cs typeface="Rajdhani"/>
              <a:sym typeface="Rajdhani"/>
            </a:endParaRPr>
          </a:p>
          <a:p>
            <a:pPr indent="0" lvl="0" marL="0" rtl="0" algn="l">
              <a:spcBef>
                <a:spcPts val="0"/>
              </a:spcBef>
              <a:spcAft>
                <a:spcPts val="0"/>
              </a:spcAft>
              <a:buNone/>
            </a:pPr>
            <a:r>
              <a:t/>
            </a:r>
            <a:endParaRPr sz="2100">
              <a:latin typeface="Rajdhani"/>
              <a:ea typeface="Rajdhani"/>
              <a:cs typeface="Rajdhani"/>
              <a:sym typeface="Rajdhani"/>
            </a:endParaRPr>
          </a:p>
          <a:p>
            <a:pPr indent="0" lvl="0" marL="0" rtl="0" algn="l">
              <a:spcBef>
                <a:spcPts val="0"/>
              </a:spcBef>
              <a:spcAft>
                <a:spcPts val="0"/>
              </a:spcAft>
              <a:buNone/>
            </a:pPr>
            <a:r>
              <a:t/>
            </a:r>
            <a:endParaRPr sz="2100">
              <a:latin typeface="Rajdhani"/>
              <a:ea typeface="Rajdhani"/>
              <a:cs typeface="Rajdhani"/>
              <a:sym typeface="Rajdhan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3573250" y="988675"/>
            <a:ext cx="5183700" cy="286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sz="5600"/>
              <a:t>Análisis</a:t>
            </a:r>
            <a:endParaRPr sz="5600"/>
          </a:p>
          <a:p>
            <a:pPr indent="0" lvl="0" marL="0" rtl="0" algn="r">
              <a:spcBef>
                <a:spcPts val="0"/>
              </a:spcBef>
              <a:spcAft>
                <a:spcPts val="0"/>
              </a:spcAft>
              <a:buNone/>
            </a:pPr>
            <a:r>
              <a:rPr lang="es" sz="5600"/>
              <a:t>Exploratorio</a:t>
            </a:r>
            <a:endParaRPr sz="5600"/>
          </a:p>
          <a:p>
            <a:pPr indent="0" lvl="0" marL="0" rtl="0" algn="r">
              <a:spcBef>
                <a:spcPts val="0"/>
              </a:spcBef>
              <a:spcAft>
                <a:spcPts val="0"/>
              </a:spcAft>
              <a:buNone/>
            </a:pPr>
            <a:r>
              <a:rPr lang="es" sz="5600"/>
              <a:t>Individual</a:t>
            </a:r>
            <a:endParaRPr sz="5600"/>
          </a:p>
        </p:txBody>
      </p:sp>
      <p:pic>
        <p:nvPicPr>
          <p:cNvPr id="207" name="Google Shape;207;p23"/>
          <p:cNvPicPr preferRelativeResize="0"/>
          <p:nvPr/>
        </p:nvPicPr>
        <p:blipFill>
          <a:blip r:embed="rId3">
            <a:alphaModFix/>
          </a:blip>
          <a:stretch>
            <a:fillRect/>
          </a:stretch>
        </p:blipFill>
        <p:spPr>
          <a:xfrm>
            <a:off x="7889825" y="4301400"/>
            <a:ext cx="674550" cy="67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gital House">
  <a:themeElements>
    <a:clrScheme name="Office">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