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Felix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8cb62a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8cb62a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Hannes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8cb62a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c8cb62a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Filip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e6396ed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e6396ed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8cb62a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8cb62a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Christoffer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8cb62a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c8cb62a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8cb62a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c8cb62a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Mikael</a:t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c8cb62a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c8cb62a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Felix</a:t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c8cb62a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c8cb62a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Filip</a:t>
            </a: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c8cb62a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c8cb62a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Mikael</a:t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6396ed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e6396ed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e57027d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e57027d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Felix</a:t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c8cb62a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c8cb62a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Felix</a:t>
            </a:r>
            <a:endParaRPr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6396ed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6396ed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5e57027d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5e57027d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6396e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e6396e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8cb62a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8cb62a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Jacob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e6396ed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e6396ed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8cb62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8cb62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Hannes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8cb62a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8cb62a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Felix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8cb62a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8cb62a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Christoffer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8cb62a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8cb62a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Jacob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Kartrobot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TSEA29 - G07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Användarmodul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Skrivet i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På extern dator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PySide6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bibliotek för QT omgjort</a:t>
            </a:r>
            <a:br>
              <a:rPr lang="en"/>
            </a:br>
            <a:r>
              <a:rPr lang="en"/>
              <a:t>Från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Liten mängd QSS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Funktioner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Uppritning</a:t>
            </a:r>
            <a:r>
              <a:rPr lang="en"/>
              <a:t> av karta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Terminal för inkommande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Knappar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Inforutor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Manuell styrning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29799" l="0" r="29433" t="0"/>
          <a:stretch/>
        </p:blipFill>
        <p:spPr>
          <a:xfrm>
            <a:off x="4717500" y="410000"/>
            <a:ext cx="4114800" cy="255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Byggd på samma RPi som kommunikationsmodul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“Spindeln i nätet”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på I²C-bussen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 om data från sensormodul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Kör SLAM-algoritm i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Skriver styrkommandon till styrmodul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Färdigställer och tillhandahåller data till kommunikationsmodul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Väljer autonomt/manuellt körläge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Väljer om bluetooth extern dator ska användas</a:t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Huvudmodul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50" y="409996"/>
            <a:ext cx="2321250" cy="3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 vi arbetat och löst praktiska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Arbetsätt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V-model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XP-principer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Parprogrammering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Testdriven utveckling (TDD)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Modul-branches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 bransch per modul för parallellt arbete.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052650" y="3489325"/>
            <a:ext cx="2425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Projekt utformat efter V-model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150" y="1099450"/>
            <a:ext cx="4283976" cy="23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Praktiska 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Sökning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Kartan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2-dimensional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st sorters rutor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Okända, besökta, obesökta och väggar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“Left-first” - DFS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Prioriterar obesökta rutor till vänster om roboten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Lägger på rutor till höger om och framför roboten</a:t>
            </a:r>
            <a:br>
              <a:rPr lang="en"/>
            </a:br>
            <a:r>
              <a:rPr lang="en"/>
              <a:t>först på avsöknings-stacken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avsökning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Säkerställer att en ruta borde besökas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Rutor som är omringade av kända rutor kastas ur avsöknings-stacken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698" y="1131350"/>
            <a:ext cx="2787726" cy="2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Hitta bästa väg till känd ruta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 first search (BFS)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Likt DFS med kö istället för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Roboten behöver inte röra sig när algoritmen utförs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Enkelt att implementera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search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Manhattan 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Väg med färre svängar mer effektiv &amp; mindre felmarginal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Prioritetskö med h</a:t>
            </a:r>
            <a:r>
              <a:rPr lang="en"/>
              <a:t>euristik för väg med minst antal svängar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Genomför båda och jämför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A* använder en heuristik vilket kan leda till fel i vissa fall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36520" l="0" r="18844" t="0"/>
          <a:stretch/>
        </p:blipFill>
        <p:spPr>
          <a:xfrm>
            <a:off x="5243275" y="410000"/>
            <a:ext cx="3589024" cy="15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Reglering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76" y="483875"/>
            <a:ext cx="4287301" cy="2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29875"/>
            <a:ext cx="440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 färd framåt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Reglering med avstånd från sidovägg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Kräver endast en IR-avståndssensor per sida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PD-reglering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Proportionell förändring (P)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Derivatan (D)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Använder gyro då ingen vägg synlig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Ökar och minskar hastighet samtidigt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 rotering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Riktvärde på sammanlagd 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Återställning innan sväng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 möjligt, ställ in korrekt avstånd innan rotation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 svänger roboten?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Gyrons inverkan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Räkna ut vinkeln med hjälp av Riemannsummor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Svängproblemet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Slirar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Svaga motorer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Minimera svängproblemet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gas + sakta ned innan 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otverkar att motorerna ej klarar av att svänga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Slira så lite som möjligt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50" y="1017800"/>
            <a:ext cx="3165074" cy="2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Varför oss?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Översiktlig beskrivning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Redovisning av det tekniska resultatet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Hur vi arbetar och löst praktiska problem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Varför oss?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Frågor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Varför oss?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är effektiva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Levererar i god tid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Nöjer oss inte med lagom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 god kommunikation m. beställare &amp; handledare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 god </a:t>
            </a:r>
            <a:r>
              <a:rPr lang="en"/>
              <a:t>samarbetsförmåga</a:t>
            </a:r>
            <a:r>
              <a:rPr lang="en"/>
              <a:t> i gruppen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Levererar bra och tydlig dokumentation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Frågor?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 för oss!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Översiktlig besrkivning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 robot som kartlägger en 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Styralgoritm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Moduluppbyggd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Specificerat gränssnitt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Självständig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Kartläggning görs i roboten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Användargränssnitt för uppritning &amp; hantering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Trådlös kommunikation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3410" l="0" r="0" t="17990"/>
          <a:stretch/>
        </p:blipFill>
        <p:spPr>
          <a:xfrm>
            <a:off x="5799175" y="410000"/>
            <a:ext cx="3033124" cy="2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Redovisning av det tekniska resultatet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Gränssnitt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Inter-Integrated Circuit (I</a:t>
            </a:r>
            <a:r>
              <a:rPr baseline="30000" lang="en"/>
              <a:t>2</a:t>
            </a:r>
            <a:r>
              <a:rPr lang="en"/>
              <a:t>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buss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RPi master, 2 st AVR slavar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 byte skickas åt gången (Write &amp; Read)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Python-</a:t>
            </a:r>
            <a:r>
              <a:rPr lang="en"/>
              <a:t>bibliotek</a:t>
            </a:r>
            <a:r>
              <a:rPr lang="en"/>
              <a:t> SMbus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Mellan RPi och extern dator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BT inbyggt på RPi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Python-</a:t>
            </a:r>
            <a:r>
              <a:rPr lang="en"/>
              <a:t>bibliotek</a:t>
            </a:r>
            <a:r>
              <a:rPr lang="en"/>
              <a:t> Socket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50" y="409996"/>
            <a:ext cx="2321250" cy="3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Sensormodul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4185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Byggd på en AVR (ATmega 1284p)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Flera sensorer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st IR-avståndsmätare, 1 st odometer, 1 st gyroskop &amp; 1 st dubbel tryckknapp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Huvudloop med avbrott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</a:t>
            </a:r>
            <a:r>
              <a:rPr lang="en"/>
              <a:t> &amp; digital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AD-omvandling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Avbrott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 (I</a:t>
            </a:r>
            <a:r>
              <a:rPr baseline="30000" lang="en"/>
              <a:t>2</a:t>
            </a:r>
            <a:r>
              <a:rPr lang="en"/>
              <a:t>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Slav (receiver &amp; transmitter)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- välja data; Read - läsa vald data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00" y="410000"/>
            <a:ext cx="4410900" cy="219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65975" y="1150225"/>
            <a:ext cx="550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Kontrollerar robotens motorer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Byggd på en </a:t>
            </a:r>
            <a:r>
              <a:rPr lang="en"/>
              <a:t>AVR (</a:t>
            </a:r>
            <a:r>
              <a:rPr lang="en"/>
              <a:t>Atmega1284p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8-bitars insignalsvektor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Huvudloop med avbrott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 (</a:t>
            </a: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16-bitars Timer, Fast PWM (</a:t>
            </a:r>
            <a:r>
              <a:rPr i="1" lang="en"/>
              <a:t>Pulse Width Modulation) Mode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PWM, Bra för strömreglering.</a:t>
            </a:r>
            <a:endParaRPr sz="16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774" y="2490550"/>
            <a:ext cx="3046700" cy="10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403150" y="192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Styr</a:t>
            </a:r>
            <a:r>
              <a:rPr lang="en"/>
              <a:t>modul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65975" y="3827150"/>
            <a:ext cx="65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575" y="192825"/>
            <a:ext cx="1324300" cy="15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392675" y="3491975"/>
            <a:ext cx="2668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8-Bitars insignals vektor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543" y="320375"/>
            <a:ext cx="2979171" cy="18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180975" y="1802038"/>
            <a:ext cx="2668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Kopplad till Sumo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Kommunikationsmdodul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Byggd på RPi (Raspberry Pi 3 Model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Kommunikation med Bluetooth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Använder Python-biblioteket</a:t>
            </a:r>
            <a:r>
              <a:rPr i="1" lang="en"/>
              <a:t> socket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Servern för Bluetooth byggd på RPi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Skickar data från sensormodul och sökalgoritmen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825" y="1229875"/>
            <a:ext cx="1152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