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2" r:id="rId3"/>
    <p:sldId id="257" r:id="rId4"/>
    <p:sldId id="263" r:id="rId5"/>
    <p:sldId id="258" r:id="rId6"/>
    <p:sldId id="259" r:id="rId7"/>
    <p:sldId id="267" r:id="rId8"/>
    <p:sldId id="260" r:id="rId9"/>
    <p:sldId id="261"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72" d="100"/>
          <a:sy n="72" d="100"/>
        </p:scale>
        <p:origin x="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40286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347540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6878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456323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7919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86660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928911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66225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51901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6B2B2BAA-5FA6-48DB-8AFE-55E100C6A104}" type="datetimeFigureOut">
              <a:rPr lang="de-CH" smtClean="0"/>
              <a:t>09.12.2017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84825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B2B2BAA-5FA6-48DB-8AFE-55E100C6A104}" type="datetimeFigureOut">
              <a:rPr lang="de-CH" smtClean="0"/>
              <a:t>09.12.2017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33847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B2B2BAA-5FA6-48DB-8AFE-55E100C6A104}" type="datetimeFigureOut">
              <a:rPr lang="de-CH" smtClean="0"/>
              <a:t>09.12.2017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310105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6B2B2BAA-5FA6-48DB-8AFE-55E100C6A104}" type="datetimeFigureOut">
              <a:rPr lang="de-CH" smtClean="0"/>
              <a:t>09.12.2017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239982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B2BAA-5FA6-48DB-8AFE-55E100C6A104}" type="datetimeFigureOut">
              <a:rPr lang="de-CH" smtClean="0"/>
              <a:t>09.12.2017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46813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6B2B2BAA-5FA6-48DB-8AFE-55E100C6A104}" type="datetimeFigureOut">
              <a:rPr lang="de-CH" smtClean="0"/>
              <a:t>09.12.2017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59AFB61-D379-4D2A-AE49-0003BFFC483C}" type="slidenum">
              <a:rPr lang="de-CH" smtClean="0"/>
              <a:t>‹Nr.›</a:t>
            </a:fld>
            <a:endParaRPr lang="de-CH"/>
          </a:p>
        </p:txBody>
      </p:sp>
    </p:spTree>
    <p:extLst>
      <p:ext uri="{BB962C8B-B14F-4D97-AF65-F5344CB8AC3E}">
        <p14:creationId xmlns:p14="http://schemas.microsoft.com/office/powerpoint/2010/main" val="133368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59AFB61-D379-4D2A-AE49-0003BFFC483C}" type="slidenum">
              <a:rPr lang="de-CH" smtClean="0"/>
              <a:t>‹Nr.›</a:t>
            </a:fld>
            <a:endParaRPr lang="de-CH"/>
          </a:p>
        </p:txBody>
      </p:sp>
      <p:sp>
        <p:nvSpPr>
          <p:cNvPr id="5" name="Date Placeholder 4"/>
          <p:cNvSpPr>
            <a:spLocks noGrp="1"/>
          </p:cNvSpPr>
          <p:nvPr>
            <p:ph type="dt" sz="half" idx="10"/>
          </p:nvPr>
        </p:nvSpPr>
        <p:spPr/>
        <p:txBody>
          <a:bodyPr/>
          <a:lstStyle/>
          <a:p>
            <a:fld id="{6B2B2BAA-5FA6-48DB-8AFE-55E100C6A104}" type="datetimeFigureOut">
              <a:rPr lang="de-CH" smtClean="0"/>
              <a:t>09.12.2017</a:t>
            </a:fld>
            <a:endParaRPr lang="de-CH"/>
          </a:p>
        </p:txBody>
      </p:sp>
    </p:spTree>
    <p:extLst>
      <p:ext uri="{BB962C8B-B14F-4D97-AF65-F5344CB8AC3E}">
        <p14:creationId xmlns:p14="http://schemas.microsoft.com/office/powerpoint/2010/main" val="109852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2B2BAA-5FA6-48DB-8AFE-55E100C6A104}" type="datetimeFigureOut">
              <a:rPr lang="de-CH" smtClean="0"/>
              <a:t>09.12.2017</a:t>
            </a:fld>
            <a:endParaRPr lang="de-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9AFB61-D379-4D2A-AE49-0003BFFC483C}" type="slidenum">
              <a:rPr lang="de-CH" smtClean="0"/>
              <a:t>‹Nr.›</a:t>
            </a:fld>
            <a:endParaRPr lang="de-CH"/>
          </a:p>
        </p:txBody>
      </p:sp>
    </p:spTree>
    <p:extLst>
      <p:ext uri="{BB962C8B-B14F-4D97-AF65-F5344CB8AC3E}">
        <p14:creationId xmlns:p14="http://schemas.microsoft.com/office/powerpoint/2010/main" val="39677475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07067" y="2404534"/>
            <a:ext cx="7766936" cy="1024466"/>
          </a:xfrm>
        </p:spPr>
        <p:txBody>
          <a:bodyPr/>
          <a:lstStyle/>
          <a:p>
            <a:pPr algn="ctr"/>
            <a:r>
              <a:rPr lang="en-US" dirty="0"/>
              <a:t>Device 2 Device File.IO</a:t>
            </a:r>
            <a:endParaRPr lang="de-CH" dirty="0"/>
          </a:p>
        </p:txBody>
      </p:sp>
      <p:sp>
        <p:nvSpPr>
          <p:cNvPr id="3" name="Untertitel 2"/>
          <p:cNvSpPr>
            <a:spLocks noGrp="1"/>
          </p:cNvSpPr>
          <p:nvPr>
            <p:ph type="subTitle" idx="1"/>
          </p:nvPr>
        </p:nvSpPr>
        <p:spPr/>
        <p:txBody>
          <a:bodyPr>
            <a:normAutofit/>
          </a:bodyPr>
          <a:lstStyle/>
          <a:p>
            <a:r>
              <a:rPr lang="en-US" dirty="0"/>
              <a:t>By </a:t>
            </a:r>
          </a:p>
          <a:p>
            <a:r>
              <a:rPr lang="en-US" dirty="0"/>
              <a:t>Reto </a:t>
            </a:r>
            <a:r>
              <a:rPr lang="en-US" dirty="0" err="1"/>
              <a:t>Infanger</a:t>
            </a:r>
            <a:r>
              <a:rPr lang="en-US" dirty="0"/>
              <a:t>, Peter Hartmann, Reto Scherrer</a:t>
            </a:r>
          </a:p>
          <a:p>
            <a:r>
              <a:rPr lang="en-US" sz="1200" dirty="0"/>
              <a:t>CAS Mobile Device Development, HSR </a:t>
            </a:r>
            <a:r>
              <a:rPr lang="en-US" sz="1200" dirty="0" err="1"/>
              <a:t>Rapperswil</a:t>
            </a:r>
            <a:r>
              <a:rPr lang="en-US" sz="1200" dirty="0"/>
              <a:t>, Dec. 2017</a:t>
            </a:r>
            <a:endParaRPr lang="de-CH" sz="1200"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36563"/>
            <a:ext cx="1371600" cy="1371600"/>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4879" y="5837880"/>
            <a:ext cx="554167" cy="554167"/>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950" y="5837880"/>
            <a:ext cx="622482" cy="622482"/>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879" y="5837880"/>
            <a:ext cx="540267" cy="540267"/>
          </a:xfrm>
          <a:prstGeom prst="rect">
            <a:avLst/>
          </a:prstGeom>
        </p:spPr>
      </p:pic>
    </p:spTree>
    <p:extLst>
      <p:ext uri="{BB962C8B-B14F-4D97-AF65-F5344CB8AC3E}">
        <p14:creationId xmlns:p14="http://schemas.microsoft.com/office/powerpoint/2010/main" val="421459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Reto Scherrer</a:t>
            </a:r>
            <a:endParaRPr lang="de-CH" dirty="0"/>
          </a:p>
        </p:txBody>
      </p:sp>
      <p:sp>
        <p:nvSpPr>
          <p:cNvPr id="3" name="Inhaltsplatzhalter 2"/>
          <p:cNvSpPr>
            <a:spLocks noGrp="1"/>
          </p:cNvSpPr>
          <p:nvPr>
            <p:ph idx="1"/>
          </p:nvPr>
        </p:nvSpPr>
        <p:spPr/>
        <p:txBody>
          <a:bodyPr/>
          <a:lstStyle/>
          <a:p>
            <a:r>
              <a:rPr lang="en-US" dirty="0" err="1"/>
              <a:t>Aufgaben</a:t>
            </a:r>
            <a:endParaRPr lang="en-US" dirty="0"/>
          </a:p>
          <a:p>
            <a:pPr lvl="1"/>
            <a:r>
              <a:rPr lang="en-US" dirty="0"/>
              <a:t>File-</a:t>
            </a:r>
            <a:r>
              <a:rPr lang="en-US" dirty="0" err="1"/>
              <a:t>Shareing</a:t>
            </a:r>
            <a:r>
              <a:rPr lang="en-US" dirty="0"/>
              <a:t> </a:t>
            </a:r>
            <a:r>
              <a:rPr lang="en-US" dirty="0" err="1"/>
              <a:t>mit</a:t>
            </a:r>
            <a:r>
              <a:rPr lang="en-US" dirty="0"/>
              <a:t> Android, IOS</a:t>
            </a:r>
          </a:p>
          <a:p>
            <a:pPr lvl="1"/>
            <a:r>
              <a:rPr lang="en-US" dirty="0" err="1"/>
              <a:t>Lokale</a:t>
            </a:r>
            <a:r>
              <a:rPr lang="en-US" dirty="0"/>
              <a:t> </a:t>
            </a:r>
            <a:r>
              <a:rPr lang="en-US" dirty="0" err="1"/>
              <a:t>Zwischenspeicherung</a:t>
            </a:r>
            <a:br>
              <a:rPr lang="en-US" dirty="0"/>
            </a:br>
            <a:endParaRPr lang="en-US" dirty="0"/>
          </a:p>
          <a:p>
            <a:r>
              <a:rPr lang="en-US" dirty="0" err="1"/>
              <a:t>Umsetzung</a:t>
            </a:r>
            <a:r>
              <a:rPr lang="en-US" dirty="0"/>
              <a:t>, </a:t>
            </a:r>
            <a:r>
              <a:rPr lang="en-US" dirty="0" err="1"/>
              <a:t>Vorgehen</a:t>
            </a:r>
            <a:endParaRPr lang="en-US" dirty="0"/>
          </a:p>
          <a:p>
            <a:endParaRPr lang="en-US" dirty="0"/>
          </a:p>
          <a:p>
            <a:r>
              <a:rPr lang="en-US" dirty="0" err="1"/>
              <a:t>Persönliches</a:t>
            </a:r>
            <a:r>
              <a:rPr lang="en-US" dirty="0"/>
              <a:t> </a:t>
            </a:r>
            <a:r>
              <a:rPr lang="en-US" dirty="0" err="1"/>
              <a:t>Fazit</a:t>
            </a:r>
            <a:r>
              <a:rPr lang="en-US" dirty="0"/>
              <a:t>, Learnings</a:t>
            </a:r>
          </a:p>
          <a:p>
            <a:endParaRPr lang="de-CH" dirty="0"/>
          </a:p>
        </p:txBody>
      </p:sp>
    </p:spTree>
    <p:extLst>
      <p:ext uri="{BB962C8B-B14F-4D97-AF65-F5344CB8AC3E}">
        <p14:creationId xmlns:p14="http://schemas.microsoft.com/office/powerpoint/2010/main" val="318840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Peter Hartmann</a:t>
            </a:r>
            <a:endParaRPr lang="de-CH" dirty="0"/>
          </a:p>
        </p:txBody>
      </p:sp>
      <p:sp>
        <p:nvSpPr>
          <p:cNvPr id="3" name="Inhaltsplatzhalter 2"/>
          <p:cNvSpPr>
            <a:spLocks noGrp="1"/>
          </p:cNvSpPr>
          <p:nvPr>
            <p:ph idx="1"/>
          </p:nvPr>
        </p:nvSpPr>
        <p:spPr/>
        <p:txBody>
          <a:bodyPr/>
          <a:lstStyle/>
          <a:p>
            <a:r>
              <a:rPr lang="de-CH" dirty="0"/>
              <a:t>Aufgaben</a:t>
            </a:r>
          </a:p>
          <a:p>
            <a:pPr lvl="1"/>
            <a:r>
              <a:rPr lang="de-CH" dirty="0"/>
              <a:t>Design der App</a:t>
            </a:r>
          </a:p>
          <a:p>
            <a:pPr lvl="1"/>
            <a:r>
              <a:rPr lang="de-CH" dirty="0"/>
              <a:t>Icons</a:t>
            </a:r>
          </a:p>
          <a:p>
            <a:pPr lvl="1"/>
            <a:r>
              <a:rPr lang="de-CH" dirty="0"/>
              <a:t>MVVM</a:t>
            </a:r>
          </a:p>
          <a:p>
            <a:endParaRPr lang="de-CH" dirty="0"/>
          </a:p>
          <a:p>
            <a:r>
              <a:rPr lang="de-CH" dirty="0"/>
              <a:t>Umsetzung, Vorgehen</a:t>
            </a:r>
            <a:br>
              <a:rPr lang="de-CH" dirty="0"/>
            </a:br>
            <a:endParaRPr lang="de-CH" dirty="0"/>
          </a:p>
          <a:p>
            <a:r>
              <a:rPr lang="de-CH" dirty="0"/>
              <a:t>Persönliches Fazit, </a:t>
            </a:r>
            <a:r>
              <a:rPr lang="de-CH" dirty="0" err="1"/>
              <a:t>Learnings</a:t>
            </a:r>
            <a:endParaRPr lang="de-CH" dirty="0"/>
          </a:p>
          <a:p>
            <a:endParaRPr lang="de-CH" dirty="0"/>
          </a:p>
        </p:txBody>
      </p:sp>
    </p:spTree>
    <p:extLst>
      <p:ext uri="{BB962C8B-B14F-4D97-AF65-F5344CB8AC3E}">
        <p14:creationId xmlns:p14="http://schemas.microsoft.com/office/powerpoint/2010/main" val="178977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Fazit</a:t>
            </a:r>
            <a:endParaRPr lang="de-CH" dirty="0"/>
          </a:p>
        </p:txBody>
      </p:sp>
      <p:sp>
        <p:nvSpPr>
          <p:cNvPr id="3" name="Inhaltsplatzhalter 2"/>
          <p:cNvSpPr>
            <a:spLocks noGrp="1"/>
          </p:cNvSpPr>
          <p:nvPr>
            <p:ph idx="1"/>
          </p:nvPr>
        </p:nvSpPr>
        <p:spPr/>
        <p:txBody>
          <a:bodyPr/>
          <a:lstStyle/>
          <a:p>
            <a:endParaRPr lang="de-CH" dirty="0"/>
          </a:p>
        </p:txBody>
      </p:sp>
    </p:spTree>
    <p:extLst>
      <p:ext uri="{BB962C8B-B14F-4D97-AF65-F5344CB8AC3E}">
        <p14:creationId xmlns:p14="http://schemas.microsoft.com/office/powerpoint/2010/main" val="1798443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Was </a:t>
            </a:r>
            <a:r>
              <a:rPr lang="en-US" dirty="0" err="1"/>
              <a:t>präsentieren</a:t>
            </a:r>
            <a:r>
              <a:rPr lang="en-US" dirty="0"/>
              <a:t> </a:t>
            </a:r>
            <a:r>
              <a:rPr lang="en-US" dirty="0" err="1"/>
              <a:t>wir</a:t>
            </a:r>
            <a:r>
              <a:rPr lang="en-US" dirty="0"/>
              <a:t>….</a:t>
            </a:r>
            <a:endParaRPr lang="de-CH" dirty="0"/>
          </a:p>
        </p:txBody>
      </p:sp>
      <p:sp>
        <p:nvSpPr>
          <p:cNvPr id="3" name="Inhaltsplatzhalter 2"/>
          <p:cNvSpPr>
            <a:spLocks noGrp="1"/>
          </p:cNvSpPr>
          <p:nvPr>
            <p:ph idx="1"/>
          </p:nvPr>
        </p:nvSpPr>
        <p:spPr/>
        <p:txBody>
          <a:bodyPr/>
          <a:lstStyle/>
          <a:p>
            <a:r>
              <a:rPr lang="en-US" dirty="0"/>
              <a:t>Was </a:t>
            </a:r>
            <a:r>
              <a:rPr lang="en-US" dirty="0" err="1"/>
              <a:t>wollten</a:t>
            </a:r>
            <a:r>
              <a:rPr lang="en-US" dirty="0"/>
              <a:t> </a:t>
            </a:r>
            <a:r>
              <a:rPr lang="en-US" dirty="0" err="1"/>
              <a:t>wir</a:t>
            </a:r>
            <a:endParaRPr lang="en-US" dirty="0"/>
          </a:p>
          <a:p>
            <a:r>
              <a:rPr lang="en-US" dirty="0"/>
              <a:t>Was </a:t>
            </a:r>
            <a:r>
              <a:rPr lang="en-US" dirty="0" err="1"/>
              <a:t>planten</a:t>
            </a:r>
            <a:r>
              <a:rPr lang="en-US" dirty="0"/>
              <a:t> </a:t>
            </a:r>
            <a:r>
              <a:rPr lang="en-US" dirty="0" err="1"/>
              <a:t>wir</a:t>
            </a:r>
            <a:endParaRPr lang="en-US" dirty="0"/>
          </a:p>
          <a:p>
            <a:r>
              <a:rPr lang="en-US" dirty="0"/>
              <a:t>Was </a:t>
            </a:r>
            <a:r>
              <a:rPr lang="en-US" dirty="0" err="1"/>
              <a:t>kam</a:t>
            </a:r>
            <a:r>
              <a:rPr lang="en-US" dirty="0"/>
              <a:t> </a:t>
            </a:r>
            <a:r>
              <a:rPr lang="en-US" dirty="0" err="1"/>
              <a:t>heraus</a:t>
            </a:r>
            <a:endParaRPr lang="en-US" dirty="0"/>
          </a:p>
          <a:p>
            <a:r>
              <a:rPr lang="en-US" dirty="0"/>
              <a:t>Was </a:t>
            </a:r>
            <a:r>
              <a:rPr lang="en-US" dirty="0" err="1"/>
              <a:t>haben</a:t>
            </a:r>
            <a:r>
              <a:rPr lang="en-US" dirty="0"/>
              <a:t> </a:t>
            </a:r>
            <a:r>
              <a:rPr lang="en-US" dirty="0" err="1"/>
              <a:t>wir</a:t>
            </a:r>
            <a:r>
              <a:rPr lang="en-US" dirty="0"/>
              <a:t> </a:t>
            </a:r>
            <a:r>
              <a:rPr lang="en-US" dirty="0" err="1"/>
              <a:t>dafür</a:t>
            </a:r>
            <a:r>
              <a:rPr lang="en-US" dirty="0"/>
              <a:t> </a:t>
            </a:r>
            <a:r>
              <a:rPr lang="en-US" dirty="0" err="1"/>
              <a:t>getan</a:t>
            </a:r>
            <a:endParaRPr lang="en-US" dirty="0"/>
          </a:p>
          <a:p>
            <a:r>
              <a:rPr lang="en-US" dirty="0"/>
              <a:t>Was </a:t>
            </a:r>
            <a:r>
              <a:rPr lang="en-US" dirty="0" err="1"/>
              <a:t>haben</a:t>
            </a:r>
            <a:r>
              <a:rPr lang="en-US" dirty="0"/>
              <a:t> </a:t>
            </a:r>
            <a:r>
              <a:rPr lang="en-US" dirty="0" err="1"/>
              <a:t>wir</a:t>
            </a:r>
            <a:r>
              <a:rPr lang="en-US" dirty="0"/>
              <a:t> </a:t>
            </a:r>
            <a:r>
              <a:rPr lang="en-US" dirty="0" err="1"/>
              <a:t>dabei</a:t>
            </a:r>
            <a:r>
              <a:rPr lang="en-US" dirty="0"/>
              <a:t> </a:t>
            </a:r>
            <a:r>
              <a:rPr lang="en-US" dirty="0" err="1"/>
              <a:t>gelernt</a:t>
            </a:r>
            <a:endParaRPr lang="de-CH" dirty="0"/>
          </a:p>
        </p:txBody>
      </p:sp>
    </p:spTree>
    <p:extLst>
      <p:ext uri="{BB962C8B-B14F-4D97-AF65-F5344CB8AC3E}">
        <p14:creationId xmlns:p14="http://schemas.microsoft.com/office/powerpoint/2010/main" val="35407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Ziele</a:t>
            </a:r>
            <a:r>
              <a:rPr lang="en-US" dirty="0"/>
              <a:t> der </a:t>
            </a:r>
            <a:r>
              <a:rPr lang="en-US" dirty="0" err="1"/>
              <a:t>Arbeit</a:t>
            </a:r>
            <a:endParaRPr lang="de-CH" dirty="0"/>
          </a:p>
        </p:txBody>
      </p:sp>
      <p:sp>
        <p:nvSpPr>
          <p:cNvPr id="3" name="Inhaltsplatzhalter 2"/>
          <p:cNvSpPr>
            <a:spLocks noGrp="1"/>
          </p:cNvSpPr>
          <p:nvPr>
            <p:ph idx="1"/>
          </p:nvPr>
        </p:nvSpPr>
        <p:spPr>
          <a:xfrm>
            <a:off x="677334" y="2307265"/>
            <a:ext cx="8596668" cy="3734097"/>
          </a:xfrm>
        </p:spPr>
        <p:txBody>
          <a:bodyPr/>
          <a:lstStyle/>
          <a:p>
            <a:r>
              <a:rPr lang="en-US" dirty="0" err="1"/>
              <a:t>Erstellen</a:t>
            </a:r>
            <a:r>
              <a:rPr lang="en-US" dirty="0"/>
              <a:t> </a:t>
            </a:r>
            <a:r>
              <a:rPr lang="en-US" dirty="0" err="1"/>
              <a:t>einer</a:t>
            </a:r>
            <a:r>
              <a:rPr lang="en-US" dirty="0"/>
              <a:t> </a:t>
            </a:r>
            <a:r>
              <a:rPr lang="en-US" dirty="0" err="1"/>
              <a:t>Plattform</a:t>
            </a:r>
            <a:r>
              <a:rPr lang="en-US" dirty="0"/>
              <a:t> </a:t>
            </a:r>
            <a:r>
              <a:rPr lang="en-US" dirty="0" err="1"/>
              <a:t>unabhängigen</a:t>
            </a:r>
            <a:r>
              <a:rPr lang="en-US" dirty="0"/>
              <a:t> Mobile Device App -&gt; </a:t>
            </a:r>
            <a:r>
              <a:rPr lang="en-US" dirty="0" err="1"/>
              <a:t>Xamarin</a:t>
            </a:r>
            <a:endParaRPr lang="en-US" dirty="0"/>
          </a:p>
          <a:p>
            <a:r>
              <a:rPr lang="en-US" dirty="0" err="1"/>
              <a:t>Umsetzen</a:t>
            </a:r>
            <a:r>
              <a:rPr lang="en-US" dirty="0"/>
              <a:t> des </a:t>
            </a:r>
            <a:r>
              <a:rPr lang="en-US" dirty="0" err="1"/>
              <a:t>Haupt-UseCase</a:t>
            </a:r>
            <a:br>
              <a:rPr lang="en-US" dirty="0"/>
            </a:br>
            <a:br>
              <a:rPr lang="en-US" dirty="0"/>
            </a:br>
            <a:r>
              <a:rPr lang="de-CH" dirty="0"/>
              <a:t>Datei übertragen: </a:t>
            </a:r>
            <a:br>
              <a:rPr lang="de-CH" dirty="0"/>
            </a:br>
            <a:r>
              <a:rPr lang="de-CH" dirty="0"/>
              <a:t>Der Sender wählt eine Datei auf seinem Gerät aus die er kopieren möchte. Aus der erhaltenen URL wird dann ein QR Code generiert. Der Empfänger scannt diesen QR Code direkt vom Gerät des Senders und kann so die Datei auf seinem Gerät empfangen.</a:t>
            </a:r>
            <a:endParaRPr lang="en-US" dirty="0"/>
          </a:p>
          <a:p>
            <a:r>
              <a:rPr lang="en-US" dirty="0" err="1"/>
              <a:t>Optionale</a:t>
            </a:r>
            <a:r>
              <a:rPr lang="en-US" dirty="0"/>
              <a:t> </a:t>
            </a:r>
            <a:r>
              <a:rPr lang="en-US" dirty="0" err="1"/>
              <a:t>UseCases</a:t>
            </a:r>
            <a:br>
              <a:rPr lang="en-US" dirty="0"/>
            </a:br>
            <a:r>
              <a:rPr lang="en-US" dirty="0"/>
              <a:t>Store-Submission, </a:t>
            </a:r>
            <a:r>
              <a:rPr lang="en-US" dirty="0" err="1"/>
              <a:t>Wiederholen</a:t>
            </a:r>
            <a:r>
              <a:rPr lang="en-US" dirty="0"/>
              <a:t> </a:t>
            </a:r>
            <a:r>
              <a:rPr lang="en-US" dirty="0" err="1"/>
              <a:t>eines</a:t>
            </a:r>
            <a:r>
              <a:rPr lang="en-US" dirty="0"/>
              <a:t> </a:t>
            </a:r>
            <a:r>
              <a:rPr lang="en-US" dirty="0" err="1"/>
              <a:t>vorherign</a:t>
            </a:r>
            <a:r>
              <a:rPr lang="en-US" dirty="0"/>
              <a:t> </a:t>
            </a:r>
            <a:r>
              <a:rPr lang="en-US" dirty="0" err="1"/>
              <a:t>Kopiervogrgangs</a:t>
            </a:r>
            <a:r>
              <a:rPr lang="en-US" dirty="0"/>
              <a:t>, </a:t>
            </a:r>
            <a:r>
              <a:rPr lang="en-US" dirty="0" err="1"/>
              <a:t>Ende-zu-Ende</a:t>
            </a:r>
            <a:r>
              <a:rPr lang="en-US" dirty="0"/>
              <a:t> </a:t>
            </a:r>
            <a:r>
              <a:rPr lang="en-US" dirty="0" err="1"/>
              <a:t>Verschlüsselung</a:t>
            </a:r>
            <a:r>
              <a:rPr lang="en-US" dirty="0"/>
              <a:t>, </a:t>
            </a:r>
            <a:r>
              <a:rPr lang="en-US" dirty="0" err="1"/>
              <a:t>Empfang</a:t>
            </a:r>
            <a:r>
              <a:rPr lang="en-US" dirty="0"/>
              <a:t> der </a:t>
            </a:r>
            <a:r>
              <a:rPr lang="en-US" dirty="0" err="1"/>
              <a:t>Datei</a:t>
            </a:r>
            <a:r>
              <a:rPr lang="en-US" dirty="0"/>
              <a:t> </a:t>
            </a:r>
            <a:r>
              <a:rPr lang="en-US" dirty="0" err="1"/>
              <a:t>mit</a:t>
            </a:r>
            <a:r>
              <a:rPr lang="en-US" dirty="0"/>
              <a:t> Instant App</a:t>
            </a:r>
          </a:p>
          <a:p>
            <a:endParaRPr lang="de-CH" dirty="0"/>
          </a:p>
        </p:txBody>
      </p:sp>
    </p:spTree>
    <p:extLst>
      <p:ext uri="{BB962C8B-B14F-4D97-AF65-F5344CB8AC3E}">
        <p14:creationId xmlns:p14="http://schemas.microsoft.com/office/powerpoint/2010/main" val="372428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Verwendete</a:t>
            </a:r>
            <a:r>
              <a:rPr lang="en-US" dirty="0"/>
              <a:t> </a:t>
            </a:r>
            <a:r>
              <a:rPr lang="en-US" dirty="0" err="1"/>
              <a:t>Technologie</a:t>
            </a:r>
            <a:endParaRPr lang="de-CH" dirty="0"/>
          </a:p>
        </p:txBody>
      </p:sp>
      <p:sp>
        <p:nvSpPr>
          <p:cNvPr id="3" name="Inhaltsplatzhalter 2"/>
          <p:cNvSpPr>
            <a:spLocks noGrp="1"/>
          </p:cNvSpPr>
          <p:nvPr>
            <p:ph idx="1"/>
          </p:nvPr>
        </p:nvSpPr>
        <p:spPr/>
        <p:txBody>
          <a:bodyPr/>
          <a:lstStyle/>
          <a:p>
            <a:r>
              <a:rPr lang="en-US" dirty="0" err="1"/>
              <a:t>Xamarin.Forms</a:t>
            </a:r>
            <a:endParaRPr lang="en-US" dirty="0"/>
          </a:p>
          <a:p>
            <a:r>
              <a:rPr lang="en-US" dirty="0"/>
              <a:t>MVVM</a:t>
            </a:r>
          </a:p>
          <a:p>
            <a:r>
              <a:rPr lang="en-US" dirty="0"/>
              <a:t>File.IO  (File-Sharing-</a:t>
            </a:r>
            <a:r>
              <a:rPr lang="en-US" dirty="0" err="1"/>
              <a:t>Dienst</a:t>
            </a:r>
            <a:r>
              <a:rPr lang="en-US" dirty="0"/>
              <a:t> in der Cloud)</a:t>
            </a:r>
          </a:p>
          <a:p>
            <a:r>
              <a:rPr lang="en-US" dirty="0" err="1"/>
              <a:t>Entwicklungsumgebung</a:t>
            </a:r>
            <a:r>
              <a:rPr lang="en-US" dirty="0"/>
              <a:t> Visual Studio auf Windows und Mac</a:t>
            </a:r>
            <a:endParaRPr lang="de-CH" dirty="0"/>
          </a:p>
        </p:txBody>
      </p:sp>
    </p:spTree>
    <p:extLst>
      <p:ext uri="{BB962C8B-B14F-4D97-AF65-F5344CB8AC3E}">
        <p14:creationId xmlns:p14="http://schemas.microsoft.com/office/powerpoint/2010/main" val="1561198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Ablauf</a:t>
            </a:r>
            <a:endParaRPr lang="de-CH"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455" y="1323975"/>
            <a:ext cx="7858829" cy="5346456"/>
          </a:xfrm>
        </p:spPr>
      </p:pic>
    </p:spTree>
    <p:extLst>
      <p:ext uri="{BB962C8B-B14F-4D97-AF65-F5344CB8AC3E}">
        <p14:creationId xmlns:p14="http://schemas.microsoft.com/office/powerpoint/2010/main" val="135933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UI</a:t>
            </a:r>
            <a:endParaRPr lang="de-CH" dirty="0"/>
          </a:p>
        </p:txBody>
      </p:sp>
      <p:pic>
        <p:nvPicPr>
          <p:cNvPr id="4" name="Inhaltsplatzhalter 3"/>
          <p:cNvPicPr>
            <a:picLocks noGrp="1" noChangeAspect="1"/>
          </p:cNvPicPr>
          <p:nvPr>
            <p:ph idx="1"/>
          </p:nvPr>
        </p:nvPicPr>
        <p:blipFill>
          <a:blip r:embed="rId2"/>
          <a:stretch>
            <a:fillRect/>
          </a:stretch>
        </p:blipFill>
        <p:spPr>
          <a:xfrm>
            <a:off x="723747" y="1312863"/>
            <a:ext cx="8504543" cy="4729162"/>
          </a:xfrm>
          <a:prstGeom prst="rect">
            <a:avLst/>
          </a:prstGeom>
        </p:spPr>
      </p:pic>
    </p:spTree>
    <p:extLst>
      <p:ext uri="{BB962C8B-B14F-4D97-AF65-F5344CB8AC3E}">
        <p14:creationId xmlns:p14="http://schemas.microsoft.com/office/powerpoint/2010/main" val="358506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Klassen und Interfaces</a:t>
            </a:r>
            <a:endParaRPr lang="de-CH" dirty="0"/>
          </a:p>
        </p:txBody>
      </p:sp>
      <p:pic>
        <p:nvPicPr>
          <p:cNvPr id="4" name="Inhaltsplatzhalter 3"/>
          <p:cNvPicPr>
            <a:picLocks noGrp="1" noChangeAspect="1"/>
          </p:cNvPicPr>
          <p:nvPr>
            <p:ph idx="1"/>
          </p:nvPr>
        </p:nvPicPr>
        <p:blipFill>
          <a:blip r:embed="rId2"/>
          <a:stretch>
            <a:fillRect/>
          </a:stretch>
        </p:blipFill>
        <p:spPr>
          <a:xfrm>
            <a:off x="649437" y="1749056"/>
            <a:ext cx="7896217" cy="4292969"/>
          </a:xfrm>
          <a:prstGeom prst="rect">
            <a:avLst/>
          </a:prstGeom>
        </p:spPr>
      </p:pic>
    </p:spTree>
    <p:extLst>
      <p:ext uri="{BB962C8B-B14F-4D97-AF65-F5344CB8AC3E}">
        <p14:creationId xmlns:p14="http://schemas.microsoft.com/office/powerpoint/2010/main" val="162105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Aktueller</a:t>
            </a:r>
            <a:r>
              <a:rPr lang="en-US" dirty="0"/>
              <a:t> Stand</a:t>
            </a:r>
            <a:endParaRPr lang="de-CH" dirty="0"/>
          </a:p>
        </p:txBody>
      </p:sp>
      <p:sp>
        <p:nvSpPr>
          <p:cNvPr id="3" name="Inhaltsplatzhalter 2"/>
          <p:cNvSpPr>
            <a:spLocks noGrp="1"/>
          </p:cNvSpPr>
          <p:nvPr>
            <p:ph idx="1"/>
          </p:nvPr>
        </p:nvSpPr>
        <p:spPr/>
        <p:txBody>
          <a:bodyPr/>
          <a:lstStyle/>
          <a:p>
            <a:pPr marL="0" indent="0">
              <a:buNone/>
            </a:pPr>
            <a:r>
              <a:rPr lang="en-US" dirty="0"/>
              <a:t>Live Demo</a:t>
            </a:r>
            <a:endParaRPr lang="de-CH" dirty="0"/>
          </a:p>
        </p:txBody>
      </p:sp>
    </p:spTree>
    <p:extLst>
      <p:ext uri="{BB962C8B-B14F-4D97-AF65-F5344CB8AC3E}">
        <p14:creationId xmlns:p14="http://schemas.microsoft.com/office/powerpoint/2010/main" val="373810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Reto </a:t>
            </a:r>
            <a:r>
              <a:rPr lang="en-US" dirty="0" err="1"/>
              <a:t>Infanger</a:t>
            </a:r>
            <a:endParaRPr lang="de-CH" dirty="0"/>
          </a:p>
        </p:txBody>
      </p:sp>
      <p:sp>
        <p:nvSpPr>
          <p:cNvPr id="3" name="Inhaltsplatzhalter 2"/>
          <p:cNvSpPr>
            <a:spLocks noGrp="1"/>
          </p:cNvSpPr>
          <p:nvPr>
            <p:ph idx="1"/>
          </p:nvPr>
        </p:nvSpPr>
        <p:spPr/>
        <p:txBody>
          <a:bodyPr/>
          <a:lstStyle/>
          <a:p>
            <a:r>
              <a:rPr lang="en-US" dirty="0" err="1"/>
              <a:t>Aufgaben</a:t>
            </a:r>
            <a:endParaRPr lang="en-US" dirty="0"/>
          </a:p>
          <a:p>
            <a:pPr lvl="1"/>
            <a:r>
              <a:rPr lang="en-US" dirty="0"/>
              <a:t>Design der App</a:t>
            </a:r>
          </a:p>
          <a:p>
            <a:pPr lvl="1"/>
            <a:r>
              <a:rPr lang="en-US" dirty="0"/>
              <a:t>Icons</a:t>
            </a:r>
          </a:p>
          <a:p>
            <a:pPr lvl="1"/>
            <a:r>
              <a:rPr lang="en-US" dirty="0"/>
              <a:t>MVVM</a:t>
            </a:r>
          </a:p>
          <a:p>
            <a:endParaRPr lang="en-US" dirty="0"/>
          </a:p>
          <a:p>
            <a:r>
              <a:rPr lang="en-US" dirty="0" err="1"/>
              <a:t>Umsetzung</a:t>
            </a:r>
            <a:r>
              <a:rPr lang="en-US" dirty="0"/>
              <a:t>, </a:t>
            </a:r>
            <a:r>
              <a:rPr lang="en-US" dirty="0" err="1"/>
              <a:t>Vorgehen</a:t>
            </a:r>
            <a:br>
              <a:rPr lang="en-US" dirty="0"/>
            </a:br>
            <a:endParaRPr lang="en-US" dirty="0"/>
          </a:p>
          <a:p>
            <a:r>
              <a:rPr lang="en-US" dirty="0" err="1"/>
              <a:t>Persönliches</a:t>
            </a:r>
            <a:r>
              <a:rPr lang="en-US" dirty="0"/>
              <a:t> </a:t>
            </a:r>
            <a:r>
              <a:rPr lang="en-US" dirty="0" err="1"/>
              <a:t>Fazit</a:t>
            </a:r>
            <a:r>
              <a:rPr lang="en-US" dirty="0"/>
              <a:t>, Learnings</a:t>
            </a:r>
          </a:p>
          <a:p>
            <a:endParaRPr lang="de-CH" dirty="0"/>
          </a:p>
        </p:txBody>
      </p:sp>
    </p:spTree>
    <p:extLst>
      <p:ext uri="{BB962C8B-B14F-4D97-AF65-F5344CB8AC3E}">
        <p14:creationId xmlns:p14="http://schemas.microsoft.com/office/powerpoint/2010/main" val="1577424640"/>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122</Words>
  <Application>Microsoft Office PowerPoint</Application>
  <PresentationFormat>Breitbild</PresentationFormat>
  <Paragraphs>48</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Trebuchet MS</vt:lpstr>
      <vt:lpstr>Wingdings 3</vt:lpstr>
      <vt:lpstr>Facette</vt:lpstr>
      <vt:lpstr>Device 2 Device File.IO</vt:lpstr>
      <vt:lpstr>Was präsentieren wir….</vt:lpstr>
      <vt:lpstr>Ziele der Arbeit</vt:lpstr>
      <vt:lpstr>Verwendete Technologie</vt:lpstr>
      <vt:lpstr>Ablauf</vt:lpstr>
      <vt:lpstr>UI</vt:lpstr>
      <vt:lpstr>Klassen und Interfaces</vt:lpstr>
      <vt:lpstr>Aktueller Stand</vt:lpstr>
      <vt:lpstr>Reto Infanger</vt:lpstr>
      <vt:lpstr>Reto Scherrer</vt:lpstr>
      <vt:lpstr>Peter Hartmann</vt:lpstr>
      <vt:lpstr>Fazit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2 Device File.IO</dc:title>
  <dc:creator>Reto Scherrer</dc:creator>
  <cp:lastModifiedBy>Reto Scherrer</cp:lastModifiedBy>
  <cp:revision>16</cp:revision>
  <dcterms:created xsi:type="dcterms:W3CDTF">2017-12-08T11:42:47Z</dcterms:created>
  <dcterms:modified xsi:type="dcterms:W3CDTF">2017-12-09T09:34:54Z</dcterms:modified>
</cp:coreProperties>
</file>