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2" r:id="rId3"/>
    <p:sldId id="257" r:id="rId4"/>
    <p:sldId id="263" r:id="rId5"/>
    <p:sldId id="258" r:id="rId6"/>
    <p:sldId id="259" r:id="rId7"/>
    <p:sldId id="269" r:id="rId8"/>
    <p:sldId id="267" r:id="rId9"/>
    <p:sldId id="260" r:id="rId10"/>
    <p:sldId id="261" r:id="rId11"/>
    <p:sldId id="264" r:id="rId12"/>
    <p:sldId id="265"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to Scherrer" initials="RS" lastIdx="1" clrIdx="0">
    <p:extLst>
      <p:ext uri="{19B8F6BF-5375-455C-9EA6-DF929625EA0E}">
        <p15:presenceInfo xmlns:p15="http://schemas.microsoft.com/office/powerpoint/2012/main" userId="8d9e9cc3ff8b79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72" d="100"/>
          <a:sy n="72" d="100"/>
        </p:scale>
        <p:origin x="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Total 151 h</a:t>
            </a:r>
          </a:p>
          <a:p>
            <a:pPr>
              <a:defRPr/>
            </a:pP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Tabelle1!$B$1</c:f>
              <c:strCache>
                <c:ptCount val="1"/>
                <c:pt idx="0">
                  <c:v>Total 149</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D04-4697-8810-B533A5E3C2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D04-4697-8810-B533A5E3C2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D04-4697-8810-B533A5E3C2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D04-4697-8810-B533A5E3C25E}"/>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de-DE"/>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Tabelle1!$A$2:$A$5</c:f>
              <c:strCache>
                <c:ptCount val="4"/>
                <c:pt idx="0">
                  <c:v>Analyse / Design</c:v>
                </c:pt>
                <c:pt idx="1">
                  <c:v>Implementation</c:v>
                </c:pt>
                <c:pt idx="2">
                  <c:v>Test / Bugfixing</c:v>
                </c:pt>
                <c:pt idx="3">
                  <c:v>Sonstiges</c:v>
                </c:pt>
              </c:strCache>
            </c:strRef>
          </c:cat>
          <c:val>
            <c:numRef>
              <c:f>Tabelle1!$B$2:$B$5</c:f>
              <c:numCache>
                <c:formatCode>General</c:formatCode>
                <c:ptCount val="4"/>
                <c:pt idx="0">
                  <c:v>21</c:v>
                </c:pt>
                <c:pt idx="1">
                  <c:v>79</c:v>
                </c:pt>
                <c:pt idx="2">
                  <c:v>41</c:v>
                </c:pt>
                <c:pt idx="3">
                  <c:v>8</c:v>
                </c:pt>
              </c:numCache>
            </c:numRef>
          </c:val>
          <c:extLst>
            <c:ext xmlns:c16="http://schemas.microsoft.com/office/drawing/2014/chart" uri="{C3380CC4-5D6E-409C-BE32-E72D297353CC}">
              <c16:uniqueId val="{00000000-B83E-4118-8C70-5A0FA72AB29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7-12-09T13:31:36.448"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40286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347540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687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456323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7919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86660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928911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66225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51901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84825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B2B2BAA-5FA6-48DB-8AFE-55E100C6A104}" type="datetimeFigureOut">
              <a:rPr lang="de-CH" smtClean="0"/>
              <a:t>09.12.2017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33847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B2B2BAA-5FA6-48DB-8AFE-55E100C6A104}" type="datetimeFigureOut">
              <a:rPr lang="de-CH" smtClean="0"/>
              <a:t>09.12.2017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310105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6B2B2BAA-5FA6-48DB-8AFE-55E100C6A104}" type="datetimeFigureOut">
              <a:rPr lang="de-CH" smtClean="0"/>
              <a:t>09.12.2017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239982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B2BAA-5FA6-48DB-8AFE-55E100C6A104}" type="datetimeFigureOut">
              <a:rPr lang="de-CH" smtClean="0"/>
              <a:t>09.12.2017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46813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6B2B2BAA-5FA6-48DB-8AFE-55E100C6A104}" type="datetimeFigureOut">
              <a:rPr lang="de-CH" smtClean="0"/>
              <a:t>09.12.2017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33368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59AFB61-D379-4D2A-AE49-0003BFFC483C}" type="slidenum">
              <a:rPr lang="de-CH" smtClean="0"/>
              <a:t>‹Nr.›</a:t>
            </a:fld>
            <a:endParaRPr lang="de-CH"/>
          </a:p>
        </p:txBody>
      </p:sp>
      <p:sp>
        <p:nvSpPr>
          <p:cNvPr id="5" name="Date Placeholder 4"/>
          <p:cNvSpPr>
            <a:spLocks noGrp="1"/>
          </p:cNvSpPr>
          <p:nvPr>
            <p:ph type="dt" sz="half" idx="10"/>
          </p:nvPr>
        </p:nvSpPr>
        <p:spPr/>
        <p:txBody>
          <a:bodyPr/>
          <a:lstStyle/>
          <a:p>
            <a:fld id="{6B2B2BAA-5FA6-48DB-8AFE-55E100C6A104}" type="datetimeFigureOut">
              <a:rPr lang="de-CH" smtClean="0"/>
              <a:t>09.12.2017</a:t>
            </a:fld>
            <a:endParaRPr lang="de-CH"/>
          </a:p>
        </p:txBody>
      </p:sp>
    </p:spTree>
    <p:extLst>
      <p:ext uri="{BB962C8B-B14F-4D97-AF65-F5344CB8AC3E}">
        <p14:creationId xmlns:p14="http://schemas.microsoft.com/office/powerpoint/2010/main" val="109852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2B2BAA-5FA6-48DB-8AFE-55E100C6A104}" type="datetimeFigureOut">
              <a:rPr lang="de-CH" smtClean="0"/>
              <a:t>09.12.2017</a:t>
            </a:fld>
            <a:endParaRPr lang="de-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9AFB61-D379-4D2A-AE49-0003BFFC483C}" type="slidenum">
              <a:rPr lang="de-CH" smtClean="0"/>
              <a:t>‹Nr.›</a:t>
            </a:fld>
            <a:endParaRPr lang="de-CH"/>
          </a:p>
        </p:txBody>
      </p:sp>
    </p:spTree>
    <p:extLst>
      <p:ext uri="{BB962C8B-B14F-4D97-AF65-F5344CB8AC3E}">
        <p14:creationId xmlns:p14="http://schemas.microsoft.com/office/powerpoint/2010/main" val="39677475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07067" y="2404534"/>
            <a:ext cx="7766936" cy="1024466"/>
          </a:xfrm>
        </p:spPr>
        <p:txBody>
          <a:bodyPr/>
          <a:lstStyle/>
          <a:p>
            <a:pPr algn="ctr"/>
            <a:r>
              <a:rPr lang="en-US" dirty="0"/>
              <a:t>Device 2 Device File.IO</a:t>
            </a:r>
            <a:endParaRPr lang="de-CH" dirty="0"/>
          </a:p>
        </p:txBody>
      </p:sp>
      <p:sp>
        <p:nvSpPr>
          <p:cNvPr id="3" name="Untertitel 2"/>
          <p:cNvSpPr>
            <a:spLocks noGrp="1"/>
          </p:cNvSpPr>
          <p:nvPr>
            <p:ph type="subTitle" idx="1"/>
          </p:nvPr>
        </p:nvSpPr>
        <p:spPr/>
        <p:txBody>
          <a:bodyPr>
            <a:normAutofit/>
          </a:bodyPr>
          <a:lstStyle/>
          <a:p>
            <a:r>
              <a:rPr lang="en-US" dirty="0"/>
              <a:t>By </a:t>
            </a:r>
          </a:p>
          <a:p>
            <a:r>
              <a:rPr lang="en-US" dirty="0"/>
              <a:t>Reto </a:t>
            </a:r>
            <a:r>
              <a:rPr lang="en-US" dirty="0" err="1"/>
              <a:t>Infanger</a:t>
            </a:r>
            <a:r>
              <a:rPr lang="en-US" dirty="0"/>
              <a:t>, Peter Hartmann, Reto Scherrer</a:t>
            </a:r>
          </a:p>
          <a:p>
            <a:r>
              <a:rPr lang="en-US" sz="1200" dirty="0"/>
              <a:t>CAS Mobile Device Development, HSR </a:t>
            </a:r>
            <a:r>
              <a:rPr lang="en-US" sz="1200" dirty="0" err="1"/>
              <a:t>Rapperswil</a:t>
            </a:r>
            <a:r>
              <a:rPr lang="en-US" sz="1200" dirty="0"/>
              <a:t>, Dec. 2017</a:t>
            </a:r>
            <a:endParaRPr lang="de-CH" sz="1200"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36563"/>
            <a:ext cx="1371600" cy="1371600"/>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4879" y="5837880"/>
            <a:ext cx="554167" cy="554167"/>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950" y="5837880"/>
            <a:ext cx="622482" cy="622482"/>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879" y="5837880"/>
            <a:ext cx="540267" cy="540267"/>
          </a:xfrm>
          <a:prstGeom prst="rect">
            <a:avLst/>
          </a:prstGeom>
        </p:spPr>
      </p:pic>
    </p:spTree>
    <p:extLst>
      <p:ext uri="{BB962C8B-B14F-4D97-AF65-F5344CB8AC3E}">
        <p14:creationId xmlns:p14="http://schemas.microsoft.com/office/powerpoint/2010/main" val="421459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Reto </a:t>
            </a:r>
            <a:r>
              <a:rPr lang="en-US" dirty="0" err="1"/>
              <a:t>Infanger</a:t>
            </a:r>
            <a:endParaRPr lang="de-CH" dirty="0"/>
          </a:p>
        </p:txBody>
      </p:sp>
      <p:sp>
        <p:nvSpPr>
          <p:cNvPr id="3" name="Inhaltsplatzhalter 2"/>
          <p:cNvSpPr>
            <a:spLocks noGrp="1"/>
          </p:cNvSpPr>
          <p:nvPr>
            <p:ph idx="1"/>
          </p:nvPr>
        </p:nvSpPr>
        <p:spPr/>
        <p:txBody>
          <a:bodyPr/>
          <a:lstStyle/>
          <a:p>
            <a:r>
              <a:rPr lang="en-US" dirty="0" err="1"/>
              <a:t>Aufgaben</a:t>
            </a:r>
            <a:endParaRPr lang="en-US" dirty="0"/>
          </a:p>
          <a:p>
            <a:pPr lvl="1"/>
            <a:r>
              <a:rPr lang="en-US" dirty="0"/>
              <a:t>Design der App</a:t>
            </a:r>
          </a:p>
          <a:p>
            <a:pPr lvl="1"/>
            <a:r>
              <a:rPr lang="en-US" dirty="0"/>
              <a:t>Icons</a:t>
            </a:r>
          </a:p>
          <a:p>
            <a:pPr lvl="1"/>
            <a:r>
              <a:rPr lang="en-US" dirty="0"/>
              <a:t>MVVM</a:t>
            </a:r>
          </a:p>
          <a:p>
            <a:endParaRPr lang="en-US" dirty="0"/>
          </a:p>
          <a:p>
            <a:r>
              <a:rPr lang="en-US" dirty="0" err="1"/>
              <a:t>Umsetzung</a:t>
            </a:r>
            <a:r>
              <a:rPr lang="en-US" dirty="0"/>
              <a:t>, </a:t>
            </a:r>
            <a:r>
              <a:rPr lang="en-US" dirty="0" err="1"/>
              <a:t>Vorgehen</a:t>
            </a:r>
            <a:br>
              <a:rPr lang="en-US" dirty="0"/>
            </a:br>
            <a:endParaRPr lang="en-US" dirty="0"/>
          </a:p>
          <a:p>
            <a:r>
              <a:rPr lang="en-US" dirty="0" err="1"/>
              <a:t>Persönliches</a:t>
            </a:r>
            <a:r>
              <a:rPr lang="en-US" dirty="0"/>
              <a:t> </a:t>
            </a:r>
            <a:r>
              <a:rPr lang="en-US" dirty="0" err="1"/>
              <a:t>Fazit</a:t>
            </a:r>
            <a:r>
              <a:rPr lang="en-US" dirty="0"/>
              <a:t>, Learnings</a:t>
            </a:r>
          </a:p>
          <a:p>
            <a:endParaRPr lang="de-CH" dirty="0"/>
          </a:p>
        </p:txBody>
      </p:sp>
    </p:spTree>
    <p:extLst>
      <p:ext uri="{BB962C8B-B14F-4D97-AF65-F5344CB8AC3E}">
        <p14:creationId xmlns:p14="http://schemas.microsoft.com/office/powerpoint/2010/main" val="157742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Reto Scherrer</a:t>
            </a:r>
            <a:endParaRPr lang="de-CH" dirty="0"/>
          </a:p>
        </p:txBody>
      </p:sp>
      <p:sp>
        <p:nvSpPr>
          <p:cNvPr id="3" name="Inhaltsplatzhalter 2"/>
          <p:cNvSpPr>
            <a:spLocks noGrp="1"/>
          </p:cNvSpPr>
          <p:nvPr>
            <p:ph idx="1"/>
          </p:nvPr>
        </p:nvSpPr>
        <p:spPr/>
        <p:txBody>
          <a:bodyPr/>
          <a:lstStyle/>
          <a:p>
            <a:r>
              <a:rPr lang="en-US" dirty="0" err="1"/>
              <a:t>Aufgaben</a:t>
            </a:r>
            <a:endParaRPr lang="en-US" dirty="0"/>
          </a:p>
          <a:p>
            <a:pPr lvl="1"/>
            <a:r>
              <a:rPr lang="en-US" dirty="0"/>
              <a:t>File-</a:t>
            </a:r>
            <a:r>
              <a:rPr lang="en-US" dirty="0" err="1"/>
              <a:t>Shareing</a:t>
            </a:r>
            <a:r>
              <a:rPr lang="en-US" dirty="0"/>
              <a:t> </a:t>
            </a:r>
            <a:r>
              <a:rPr lang="en-US" dirty="0" err="1"/>
              <a:t>mit</a:t>
            </a:r>
            <a:r>
              <a:rPr lang="en-US" dirty="0"/>
              <a:t> Android, IOS</a:t>
            </a:r>
          </a:p>
          <a:p>
            <a:pPr lvl="1"/>
            <a:r>
              <a:rPr lang="en-US" dirty="0" err="1"/>
              <a:t>Lokale</a:t>
            </a:r>
            <a:r>
              <a:rPr lang="en-US" dirty="0"/>
              <a:t> </a:t>
            </a:r>
            <a:r>
              <a:rPr lang="en-US" dirty="0" err="1"/>
              <a:t>Zwischenspeicherung</a:t>
            </a:r>
            <a:br>
              <a:rPr lang="en-US" dirty="0"/>
            </a:br>
            <a:endParaRPr lang="en-US" dirty="0"/>
          </a:p>
          <a:p>
            <a:r>
              <a:rPr lang="en-US" dirty="0" err="1"/>
              <a:t>Umsetzung</a:t>
            </a:r>
            <a:r>
              <a:rPr lang="en-US" dirty="0"/>
              <a:t>, </a:t>
            </a:r>
            <a:r>
              <a:rPr lang="en-US" dirty="0" err="1"/>
              <a:t>Vorgehen</a:t>
            </a:r>
            <a:endParaRPr lang="en-US" dirty="0"/>
          </a:p>
          <a:p>
            <a:endParaRPr lang="en-US" dirty="0"/>
          </a:p>
          <a:p>
            <a:r>
              <a:rPr lang="en-US" dirty="0" err="1"/>
              <a:t>Persönliches</a:t>
            </a:r>
            <a:r>
              <a:rPr lang="en-US" dirty="0"/>
              <a:t> </a:t>
            </a:r>
            <a:r>
              <a:rPr lang="en-US" dirty="0" err="1"/>
              <a:t>Fazit</a:t>
            </a:r>
            <a:r>
              <a:rPr lang="en-US" dirty="0"/>
              <a:t>, Learnings</a:t>
            </a:r>
          </a:p>
          <a:p>
            <a:pPr lvl="1"/>
            <a:r>
              <a:rPr lang="en-US" dirty="0"/>
              <a:t>Testing, DI, </a:t>
            </a:r>
            <a:r>
              <a:rPr lang="en-US" dirty="0" err="1"/>
              <a:t>Xamarin.Forms</a:t>
            </a:r>
            <a:r>
              <a:rPr lang="en-US" dirty="0"/>
              <a:t>, </a:t>
            </a:r>
          </a:p>
          <a:p>
            <a:endParaRPr lang="de-CH" dirty="0"/>
          </a:p>
        </p:txBody>
      </p:sp>
    </p:spTree>
    <p:extLst>
      <p:ext uri="{BB962C8B-B14F-4D97-AF65-F5344CB8AC3E}">
        <p14:creationId xmlns:p14="http://schemas.microsoft.com/office/powerpoint/2010/main" val="318840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Peter Hartmann</a:t>
            </a:r>
            <a:endParaRPr lang="de-CH" dirty="0"/>
          </a:p>
        </p:txBody>
      </p:sp>
      <p:sp>
        <p:nvSpPr>
          <p:cNvPr id="3" name="Inhaltsplatzhalter 2"/>
          <p:cNvSpPr>
            <a:spLocks noGrp="1"/>
          </p:cNvSpPr>
          <p:nvPr>
            <p:ph idx="1"/>
          </p:nvPr>
        </p:nvSpPr>
        <p:spPr/>
        <p:txBody>
          <a:bodyPr/>
          <a:lstStyle/>
          <a:p>
            <a:r>
              <a:rPr lang="de-CH" dirty="0"/>
              <a:t>Aufgaben</a:t>
            </a:r>
          </a:p>
          <a:p>
            <a:pPr lvl="1"/>
            <a:r>
              <a:rPr lang="de-CH" dirty="0"/>
              <a:t>File.IO Datentransfer (Upload / Download)</a:t>
            </a:r>
          </a:p>
          <a:p>
            <a:endParaRPr lang="de-CH" dirty="0"/>
          </a:p>
          <a:p>
            <a:r>
              <a:rPr lang="de-CH" dirty="0"/>
              <a:t>Umsetzung, Vorgehen</a:t>
            </a:r>
          </a:p>
          <a:p>
            <a:pPr lvl="1"/>
            <a:r>
              <a:rPr lang="de-CH" dirty="0" err="1"/>
              <a:t>Backgrounding</a:t>
            </a:r>
            <a:r>
              <a:rPr lang="de-CH" dirty="0"/>
              <a:t> (Android / iOS)</a:t>
            </a:r>
          </a:p>
          <a:p>
            <a:pPr lvl="1"/>
            <a:r>
              <a:rPr lang="de-CH" dirty="0"/>
              <a:t>Progress (HTTP Datentransfer)</a:t>
            </a:r>
            <a:br>
              <a:rPr lang="de-CH" dirty="0"/>
            </a:br>
            <a:endParaRPr lang="de-CH" dirty="0"/>
          </a:p>
          <a:p>
            <a:r>
              <a:rPr lang="de-CH" dirty="0"/>
              <a:t>Persönliches Fazit, </a:t>
            </a:r>
            <a:r>
              <a:rPr lang="de-CH" dirty="0" err="1"/>
              <a:t>Learnings</a:t>
            </a:r>
            <a:endParaRPr lang="de-CH" dirty="0"/>
          </a:p>
          <a:p>
            <a:endParaRPr lang="de-CH" dirty="0"/>
          </a:p>
          <a:p>
            <a:endParaRPr lang="de-CH" dirty="0"/>
          </a:p>
        </p:txBody>
      </p:sp>
      <p:pic>
        <p:nvPicPr>
          <p:cNvPr id="4" name="Grafik 3"/>
          <p:cNvPicPr>
            <a:picLocks noChangeAspect="1"/>
          </p:cNvPicPr>
          <p:nvPr/>
        </p:nvPicPr>
        <p:blipFill>
          <a:blip r:embed="rId2"/>
          <a:stretch>
            <a:fillRect/>
          </a:stretch>
        </p:blipFill>
        <p:spPr>
          <a:xfrm>
            <a:off x="5506336" y="4100975"/>
            <a:ext cx="2760478" cy="1906804"/>
          </a:xfrm>
          <a:prstGeom prst="rect">
            <a:avLst/>
          </a:prstGeom>
        </p:spPr>
      </p:pic>
    </p:spTree>
    <p:extLst>
      <p:ext uri="{BB962C8B-B14F-4D97-AF65-F5344CB8AC3E}">
        <p14:creationId xmlns:p14="http://schemas.microsoft.com/office/powerpoint/2010/main" val="178977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Zeitaufwand</a:t>
            </a:r>
            <a:endParaRPr lang="de-CH"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1607021918"/>
              </p:ext>
            </p:extLst>
          </p:nvPr>
        </p:nvGraphicFramePr>
        <p:xfrm>
          <a:off x="677863" y="1600200"/>
          <a:ext cx="8596312" cy="4441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8443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Fazit</a:t>
            </a:r>
            <a:endParaRPr lang="de-CH" dirty="0"/>
          </a:p>
        </p:txBody>
      </p:sp>
      <p:sp>
        <p:nvSpPr>
          <p:cNvPr id="3" name="Inhaltsplatzhalter 2"/>
          <p:cNvSpPr>
            <a:spLocks noGrp="1"/>
          </p:cNvSpPr>
          <p:nvPr>
            <p:ph idx="1"/>
          </p:nvPr>
        </p:nvSpPr>
        <p:spPr/>
        <p:txBody>
          <a:bodyPr>
            <a:normAutofit fontScale="92500" lnSpcReduction="10000"/>
          </a:bodyPr>
          <a:lstStyle/>
          <a:p>
            <a:r>
              <a:rPr lang="en-US" dirty="0" err="1"/>
              <a:t>Automatisiertes</a:t>
            </a:r>
            <a:r>
              <a:rPr lang="en-US" dirty="0"/>
              <a:t> Testing</a:t>
            </a:r>
          </a:p>
          <a:p>
            <a:pPr lvl="1"/>
            <a:r>
              <a:rPr lang="en-US" dirty="0"/>
              <a:t>Mocking-</a:t>
            </a:r>
            <a:r>
              <a:rPr lang="en-US" dirty="0" err="1"/>
              <a:t>Aufwand</a:t>
            </a:r>
            <a:r>
              <a:rPr lang="en-US" dirty="0"/>
              <a:t> </a:t>
            </a:r>
            <a:r>
              <a:rPr lang="en-US" dirty="0" err="1"/>
              <a:t>zu</a:t>
            </a:r>
            <a:r>
              <a:rPr lang="en-US" dirty="0"/>
              <a:t> gross, </a:t>
            </a:r>
            <a:r>
              <a:rPr lang="en-US" dirty="0" err="1"/>
              <a:t>darum</a:t>
            </a:r>
            <a:r>
              <a:rPr lang="en-US" dirty="0"/>
              <a:t> </a:t>
            </a:r>
            <a:r>
              <a:rPr lang="en-US" dirty="0" err="1"/>
              <a:t>bewusst</a:t>
            </a:r>
            <a:r>
              <a:rPr lang="en-US" dirty="0"/>
              <a:t> </a:t>
            </a:r>
            <a:r>
              <a:rPr lang="en-US" dirty="0" err="1"/>
              <a:t>vernachlässigt</a:t>
            </a:r>
            <a:endParaRPr lang="en-US" dirty="0"/>
          </a:p>
          <a:p>
            <a:r>
              <a:rPr lang="en-US" dirty="0" err="1"/>
              <a:t>Xamarin</a:t>
            </a:r>
            <a:r>
              <a:rPr lang="en-US" dirty="0"/>
              <a:t> </a:t>
            </a:r>
            <a:r>
              <a:rPr lang="en-US" dirty="0" err="1"/>
              <a:t>Generell</a:t>
            </a:r>
            <a:endParaRPr lang="en-US" dirty="0"/>
          </a:p>
          <a:p>
            <a:pPr lvl="1"/>
            <a:r>
              <a:rPr lang="en-US" dirty="0"/>
              <a:t>- </a:t>
            </a:r>
            <a:r>
              <a:rPr lang="en-US" dirty="0" err="1"/>
              <a:t>Platformunabhängikeit</a:t>
            </a:r>
            <a:endParaRPr lang="en-US" dirty="0"/>
          </a:p>
          <a:p>
            <a:pPr lvl="1"/>
            <a:r>
              <a:rPr lang="en-US" dirty="0"/>
              <a:t>+ </a:t>
            </a:r>
            <a:r>
              <a:rPr lang="en-US" dirty="0" err="1"/>
              <a:t>.Net</a:t>
            </a:r>
            <a:endParaRPr lang="en-US" dirty="0"/>
          </a:p>
          <a:p>
            <a:r>
              <a:rPr lang="en-US" dirty="0" err="1"/>
              <a:t>Xamarin.Forms</a:t>
            </a:r>
            <a:r>
              <a:rPr lang="en-US" dirty="0"/>
              <a:t> View Lifecycle</a:t>
            </a:r>
          </a:p>
          <a:p>
            <a:r>
              <a:rPr lang="en-US" dirty="0"/>
              <a:t>Ecosystem/</a:t>
            </a:r>
            <a:r>
              <a:rPr lang="en-US" dirty="0" err="1"/>
              <a:t>Entwicklungsumgebung</a:t>
            </a:r>
            <a:endParaRPr lang="en-US" dirty="0"/>
          </a:p>
          <a:p>
            <a:pPr lvl="1"/>
            <a:r>
              <a:rPr lang="en-US" dirty="0"/>
              <a:t>IDE Mac, Windows,</a:t>
            </a:r>
          </a:p>
          <a:p>
            <a:pPr lvl="1"/>
            <a:r>
              <a:rPr lang="en-US" dirty="0" err="1"/>
              <a:t>Nuget</a:t>
            </a:r>
            <a:r>
              <a:rPr lang="en-US" dirty="0"/>
              <a:t>-Packages update</a:t>
            </a:r>
          </a:p>
          <a:p>
            <a:r>
              <a:rPr lang="en-US" dirty="0" err="1"/>
              <a:t>Zeitplan</a:t>
            </a:r>
            <a:r>
              <a:rPr lang="en-US" dirty="0"/>
              <a:t> </a:t>
            </a:r>
            <a:r>
              <a:rPr lang="en-US" dirty="0" err="1"/>
              <a:t>für</a:t>
            </a:r>
            <a:r>
              <a:rPr lang="en-US" dirty="0"/>
              <a:t> </a:t>
            </a:r>
            <a:r>
              <a:rPr lang="en-US" dirty="0" err="1"/>
              <a:t>Arbeit</a:t>
            </a:r>
            <a:endParaRPr lang="en-US" dirty="0"/>
          </a:p>
          <a:p>
            <a:pPr lvl="1"/>
            <a:r>
              <a:rPr lang="en-US" dirty="0" err="1"/>
              <a:t>Unmöglich</a:t>
            </a:r>
            <a:r>
              <a:rPr lang="en-US" dirty="0"/>
              <a:t> </a:t>
            </a:r>
            <a:r>
              <a:rPr lang="en-US" dirty="0" err="1"/>
              <a:t>alle</a:t>
            </a:r>
            <a:r>
              <a:rPr lang="en-US" dirty="0"/>
              <a:t> </a:t>
            </a:r>
            <a:r>
              <a:rPr lang="en-US" dirty="0" err="1"/>
              <a:t>gelernten</a:t>
            </a:r>
            <a:r>
              <a:rPr lang="en-US" dirty="0"/>
              <a:t> </a:t>
            </a:r>
            <a:r>
              <a:rPr lang="en-US" dirty="0" err="1"/>
              <a:t>Aspekte</a:t>
            </a:r>
            <a:r>
              <a:rPr lang="en-US" dirty="0"/>
              <a:t> des CAS </a:t>
            </a:r>
            <a:r>
              <a:rPr lang="en-US" dirty="0" err="1"/>
              <a:t>im</a:t>
            </a:r>
            <a:r>
              <a:rPr lang="en-US" dirty="0"/>
              <a:t> </a:t>
            </a:r>
            <a:r>
              <a:rPr lang="en-US" dirty="0" err="1"/>
              <a:t>Projekt</a:t>
            </a:r>
            <a:r>
              <a:rPr lang="en-US" dirty="0"/>
              <a:t> </a:t>
            </a:r>
            <a:r>
              <a:rPr lang="en-US" dirty="0" err="1"/>
              <a:t>unterzubringen</a:t>
            </a:r>
            <a:endParaRPr lang="en-US" dirty="0"/>
          </a:p>
          <a:p>
            <a:endParaRPr lang="en-US" dirty="0"/>
          </a:p>
          <a:p>
            <a:endParaRPr lang="de-CH" dirty="0"/>
          </a:p>
        </p:txBody>
      </p:sp>
    </p:spTree>
    <p:extLst>
      <p:ext uri="{BB962C8B-B14F-4D97-AF65-F5344CB8AC3E}">
        <p14:creationId xmlns:p14="http://schemas.microsoft.com/office/powerpoint/2010/main" val="223973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Was </a:t>
            </a:r>
            <a:r>
              <a:rPr lang="en-US" dirty="0" err="1"/>
              <a:t>präsentieren</a:t>
            </a:r>
            <a:r>
              <a:rPr lang="en-US" dirty="0"/>
              <a:t> </a:t>
            </a:r>
            <a:r>
              <a:rPr lang="en-US" dirty="0" err="1"/>
              <a:t>wir</a:t>
            </a:r>
            <a:r>
              <a:rPr lang="en-US" dirty="0"/>
              <a:t>….</a:t>
            </a:r>
            <a:endParaRPr lang="de-CH" dirty="0"/>
          </a:p>
        </p:txBody>
      </p:sp>
      <p:sp>
        <p:nvSpPr>
          <p:cNvPr id="3" name="Inhaltsplatzhalter 2"/>
          <p:cNvSpPr>
            <a:spLocks noGrp="1"/>
          </p:cNvSpPr>
          <p:nvPr>
            <p:ph idx="1"/>
          </p:nvPr>
        </p:nvSpPr>
        <p:spPr/>
        <p:txBody>
          <a:bodyPr/>
          <a:lstStyle/>
          <a:p>
            <a:r>
              <a:rPr lang="en-US" dirty="0"/>
              <a:t>Was </a:t>
            </a:r>
            <a:r>
              <a:rPr lang="en-US" dirty="0" err="1"/>
              <a:t>wollten</a:t>
            </a:r>
            <a:r>
              <a:rPr lang="en-US" dirty="0"/>
              <a:t> </a:t>
            </a:r>
            <a:r>
              <a:rPr lang="en-US" dirty="0" err="1"/>
              <a:t>wir</a:t>
            </a:r>
            <a:endParaRPr lang="en-US" dirty="0"/>
          </a:p>
          <a:p>
            <a:r>
              <a:rPr lang="en-US" dirty="0"/>
              <a:t>Was </a:t>
            </a:r>
            <a:r>
              <a:rPr lang="en-US" dirty="0" err="1"/>
              <a:t>planten</a:t>
            </a:r>
            <a:r>
              <a:rPr lang="en-US" dirty="0"/>
              <a:t> </a:t>
            </a:r>
            <a:r>
              <a:rPr lang="en-US" dirty="0" err="1"/>
              <a:t>wir</a:t>
            </a:r>
            <a:endParaRPr lang="en-US" dirty="0"/>
          </a:p>
          <a:p>
            <a:r>
              <a:rPr lang="en-US" dirty="0"/>
              <a:t>Was </a:t>
            </a:r>
            <a:r>
              <a:rPr lang="en-US" dirty="0" err="1"/>
              <a:t>kam</a:t>
            </a:r>
            <a:r>
              <a:rPr lang="en-US" dirty="0"/>
              <a:t> </a:t>
            </a:r>
            <a:r>
              <a:rPr lang="en-US" dirty="0" err="1"/>
              <a:t>heraus</a:t>
            </a:r>
            <a:endParaRPr lang="en-US" dirty="0"/>
          </a:p>
          <a:p>
            <a:r>
              <a:rPr lang="en-US" dirty="0"/>
              <a:t>Was </a:t>
            </a:r>
            <a:r>
              <a:rPr lang="en-US" dirty="0" err="1"/>
              <a:t>haben</a:t>
            </a:r>
            <a:r>
              <a:rPr lang="en-US" dirty="0"/>
              <a:t> </a:t>
            </a:r>
            <a:r>
              <a:rPr lang="en-US" dirty="0" err="1"/>
              <a:t>wir</a:t>
            </a:r>
            <a:r>
              <a:rPr lang="en-US" dirty="0"/>
              <a:t> </a:t>
            </a:r>
            <a:r>
              <a:rPr lang="en-US" dirty="0" err="1"/>
              <a:t>dafür</a:t>
            </a:r>
            <a:r>
              <a:rPr lang="en-US" dirty="0"/>
              <a:t> </a:t>
            </a:r>
            <a:r>
              <a:rPr lang="en-US" dirty="0" err="1"/>
              <a:t>getan</a:t>
            </a:r>
            <a:endParaRPr lang="en-US" dirty="0"/>
          </a:p>
          <a:p>
            <a:r>
              <a:rPr lang="en-US" dirty="0"/>
              <a:t>Was </a:t>
            </a:r>
            <a:r>
              <a:rPr lang="en-US" dirty="0" err="1"/>
              <a:t>haben</a:t>
            </a:r>
            <a:r>
              <a:rPr lang="en-US" dirty="0"/>
              <a:t> </a:t>
            </a:r>
            <a:r>
              <a:rPr lang="en-US" dirty="0" err="1"/>
              <a:t>wir</a:t>
            </a:r>
            <a:r>
              <a:rPr lang="en-US" dirty="0"/>
              <a:t> </a:t>
            </a:r>
            <a:r>
              <a:rPr lang="en-US" dirty="0" err="1"/>
              <a:t>dabei</a:t>
            </a:r>
            <a:r>
              <a:rPr lang="en-US" dirty="0"/>
              <a:t> </a:t>
            </a:r>
            <a:r>
              <a:rPr lang="en-US" dirty="0" err="1"/>
              <a:t>gelernt</a:t>
            </a:r>
            <a:endParaRPr lang="de-CH" dirty="0"/>
          </a:p>
        </p:txBody>
      </p:sp>
    </p:spTree>
    <p:extLst>
      <p:ext uri="{BB962C8B-B14F-4D97-AF65-F5344CB8AC3E}">
        <p14:creationId xmlns:p14="http://schemas.microsoft.com/office/powerpoint/2010/main" val="35407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Ziele</a:t>
            </a:r>
            <a:r>
              <a:rPr lang="en-US" dirty="0"/>
              <a:t> der </a:t>
            </a:r>
            <a:r>
              <a:rPr lang="en-US" dirty="0" err="1"/>
              <a:t>Arbeit</a:t>
            </a:r>
            <a:endParaRPr lang="de-CH" dirty="0"/>
          </a:p>
        </p:txBody>
      </p:sp>
      <p:sp>
        <p:nvSpPr>
          <p:cNvPr id="3" name="Inhaltsplatzhalter 2"/>
          <p:cNvSpPr>
            <a:spLocks noGrp="1"/>
          </p:cNvSpPr>
          <p:nvPr>
            <p:ph idx="1"/>
          </p:nvPr>
        </p:nvSpPr>
        <p:spPr>
          <a:xfrm>
            <a:off x="677334" y="2307265"/>
            <a:ext cx="8596668" cy="3734097"/>
          </a:xfrm>
        </p:spPr>
        <p:txBody>
          <a:bodyPr/>
          <a:lstStyle/>
          <a:p>
            <a:r>
              <a:rPr lang="en-US" dirty="0" err="1"/>
              <a:t>Erstellen</a:t>
            </a:r>
            <a:r>
              <a:rPr lang="en-US" dirty="0"/>
              <a:t> </a:t>
            </a:r>
            <a:r>
              <a:rPr lang="en-US" dirty="0" err="1"/>
              <a:t>einer</a:t>
            </a:r>
            <a:r>
              <a:rPr lang="en-US" dirty="0"/>
              <a:t> </a:t>
            </a:r>
            <a:r>
              <a:rPr lang="en-US" dirty="0" err="1"/>
              <a:t>Plattform</a:t>
            </a:r>
            <a:r>
              <a:rPr lang="en-US" dirty="0"/>
              <a:t> </a:t>
            </a:r>
            <a:r>
              <a:rPr lang="en-US" dirty="0" err="1"/>
              <a:t>unabhängigen</a:t>
            </a:r>
            <a:r>
              <a:rPr lang="en-US" dirty="0"/>
              <a:t> Mobile Device App -&gt; </a:t>
            </a:r>
            <a:r>
              <a:rPr lang="en-US" dirty="0" err="1"/>
              <a:t>Xamarin</a:t>
            </a:r>
            <a:endParaRPr lang="en-US" dirty="0"/>
          </a:p>
          <a:p>
            <a:r>
              <a:rPr lang="en-US" dirty="0" err="1"/>
              <a:t>Umsetzen</a:t>
            </a:r>
            <a:r>
              <a:rPr lang="en-US" dirty="0"/>
              <a:t> des </a:t>
            </a:r>
            <a:r>
              <a:rPr lang="en-US" dirty="0" err="1"/>
              <a:t>Haupt-UseCase</a:t>
            </a:r>
            <a:br>
              <a:rPr lang="en-US" dirty="0"/>
            </a:br>
            <a:br>
              <a:rPr lang="en-US" dirty="0"/>
            </a:br>
            <a:r>
              <a:rPr lang="de-CH" dirty="0"/>
              <a:t>Datei übertragen: </a:t>
            </a:r>
            <a:br>
              <a:rPr lang="de-CH" dirty="0"/>
            </a:br>
            <a:r>
              <a:rPr lang="de-CH" dirty="0"/>
              <a:t>Der Sender wählt eine Datei auf seinem Gerät aus die er kopieren möchte. Aus der erhaltenen URL wird dann ein QR Code generiert. Der Empfänger scannt diesen QR Code direkt vom Gerät des Senders und kann so die Datei auf seinem Gerät empfangen.</a:t>
            </a:r>
            <a:endParaRPr lang="en-US" dirty="0"/>
          </a:p>
          <a:p>
            <a:r>
              <a:rPr lang="en-US" dirty="0" err="1"/>
              <a:t>Optionale</a:t>
            </a:r>
            <a:r>
              <a:rPr lang="en-US" dirty="0"/>
              <a:t> </a:t>
            </a:r>
            <a:r>
              <a:rPr lang="en-US" dirty="0" err="1"/>
              <a:t>UseCases</a:t>
            </a:r>
            <a:br>
              <a:rPr lang="en-US" dirty="0"/>
            </a:br>
            <a:r>
              <a:rPr lang="en-US" dirty="0"/>
              <a:t>Store-Submission, </a:t>
            </a:r>
            <a:r>
              <a:rPr lang="en-US" dirty="0" err="1"/>
              <a:t>Wiederholen</a:t>
            </a:r>
            <a:r>
              <a:rPr lang="en-US" dirty="0"/>
              <a:t> </a:t>
            </a:r>
            <a:r>
              <a:rPr lang="en-US" dirty="0" err="1"/>
              <a:t>eines</a:t>
            </a:r>
            <a:r>
              <a:rPr lang="en-US" dirty="0"/>
              <a:t> </a:t>
            </a:r>
            <a:r>
              <a:rPr lang="en-US" dirty="0" err="1"/>
              <a:t>vorherign</a:t>
            </a:r>
            <a:r>
              <a:rPr lang="en-US" dirty="0"/>
              <a:t> </a:t>
            </a:r>
            <a:r>
              <a:rPr lang="en-US" dirty="0" err="1"/>
              <a:t>Kopiervogrgangs</a:t>
            </a:r>
            <a:r>
              <a:rPr lang="en-US" dirty="0"/>
              <a:t>, </a:t>
            </a:r>
            <a:r>
              <a:rPr lang="en-US" dirty="0" err="1"/>
              <a:t>Ende-zu-Ende</a:t>
            </a:r>
            <a:r>
              <a:rPr lang="en-US" dirty="0"/>
              <a:t> </a:t>
            </a:r>
            <a:r>
              <a:rPr lang="en-US" dirty="0" err="1"/>
              <a:t>Verschlüsselung</a:t>
            </a:r>
            <a:r>
              <a:rPr lang="en-US" dirty="0"/>
              <a:t>, </a:t>
            </a:r>
            <a:r>
              <a:rPr lang="en-US" dirty="0" err="1"/>
              <a:t>Empfang</a:t>
            </a:r>
            <a:r>
              <a:rPr lang="en-US" dirty="0"/>
              <a:t> der </a:t>
            </a:r>
            <a:r>
              <a:rPr lang="en-US" dirty="0" err="1"/>
              <a:t>Datei</a:t>
            </a:r>
            <a:r>
              <a:rPr lang="en-US" dirty="0"/>
              <a:t> </a:t>
            </a:r>
            <a:r>
              <a:rPr lang="en-US" dirty="0" err="1"/>
              <a:t>mit</a:t>
            </a:r>
            <a:r>
              <a:rPr lang="en-US" dirty="0"/>
              <a:t> Instant App</a:t>
            </a:r>
          </a:p>
          <a:p>
            <a:endParaRPr lang="de-CH" dirty="0"/>
          </a:p>
        </p:txBody>
      </p:sp>
    </p:spTree>
    <p:extLst>
      <p:ext uri="{BB962C8B-B14F-4D97-AF65-F5344CB8AC3E}">
        <p14:creationId xmlns:p14="http://schemas.microsoft.com/office/powerpoint/2010/main" val="372428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Verwendete</a:t>
            </a:r>
            <a:r>
              <a:rPr lang="en-US" dirty="0"/>
              <a:t> </a:t>
            </a:r>
            <a:r>
              <a:rPr lang="en-US" dirty="0" err="1"/>
              <a:t>Technologie</a:t>
            </a:r>
            <a:endParaRPr lang="de-CH" dirty="0"/>
          </a:p>
        </p:txBody>
      </p:sp>
      <p:sp>
        <p:nvSpPr>
          <p:cNvPr id="3" name="Inhaltsplatzhalter 2"/>
          <p:cNvSpPr>
            <a:spLocks noGrp="1"/>
          </p:cNvSpPr>
          <p:nvPr>
            <p:ph idx="1"/>
          </p:nvPr>
        </p:nvSpPr>
        <p:spPr/>
        <p:txBody>
          <a:bodyPr/>
          <a:lstStyle/>
          <a:p>
            <a:r>
              <a:rPr lang="en-US" dirty="0" err="1"/>
              <a:t>Xamarin.Forms</a:t>
            </a:r>
            <a:endParaRPr lang="en-US" dirty="0"/>
          </a:p>
          <a:p>
            <a:r>
              <a:rPr lang="en-US" dirty="0"/>
              <a:t>MVVM</a:t>
            </a:r>
          </a:p>
          <a:p>
            <a:r>
              <a:rPr lang="en-US" dirty="0"/>
              <a:t>File.IO  (File-Sharing-</a:t>
            </a:r>
            <a:r>
              <a:rPr lang="en-US" dirty="0" err="1"/>
              <a:t>Dienst</a:t>
            </a:r>
            <a:r>
              <a:rPr lang="en-US" dirty="0"/>
              <a:t> in der Cloud)</a:t>
            </a:r>
          </a:p>
          <a:p>
            <a:r>
              <a:rPr lang="en-US" dirty="0" err="1"/>
              <a:t>Zxing.Net</a:t>
            </a:r>
            <a:r>
              <a:rPr lang="en-US" dirty="0"/>
              <a:t> (Barcode Scanning</a:t>
            </a:r>
          </a:p>
          <a:p>
            <a:r>
              <a:rPr lang="en-US" dirty="0" err="1"/>
              <a:t>Entwicklungsumgebung</a:t>
            </a:r>
            <a:r>
              <a:rPr lang="en-US" dirty="0"/>
              <a:t> Visual Studio auf Windows </a:t>
            </a:r>
            <a:r>
              <a:rPr lang="en-US"/>
              <a:t>und OSX</a:t>
            </a:r>
            <a:endParaRPr lang="de-CH" dirty="0"/>
          </a:p>
        </p:txBody>
      </p:sp>
    </p:spTree>
    <p:extLst>
      <p:ext uri="{BB962C8B-B14F-4D97-AF65-F5344CB8AC3E}">
        <p14:creationId xmlns:p14="http://schemas.microsoft.com/office/powerpoint/2010/main" val="1561198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Ablauf</a:t>
            </a:r>
            <a:endParaRPr lang="de-CH"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227" y="1153854"/>
            <a:ext cx="7858829" cy="5346456"/>
          </a:xfrm>
        </p:spPr>
      </p:pic>
    </p:spTree>
    <p:extLst>
      <p:ext uri="{BB962C8B-B14F-4D97-AF65-F5344CB8AC3E}">
        <p14:creationId xmlns:p14="http://schemas.microsoft.com/office/powerpoint/2010/main" val="135933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UI</a:t>
            </a:r>
            <a:endParaRPr lang="de-CH" dirty="0"/>
          </a:p>
        </p:txBody>
      </p:sp>
      <p:pic>
        <p:nvPicPr>
          <p:cNvPr id="4" name="Inhaltsplatzhalter 3"/>
          <p:cNvPicPr>
            <a:picLocks noGrp="1" noChangeAspect="1"/>
          </p:cNvPicPr>
          <p:nvPr>
            <p:ph idx="1"/>
          </p:nvPr>
        </p:nvPicPr>
        <p:blipFill>
          <a:blip r:embed="rId2"/>
          <a:stretch>
            <a:fillRect/>
          </a:stretch>
        </p:blipFill>
        <p:spPr>
          <a:xfrm>
            <a:off x="516417" y="1312863"/>
            <a:ext cx="8504543" cy="4729162"/>
          </a:xfrm>
          <a:prstGeom prst="rect">
            <a:avLst/>
          </a:prstGeom>
        </p:spPr>
      </p:pic>
    </p:spTree>
    <p:extLst>
      <p:ext uri="{BB962C8B-B14F-4D97-AF65-F5344CB8AC3E}">
        <p14:creationId xmlns:p14="http://schemas.microsoft.com/office/powerpoint/2010/main" val="358506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Entstehung</a:t>
            </a:r>
            <a:r>
              <a:rPr lang="en-US" dirty="0"/>
              <a:t> App Icon und UI Design</a:t>
            </a:r>
            <a:endParaRPr lang="de-CH" dirty="0"/>
          </a:p>
        </p:txBody>
      </p:sp>
      <p:sp>
        <p:nvSpPr>
          <p:cNvPr id="6" name="Rechteck 5"/>
          <p:cNvSpPr/>
          <p:nvPr/>
        </p:nvSpPr>
        <p:spPr>
          <a:xfrm>
            <a:off x="894908" y="1557140"/>
            <a:ext cx="1003004" cy="369332"/>
          </a:xfrm>
          <a:prstGeom prst="rect">
            <a:avLst/>
          </a:prstGeom>
        </p:spPr>
        <p:txBody>
          <a:bodyPr wrap="square">
            <a:spAutoFit/>
          </a:bodyPr>
          <a:lstStyle/>
          <a:p>
            <a:r>
              <a:rPr lang="en-US" dirty="0" err="1"/>
              <a:t>Vorher</a:t>
            </a:r>
            <a:endParaRPr lang="en-US" dirty="0"/>
          </a:p>
        </p:txBody>
      </p:sp>
      <p:sp>
        <p:nvSpPr>
          <p:cNvPr id="7" name="Rechteck 6"/>
          <p:cNvSpPr/>
          <p:nvPr/>
        </p:nvSpPr>
        <p:spPr>
          <a:xfrm>
            <a:off x="5684874" y="1557140"/>
            <a:ext cx="1130595" cy="369332"/>
          </a:xfrm>
          <a:prstGeom prst="rect">
            <a:avLst/>
          </a:prstGeom>
        </p:spPr>
        <p:txBody>
          <a:bodyPr wrap="square">
            <a:spAutoFit/>
          </a:bodyPr>
          <a:lstStyle/>
          <a:p>
            <a:r>
              <a:rPr lang="en-US" dirty="0" err="1"/>
              <a:t>Nachher</a:t>
            </a:r>
            <a:endParaRPr lang="en-US" dirty="0"/>
          </a:p>
        </p:txBody>
      </p:sp>
      <p:sp>
        <p:nvSpPr>
          <p:cNvPr id="8" name="Rechteck 7"/>
          <p:cNvSpPr/>
          <p:nvPr/>
        </p:nvSpPr>
        <p:spPr>
          <a:xfrm>
            <a:off x="965266" y="3754697"/>
            <a:ext cx="862287" cy="369332"/>
          </a:xfrm>
          <a:prstGeom prst="rect">
            <a:avLst/>
          </a:prstGeom>
        </p:spPr>
        <p:txBody>
          <a:bodyPr wrap="none">
            <a:spAutoFit/>
          </a:bodyPr>
          <a:lstStyle/>
          <a:p>
            <a:r>
              <a:rPr lang="en-US" dirty="0" err="1"/>
              <a:t>Vorher</a:t>
            </a:r>
            <a:endParaRPr lang="de-CH" dirty="0"/>
          </a:p>
        </p:txBody>
      </p:sp>
      <p:sp>
        <p:nvSpPr>
          <p:cNvPr id="9" name="Rechteck 8"/>
          <p:cNvSpPr/>
          <p:nvPr/>
        </p:nvSpPr>
        <p:spPr>
          <a:xfrm>
            <a:off x="5684874" y="3754697"/>
            <a:ext cx="1037463" cy="369332"/>
          </a:xfrm>
          <a:prstGeom prst="rect">
            <a:avLst/>
          </a:prstGeom>
        </p:spPr>
        <p:txBody>
          <a:bodyPr wrap="none">
            <a:spAutoFit/>
          </a:bodyPr>
          <a:lstStyle/>
          <a:p>
            <a:r>
              <a:rPr lang="en-US" dirty="0" err="1"/>
              <a:t>Nachher</a:t>
            </a:r>
            <a:endParaRPr lang="de-CH" dirty="0"/>
          </a:p>
        </p:txBody>
      </p:sp>
      <p:pic>
        <p:nvPicPr>
          <p:cNvPr id="10" name="Grafik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5815" y="1997578"/>
            <a:ext cx="1436738" cy="1436738"/>
          </a:xfrm>
          <a:prstGeom prst="rect">
            <a:avLst/>
          </a:prstGeom>
        </p:spPr>
      </p:pic>
      <p:pic>
        <p:nvPicPr>
          <p:cNvPr id="11" name="Grafik 10"/>
          <p:cNvPicPr>
            <a:picLocks noChangeAspect="1"/>
          </p:cNvPicPr>
          <p:nvPr/>
        </p:nvPicPr>
        <p:blipFill>
          <a:blip r:embed="rId3"/>
          <a:stretch>
            <a:fillRect/>
          </a:stretch>
        </p:blipFill>
        <p:spPr>
          <a:xfrm>
            <a:off x="894908" y="4258339"/>
            <a:ext cx="1334764" cy="2128309"/>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49" y="2060782"/>
            <a:ext cx="1403722" cy="1403722"/>
          </a:xfrm>
          <a:prstGeom prst="rect">
            <a:avLst/>
          </a:prstGeom>
        </p:spPr>
      </p:pic>
      <p:pic>
        <p:nvPicPr>
          <p:cNvPr id="13" name="Grafik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1000" y="4258339"/>
            <a:ext cx="1298968" cy="2128309"/>
          </a:xfrm>
          <a:prstGeom prst="rect">
            <a:avLst/>
          </a:prstGeom>
        </p:spPr>
      </p:pic>
      <p:pic>
        <p:nvPicPr>
          <p:cNvPr id="14" name="Grafik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18065" y="4258339"/>
            <a:ext cx="1288976" cy="2128309"/>
          </a:xfrm>
          <a:prstGeom prst="rect">
            <a:avLst/>
          </a:prstGeom>
        </p:spPr>
      </p:pic>
    </p:spTree>
    <p:extLst>
      <p:ext uri="{BB962C8B-B14F-4D97-AF65-F5344CB8AC3E}">
        <p14:creationId xmlns:p14="http://schemas.microsoft.com/office/powerpoint/2010/main" val="64937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Klassen und Interfaces</a:t>
            </a:r>
            <a:endParaRPr lang="de-CH" dirty="0"/>
          </a:p>
        </p:txBody>
      </p:sp>
      <p:pic>
        <p:nvPicPr>
          <p:cNvPr id="4" name="Inhaltsplatzhalter 3"/>
          <p:cNvPicPr>
            <a:picLocks noGrp="1" noChangeAspect="1"/>
          </p:cNvPicPr>
          <p:nvPr>
            <p:ph idx="1"/>
          </p:nvPr>
        </p:nvPicPr>
        <p:blipFill>
          <a:blip r:embed="rId2"/>
          <a:stretch>
            <a:fillRect/>
          </a:stretch>
        </p:blipFill>
        <p:spPr>
          <a:xfrm>
            <a:off x="649437" y="1749056"/>
            <a:ext cx="7896217" cy="4292969"/>
          </a:xfrm>
          <a:prstGeom prst="rect">
            <a:avLst/>
          </a:prstGeom>
        </p:spPr>
      </p:pic>
    </p:spTree>
    <p:extLst>
      <p:ext uri="{BB962C8B-B14F-4D97-AF65-F5344CB8AC3E}">
        <p14:creationId xmlns:p14="http://schemas.microsoft.com/office/powerpoint/2010/main" val="162105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Aktueller</a:t>
            </a:r>
            <a:r>
              <a:rPr lang="en-US" dirty="0"/>
              <a:t> Stand</a:t>
            </a:r>
            <a:endParaRPr lang="de-CH" dirty="0"/>
          </a:p>
        </p:txBody>
      </p:sp>
      <p:sp>
        <p:nvSpPr>
          <p:cNvPr id="3" name="Inhaltsplatzhalter 2"/>
          <p:cNvSpPr>
            <a:spLocks noGrp="1"/>
          </p:cNvSpPr>
          <p:nvPr>
            <p:ph idx="1"/>
          </p:nvPr>
        </p:nvSpPr>
        <p:spPr/>
        <p:txBody>
          <a:bodyPr>
            <a:normAutofit/>
          </a:bodyPr>
          <a:lstStyle/>
          <a:p>
            <a:r>
              <a:rPr lang="en-US"/>
              <a:t>Live Demo</a:t>
            </a:r>
            <a:br>
              <a:rPr lang="en-US"/>
            </a:br>
            <a:endParaRPr lang="en-US" dirty="0"/>
          </a:p>
          <a:p>
            <a:r>
              <a:rPr lang="en-US" dirty="0"/>
              <a:t>Was </a:t>
            </a:r>
            <a:r>
              <a:rPr lang="en-US" dirty="0" err="1"/>
              <a:t>funktioniert</a:t>
            </a:r>
            <a:r>
              <a:rPr lang="en-US" dirty="0"/>
              <a:t> …</a:t>
            </a:r>
          </a:p>
          <a:p>
            <a:pPr lvl="1"/>
            <a:r>
              <a:rPr lang="en-US" dirty="0" err="1"/>
              <a:t>Datei</a:t>
            </a:r>
            <a:r>
              <a:rPr lang="en-US" dirty="0"/>
              <a:t> </a:t>
            </a:r>
            <a:r>
              <a:rPr lang="en-US" dirty="0" err="1"/>
              <a:t>Teilen</a:t>
            </a:r>
            <a:r>
              <a:rPr lang="en-US" dirty="0"/>
              <a:t>, </a:t>
            </a:r>
            <a:r>
              <a:rPr lang="en-US" dirty="0" err="1"/>
              <a:t>Datei</a:t>
            </a:r>
            <a:r>
              <a:rPr lang="en-US" dirty="0"/>
              <a:t> </a:t>
            </a:r>
            <a:r>
              <a:rPr lang="en-US" dirty="0" err="1"/>
              <a:t>Empfangen</a:t>
            </a:r>
            <a:br>
              <a:rPr lang="en-US" dirty="0"/>
            </a:br>
            <a:endParaRPr lang="en-US" dirty="0"/>
          </a:p>
          <a:p>
            <a:r>
              <a:rPr lang="en-US" dirty="0"/>
              <a:t>Was </a:t>
            </a:r>
            <a:r>
              <a:rPr lang="en-US" dirty="0" err="1"/>
              <a:t>funktioniert</a:t>
            </a:r>
            <a:r>
              <a:rPr lang="en-US" dirty="0"/>
              <a:t> </a:t>
            </a:r>
            <a:r>
              <a:rPr lang="en-US" dirty="0" err="1"/>
              <a:t>noch</a:t>
            </a:r>
            <a:r>
              <a:rPr lang="en-US" dirty="0"/>
              <a:t> </a:t>
            </a:r>
            <a:r>
              <a:rPr lang="en-US" dirty="0" err="1"/>
              <a:t>nicht</a:t>
            </a:r>
            <a:r>
              <a:rPr lang="en-US" dirty="0"/>
              <a:t>…</a:t>
            </a:r>
          </a:p>
          <a:p>
            <a:pPr lvl="1"/>
            <a:r>
              <a:rPr lang="en-US" dirty="0" err="1"/>
              <a:t>Shareing</a:t>
            </a:r>
            <a:r>
              <a:rPr lang="en-US" dirty="0"/>
              <a:t> </a:t>
            </a:r>
            <a:r>
              <a:rPr lang="en-US" dirty="0" err="1"/>
              <a:t>empfangener</a:t>
            </a:r>
            <a:r>
              <a:rPr lang="en-US" dirty="0"/>
              <a:t> </a:t>
            </a:r>
            <a:r>
              <a:rPr lang="en-US" dirty="0" err="1"/>
              <a:t>Datei</a:t>
            </a:r>
            <a:endParaRPr lang="en-US" dirty="0"/>
          </a:p>
          <a:p>
            <a:pPr lvl="1"/>
            <a:r>
              <a:rPr lang="en-US" dirty="0"/>
              <a:t>iOS</a:t>
            </a:r>
          </a:p>
          <a:p>
            <a:pPr marL="0" indent="0">
              <a:buNone/>
            </a:pPr>
            <a:endParaRPr lang="en-US" dirty="0"/>
          </a:p>
          <a:p>
            <a:pPr marL="0" indent="0">
              <a:buNone/>
            </a:pPr>
            <a:endParaRPr lang="de-CH" dirty="0"/>
          </a:p>
        </p:txBody>
      </p:sp>
    </p:spTree>
    <p:extLst>
      <p:ext uri="{BB962C8B-B14F-4D97-AF65-F5344CB8AC3E}">
        <p14:creationId xmlns:p14="http://schemas.microsoft.com/office/powerpoint/2010/main" val="373810313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192</Words>
  <Application>Microsoft Office PowerPoint</Application>
  <PresentationFormat>Breitbild</PresentationFormat>
  <Paragraphs>73</Paragraphs>
  <Slides>14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Trebuchet MS</vt:lpstr>
      <vt:lpstr>Wingdings 3</vt:lpstr>
      <vt:lpstr>Facette</vt:lpstr>
      <vt:lpstr>Device 2 Device File.IO</vt:lpstr>
      <vt:lpstr>Was präsentieren wir….</vt:lpstr>
      <vt:lpstr>Ziele der Arbeit</vt:lpstr>
      <vt:lpstr>Verwendete Technologie</vt:lpstr>
      <vt:lpstr>Ablauf</vt:lpstr>
      <vt:lpstr>UI</vt:lpstr>
      <vt:lpstr>Entstehung App Icon und UI Design</vt:lpstr>
      <vt:lpstr>Klassen und Interfaces</vt:lpstr>
      <vt:lpstr>Aktueller Stand</vt:lpstr>
      <vt:lpstr>Reto Infanger</vt:lpstr>
      <vt:lpstr>Reto Scherrer</vt:lpstr>
      <vt:lpstr>Peter Hartmann</vt:lpstr>
      <vt:lpstr>Zeitaufwand</vt:lpstr>
      <vt:lpstr>Fazit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2 Device File.IO</dc:title>
  <dc:creator>Reto Scherrer</dc:creator>
  <cp:lastModifiedBy>Reto Scherrer</cp:lastModifiedBy>
  <cp:revision>36</cp:revision>
  <dcterms:created xsi:type="dcterms:W3CDTF">2017-12-08T11:42:47Z</dcterms:created>
  <dcterms:modified xsi:type="dcterms:W3CDTF">2017-12-09T13:42:38Z</dcterms:modified>
</cp:coreProperties>
</file>