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F33"/>
    <a:srgbClr val="4DD6B2"/>
    <a:srgbClr val="2EB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06.12.2017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712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06.12.2017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493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06.12.2017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251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06.12.2017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901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06.12.2017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59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06.12.2017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994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06.12.2017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854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06.12.2017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684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06.12.2017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854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06.12.2017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396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A38B-E4D6-4204-9F38-FC952F977C01}" type="datetimeFigureOut">
              <a:rPr lang="de-CH" smtClean="0"/>
              <a:t>06.12.2017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8726-7B78-4323-A94E-E577AA0E0A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694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CA38B-E4D6-4204-9F38-FC952F977C01}" type="datetimeFigureOut">
              <a:rPr lang="de-CH" smtClean="0"/>
              <a:t>06.12.2017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8726-7B78-4323-A94E-E577AA0E0A6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04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0587" y="336204"/>
            <a:ext cx="4261805" cy="6235657"/>
          </a:xfrm>
          <a:prstGeom prst="rect">
            <a:avLst/>
          </a:prstGeom>
          <a:solidFill>
            <a:srgbClr val="2EBC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/>
          <p:cNvSpPr/>
          <p:nvPr/>
        </p:nvSpPr>
        <p:spPr>
          <a:xfrm>
            <a:off x="4599991" y="609600"/>
            <a:ext cx="3552934" cy="1508449"/>
          </a:xfrm>
          <a:prstGeom prst="rect">
            <a:avLst/>
          </a:prstGeom>
          <a:solidFill>
            <a:srgbClr val="E5C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377110" y="376486"/>
            <a:ext cx="3447207" cy="5598065"/>
          </a:xfrm>
          <a:prstGeom prst="rect">
            <a:avLst/>
          </a:prstGeom>
          <a:solidFill>
            <a:srgbClr val="2EBC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/>
          <p:cNvSpPr/>
          <p:nvPr/>
        </p:nvSpPr>
        <p:spPr>
          <a:xfrm>
            <a:off x="600268" y="1950095"/>
            <a:ext cx="2873829" cy="500316"/>
          </a:xfrm>
          <a:prstGeom prst="rect">
            <a:avLst/>
          </a:prstGeom>
          <a:solidFill>
            <a:srgbClr val="E5CF3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613491" y="3958047"/>
            <a:ext cx="2873829" cy="445885"/>
          </a:xfrm>
          <a:prstGeom prst="rect">
            <a:avLst/>
          </a:prstGeom>
          <a:solidFill>
            <a:srgbClr val="4DD6B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Oval 9"/>
          <p:cNvSpPr/>
          <p:nvPr/>
        </p:nvSpPr>
        <p:spPr>
          <a:xfrm>
            <a:off x="1463348" y="650181"/>
            <a:ext cx="1147665" cy="1147665"/>
          </a:xfrm>
          <a:prstGeom prst="ellipse">
            <a:avLst/>
          </a:prstGeom>
          <a:solidFill>
            <a:srgbClr val="E5CF3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Oval 10"/>
          <p:cNvSpPr/>
          <p:nvPr/>
        </p:nvSpPr>
        <p:spPr>
          <a:xfrm>
            <a:off x="1450634" y="4533121"/>
            <a:ext cx="1147665" cy="1147665"/>
          </a:xfrm>
          <a:prstGeom prst="ellipse">
            <a:avLst/>
          </a:prstGeom>
          <a:solidFill>
            <a:srgbClr val="4DD6B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4" name="Group 13"/>
          <p:cNvGrpSpPr/>
          <p:nvPr/>
        </p:nvGrpSpPr>
        <p:grpSpPr>
          <a:xfrm>
            <a:off x="4629126" y="836854"/>
            <a:ext cx="3933266" cy="1200330"/>
            <a:chOff x="4637314" y="1147664"/>
            <a:chExt cx="3933266" cy="1200330"/>
          </a:xfrm>
        </p:grpSpPr>
        <p:sp>
          <p:nvSpPr>
            <p:cNvPr id="12" name="TextBox 11"/>
            <p:cNvSpPr txBox="1"/>
            <p:nvPr/>
          </p:nvSpPr>
          <p:spPr>
            <a:xfrm>
              <a:off x="4637314" y="1147665"/>
              <a:ext cx="19874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bg1"/>
                  </a:solidFill>
                </a:rPr>
                <a:t>Name:</a:t>
              </a:r>
            </a:p>
            <a:p>
              <a:r>
                <a:rPr lang="de-CH" dirty="0">
                  <a:solidFill>
                    <a:schemeClr val="bg1"/>
                  </a:solidFill>
                </a:rPr>
                <a:t>Grösse:</a:t>
              </a:r>
            </a:p>
            <a:p>
              <a:r>
                <a:rPr lang="de-CH" dirty="0">
                  <a:solidFill>
                    <a:schemeClr val="bg1"/>
                  </a:solidFill>
                </a:rPr>
                <a:t>Übertragunsstatus:</a:t>
              </a:r>
            </a:p>
            <a:p>
              <a:r>
                <a:rPr lang="de-CH" dirty="0">
                  <a:solidFill>
                    <a:schemeClr val="bg1"/>
                  </a:solidFill>
                </a:rPr>
                <a:t>Ablaufdatum: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83159" y="1147664"/>
              <a:ext cx="19874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bg1"/>
                  </a:solidFill>
                </a:rPr>
                <a:t>Mein_bild.png</a:t>
              </a:r>
            </a:p>
            <a:p>
              <a:r>
                <a:rPr lang="de-CH" dirty="0">
                  <a:solidFill>
                    <a:schemeClr val="bg1"/>
                  </a:solidFill>
                </a:rPr>
                <a:t>100kb</a:t>
              </a:r>
            </a:p>
            <a:p>
              <a:r>
                <a:rPr lang="de-CH" dirty="0">
                  <a:solidFill>
                    <a:schemeClr val="bg1"/>
                  </a:solidFill>
                </a:rPr>
                <a:t>Bereit</a:t>
              </a:r>
            </a:p>
            <a:p>
              <a:r>
                <a:rPr lang="de-CH" dirty="0">
                  <a:solidFill>
                    <a:schemeClr val="bg1"/>
                  </a:solidFill>
                </a:rPr>
                <a:t>17.12.2017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4629126" y="2233129"/>
            <a:ext cx="3523799" cy="513184"/>
          </a:xfrm>
          <a:prstGeom prst="roundRect">
            <a:avLst/>
          </a:prstGeom>
          <a:solidFill>
            <a:srgbClr val="E5CF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Senden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7698" y="2039448"/>
            <a:ext cx="267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Mein_bild.png</a:t>
            </a:r>
          </a:p>
        </p:txBody>
      </p:sp>
      <p:pic>
        <p:nvPicPr>
          <p:cNvPr id="1028" name="Picture 4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333" y="3333516"/>
            <a:ext cx="2762250" cy="27622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97698" y="3994832"/>
            <a:ext cx="267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Mein_bild.png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0267" y="2618118"/>
            <a:ext cx="2873829" cy="513184"/>
          </a:xfrm>
          <a:prstGeom prst="roundRect">
            <a:avLst/>
          </a:prstGeom>
          <a:solidFill>
            <a:srgbClr val="E5CF3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Bereit zum Empfang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6169" y="3395052"/>
            <a:ext cx="2873829" cy="513184"/>
          </a:xfrm>
          <a:prstGeom prst="roundRect">
            <a:avLst/>
          </a:prstGeom>
          <a:solidFill>
            <a:srgbClr val="4DD6B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Teilen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38539" y="3284376"/>
            <a:ext cx="311642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707746" y="336204"/>
            <a:ext cx="4261805" cy="6235657"/>
          </a:xfrm>
          <a:prstGeom prst="rect">
            <a:avLst/>
          </a:prstGeom>
          <a:solidFill>
            <a:srgbClr val="2EBC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Rectangle 28"/>
          <p:cNvSpPr/>
          <p:nvPr/>
        </p:nvSpPr>
        <p:spPr>
          <a:xfrm>
            <a:off x="9007150" y="609600"/>
            <a:ext cx="3552934" cy="1856792"/>
          </a:xfrm>
          <a:prstGeom prst="rect">
            <a:avLst/>
          </a:prstGeom>
          <a:solidFill>
            <a:srgbClr val="4DD6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0" name="Group 29"/>
          <p:cNvGrpSpPr/>
          <p:nvPr/>
        </p:nvGrpSpPr>
        <p:grpSpPr>
          <a:xfrm>
            <a:off x="9036285" y="836854"/>
            <a:ext cx="3933266" cy="923331"/>
            <a:chOff x="4637314" y="1147664"/>
            <a:chExt cx="3933266" cy="923331"/>
          </a:xfrm>
        </p:grpSpPr>
        <p:sp>
          <p:nvSpPr>
            <p:cNvPr id="31" name="TextBox 30"/>
            <p:cNvSpPr txBox="1"/>
            <p:nvPr/>
          </p:nvSpPr>
          <p:spPr>
            <a:xfrm>
              <a:off x="4637314" y="1147665"/>
              <a:ext cx="19874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bg1"/>
                  </a:solidFill>
                </a:rPr>
                <a:t>Name:</a:t>
              </a:r>
            </a:p>
            <a:p>
              <a:r>
                <a:rPr lang="de-CH" dirty="0">
                  <a:solidFill>
                    <a:schemeClr val="bg1"/>
                  </a:solidFill>
                </a:rPr>
                <a:t>Grösse:</a:t>
              </a:r>
            </a:p>
            <a:p>
              <a:r>
                <a:rPr lang="de-CH" dirty="0">
                  <a:solidFill>
                    <a:schemeClr val="bg1"/>
                  </a:solidFill>
                </a:rPr>
                <a:t>Ablaufdatum: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83159" y="1147664"/>
              <a:ext cx="19874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bg1"/>
                  </a:solidFill>
                </a:rPr>
                <a:t>Mein_bild.png</a:t>
              </a:r>
            </a:p>
            <a:p>
              <a:r>
                <a:rPr lang="de-CH" dirty="0">
                  <a:solidFill>
                    <a:schemeClr val="bg1"/>
                  </a:solidFill>
                </a:rPr>
                <a:t>100kb</a:t>
              </a:r>
            </a:p>
            <a:p>
              <a:r>
                <a:rPr lang="de-CH" dirty="0">
                  <a:solidFill>
                    <a:schemeClr val="bg1"/>
                  </a:solidFill>
                </a:rPr>
                <a:t>17.12.2017</a:t>
              </a: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9036285" y="2662335"/>
            <a:ext cx="3523799" cy="513184"/>
          </a:xfrm>
          <a:prstGeom prst="roundRect">
            <a:avLst/>
          </a:prstGeom>
          <a:solidFill>
            <a:srgbClr val="4DD6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Empfangen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03" y="635918"/>
            <a:ext cx="1194319" cy="11943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03" y="4533121"/>
            <a:ext cx="1163892" cy="11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5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1755" y="404479"/>
            <a:ext cx="3447207" cy="2868122"/>
          </a:xfrm>
          <a:prstGeom prst="rect">
            <a:avLst/>
          </a:prstGeom>
          <a:solidFill>
            <a:srgbClr val="E5C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tangle 29"/>
          <p:cNvSpPr/>
          <p:nvPr/>
        </p:nvSpPr>
        <p:spPr>
          <a:xfrm>
            <a:off x="451754" y="3276642"/>
            <a:ext cx="3447207" cy="2868122"/>
          </a:xfrm>
          <a:prstGeom prst="rect">
            <a:avLst/>
          </a:prstGeom>
          <a:solidFill>
            <a:srgbClr val="4DD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tangle 3"/>
          <p:cNvSpPr/>
          <p:nvPr/>
        </p:nvSpPr>
        <p:spPr>
          <a:xfrm>
            <a:off x="4375232" y="364196"/>
            <a:ext cx="4261805" cy="6235657"/>
          </a:xfrm>
          <a:prstGeom prst="rect">
            <a:avLst/>
          </a:prstGeom>
          <a:solidFill>
            <a:srgbClr val="E5C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/>
          <p:cNvSpPr/>
          <p:nvPr/>
        </p:nvSpPr>
        <p:spPr>
          <a:xfrm>
            <a:off x="4674636" y="637592"/>
            <a:ext cx="3552934" cy="1508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674913" y="1978087"/>
            <a:ext cx="2873829" cy="50031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/>
          <p:cNvSpPr/>
          <p:nvPr/>
        </p:nvSpPr>
        <p:spPr>
          <a:xfrm>
            <a:off x="688136" y="3986039"/>
            <a:ext cx="2873829" cy="44588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Oval 8"/>
          <p:cNvSpPr/>
          <p:nvPr/>
        </p:nvSpPr>
        <p:spPr>
          <a:xfrm>
            <a:off x="1537993" y="678173"/>
            <a:ext cx="1147665" cy="1147665"/>
          </a:xfrm>
          <a:prstGeom prst="ellipse">
            <a:avLst/>
          </a:prstGeom>
          <a:solidFill>
            <a:srgbClr val="E5CF3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Oval 9"/>
          <p:cNvSpPr/>
          <p:nvPr/>
        </p:nvSpPr>
        <p:spPr>
          <a:xfrm>
            <a:off x="1525279" y="4561113"/>
            <a:ext cx="1147665" cy="1147665"/>
          </a:xfrm>
          <a:prstGeom prst="ellipse">
            <a:avLst/>
          </a:prstGeom>
          <a:solidFill>
            <a:srgbClr val="4DD6B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1" name="Group 10"/>
          <p:cNvGrpSpPr/>
          <p:nvPr/>
        </p:nvGrpSpPr>
        <p:grpSpPr>
          <a:xfrm>
            <a:off x="4703771" y="864846"/>
            <a:ext cx="3933266" cy="1200330"/>
            <a:chOff x="4637314" y="1147664"/>
            <a:chExt cx="3933266" cy="1200330"/>
          </a:xfrm>
        </p:grpSpPr>
        <p:sp>
          <p:nvSpPr>
            <p:cNvPr id="12" name="TextBox 11"/>
            <p:cNvSpPr txBox="1"/>
            <p:nvPr/>
          </p:nvSpPr>
          <p:spPr>
            <a:xfrm>
              <a:off x="4637314" y="1147665"/>
              <a:ext cx="19874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Name:</a:t>
              </a:r>
            </a:p>
            <a:p>
              <a:r>
                <a:rPr lang="de-CH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Grösse:</a:t>
              </a:r>
            </a:p>
            <a:p>
              <a:r>
                <a:rPr lang="de-CH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Übertragunsstatus:</a:t>
              </a:r>
            </a:p>
            <a:p>
              <a:r>
                <a:rPr lang="de-CH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Ablaufdatum: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83159" y="1147664"/>
              <a:ext cx="19874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Mein_bild.png</a:t>
              </a:r>
            </a:p>
            <a:p>
              <a:r>
                <a:rPr lang="de-CH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100kb</a:t>
              </a:r>
            </a:p>
            <a:p>
              <a:r>
                <a:rPr lang="de-CH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Bereit</a:t>
              </a:r>
            </a:p>
            <a:p>
              <a:r>
                <a:rPr lang="de-CH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17.12.2017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4703771" y="2261121"/>
            <a:ext cx="3523799" cy="513184"/>
          </a:xfrm>
          <a:prstGeom prst="roundRect">
            <a:avLst/>
          </a:prstGeom>
          <a:solidFill>
            <a:srgbClr val="2EBC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2343" y="2067440"/>
            <a:ext cx="267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Mein_bild.png</a:t>
            </a:r>
          </a:p>
        </p:txBody>
      </p:sp>
      <p:pic>
        <p:nvPicPr>
          <p:cNvPr id="16" name="Picture 4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78" y="3361508"/>
            <a:ext cx="2762250" cy="27622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72343" y="4022824"/>
            <a:ext cx="267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Mein_bild.png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74912" y="2646110"/>
            <a:ext cx="2873829" cy="513184"/>
          </a:xfrm>
          <a:prstGeom prst="roundRect">
            <a:avLst/>
          </a:prstGeom>
          <a:solidFill>
            <a:srgbClr val="2EBCE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Bereit zum Empfang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0814" y="3423044"/>
            <a:ext cx="2873829" cy="513184"/>
          </a:xfrm>
          <a:prstGeom prst="roundRect">
            <a:avLst/>
          </a:prstGeom>
          <a:solidFill>
            <a:srgbClr val="2EBCE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Teilen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50814" y="3272601"/>
            <a:ext cx="3072100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782391" y="364196"/>
            <a:ext cx="4261805" cy="6235657"/>
          </a:xfrm>
          <a:prstGeom prst="rect">
            <a:avLst/>
          </a:prstGeom>
          <a:solidFill>
            <a:srgbClr val="4DD6B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tangle 21"/>
          <p:cNvSpPr/>
          <p:nvPr/>
        </p:nvSpPr>
        <p:spPr>
          <a:xfrm>
            <a:off x="9081795" y="637592"/>
            <a:ext cx="3552934" cy="1856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3" name="Group 22"/>
          <p:cNvGrpSpPr/>
          <p:nvPr/>
        </p:nvGrpSpPr>
        <p:grpSpPr>
          <a:xfrm>
            <a:off x="9110930" y="864846"/>
            <a:ext cx="3933266" cy="923331"/>
            <a:chOff x="4637314" y="1147664"/>
            <a:chExt cx="3933266" cy="923331"/>
          </a:xfrm>
        </p:grpSpPr>
        <p:sp>
          <p:nvSpPr>
            <p:cNvPr id="24" name="TextBox 23"/>
            <p:cNvSpPr txBox="1"/>
            <p:nvPr/>
          </p:nvSpPr>
          <p:spPr>
            <a:xfrm>
              <a:off x="4637314" y="1147665"/>
              <a:ext cx="19874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Name:</a:t>
              </a:r>
            </a:p>
            <a:p>
              <a:r>
                <a:rPr lang="de-CH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Grösse:</a:t>
              </a:r>
            </a:p>
            <a:p>
              <a:r>
                <a:rPr lang="de-CH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Ablaufdatum: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3159" y="1147664"/>
              <a:ext cx="19874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Mein_bild.png</a:t>
              </a:r>
            </a:p>
            <a:p>
              <a:r>
                <a:rPr lang="de-CH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100kb</a:t>
              </a:r>
            </a:p>
            <a:p>
              <a:r>
                <a:rPr lang="de-CH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17.12.2017</a:t>
              </a: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9110930" y="2690327"/>
            <a:ext cx="3523799" cy="513184"/>
          </a:xfrm>
          <a:prstGeom prst="roundRect">
            <a:avLst/>
          </a:prstGeom>
          <a:solidFill>
            <a:srgbClr val="2EBC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Empfangen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48" y="663910"/>
            <a:ext cx="1194319" cy="11943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48" y="4561113"/>
            <a:ext cx="1163892" cy="11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4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Breitbild</PresentationFormat>
  <Paragraphs>40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Reto Infanger</dc:creator>
  <cp:lastModifiedBy>Beneli</cp:lastModifiedBy>
  <cp:revision>10</cp:revision>
  <dcterms:created xsi:type="dcterms:W3CDTF">2017-12-05T09:25:23Z</dcterms:created>
  <dcterms:modified xsi:type="dcterms:W3CDTF">2017-12-06T15:46:15Z</dcterms:modified>
</cp:coreProperties>
</file>