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50" d="100"/>
          <a:sy n="50" d="100"/>
        </p:scale>
        <p:origin x="9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286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540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87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632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91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6606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911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225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901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25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47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05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982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813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368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852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B2BAA-5FA6-48DB-8AFE-55E100C6A104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9AFB61-D379-4D2A-AE49-0003BFFC48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74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024466"/>
          </a:xfrm>
        </p:spPr>
        <p:txBody>
          <a:bodyPr/>
          <a:lstStyle/>
          <a:p>
            <a:pPr algn="ctr"/>
            <a:r>
              <a:rPr lang="en-US" dirty="0"/>
              <a:t>Device 2 Device File.IO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Reto </a:t>
            </a:r>
            <a:r>
              <a:rPr lang="en-US" dirty="0" err="1"/>
              <a:t>Infanger</a:t>
            </a:r>
            <a:r>
              <a:rPr lang="en-US" dirty="0"/>
              <a:t>, Peter Hartmann, Reto Scherrer</a:t>
            </a:r>
          </a:p>
          <a:p>
            <a:r>
              <a:rPr lang="en-US" sz="1200" dirty="0"/>
              <a:t>CAS Mobile Device Development, HSR </a:t>
            </a:r>
            <a:r>
              <a:rPr lang="en-US" sz="1200" dirty="0" err="1"/>
              <a:t>Rapperswil</a:t>
            </a:r>
            <a:r>
              <a:rPr lang="en-US" sz="1200" dirty="0"/>
              <a:t>, Dec. 2017</a:t>
            </a:r>
            <a:endParaRPr lang="de-CH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563"/>
            <a:ext cx="1371600" cy="13716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79" y="5837880"/>
            <a:ext cx="554167" cy="5541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50" y="5837880"/>
            <a:ext cx="622482" cy="6224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9" y="5837880"/>
            <a:ext cx="540267" cy="5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976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Device 2 Device File.IO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2 Device File.IO</dc:title>
  <dc:creator>Reto Scherrer</dc:creator>
  <cp:lastModifiedBy>Reto Scherrer</cp:lastModifiedBy>
  <cp:revision>3</cp:revision>
  <dcterms:created xsi:type="dcterms:W3CDTF">2017-12-08T11:42:47Z</dcterms:created>
  <dcterms:modified xsi:type="dcterms:W3CDTF">2017-12-08T11:52:53Z</dcterms:modified>
</cp:coreProperties>
</file>