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1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F579-93E2-4493-8F89-9F84C414713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C2630-4488-409B-8DB6-97AF194F0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913-0100-430E-82A2-10873FF0EB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8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0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8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6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2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38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9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9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44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3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0BD3-8963-4C33-8393-80574CA9A83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6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88" y="2501928"/>
            <a:ext cx="774330" cy="86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4007" y="2990894"/>
            <a:ext cx="1645920" cy="72320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10665229" y="289678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8119" y="3169025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9258" y="2992378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8873" y="2932111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1641" y="3177272"/>
            <a:ext cx="689956" cy="243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332" y="3183682"/>
            <a:ext cx="328672" cy="2523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74541" y="3293714"/>
            <a:ext cx="210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63453" y="315863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59141" y="315863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92075" y="3229983"/>
            <a:ext cx="230175" cy="24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24" y="2488146"/>
            <a:ext cx="436271" cy="524613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9892277"/>
              </p:ext>
            </p:extLst>
          </p:nvPr>
        </p:nvGraphicFramePr>
        <p:xfrm>
          <a:off x="646233" y="147446"/>
          <a:ext cx="18683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367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Booster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Motor (M)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CTI Ignitor (I)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Red motor </a:t>
                      </a:r>
                      <a:r>
                        <a:rPr lang="en-US" sz="1200" b="1" baseline="0" dirty="0" smtClean="0"/>
                        <a:t>cap (C)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360957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D-link (D)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Aeropac</a:t>
                      </a:r>
                      <a:r>
                        <a:rPr lang="en-US" sz="1200" b="1" dirty="0" smtClean="0"/>
                        <a:t> retaining flange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198509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Dowell rod, blue tape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577592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Flight card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627451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6360791"/>
              </p:ext>
            </p:extLst>
          </p:nvPr>
        </p:nvGraphicFramePr>
        <p:xfrm>
          <a:off x="2949828" y="147446"/>
          <a:ext cx="1813625" cy="204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25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Drogue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drogue</a:t>
                      </a:r>
                      <a:r>
                        <a:rPr lang="en-US" sz="1200" b="1" baseline="0" dirty="0" smtClean="0"/>
                        <a:t> shoot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1777418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30’ 2-loop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r>
                        <a:rPr lang="en-US" sz="1200" b="1" baseline="0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59711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nylon bolts</a:t>
                      </a:r>
                    </a:p>
                    <a:p>
                      <a:r>
                        <a:rPr lang="en-US" sz="1200" b="1" dirty="0" smtClean="0"/>
                        <a:t>3/32 Tee</a:t>
                      </a:r>
                      <a:r>
                        <a:rPr lang="en-US" sz="1200" b="1" baseline="0" dirty="0" smtClean="0"/>
                        <a:t> wrench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36183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9796579"/>
              </p:ext>
            </p:extLst>
          </p:nvPr>
        </p:nvGraphicFramePr>
        <p:xfrm>
          <a:off x="5015214" y="147446"/>
          <a:ext cx="26673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309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Alt Bay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CO2 Charge Stuff,</a:t>
                      </a:r>
                      <a:r>
                        <a:rPr lang="en-US" sz="1200" b="1" baseline="0" dirty="0" smtClean="0"/>
                        <a:t> 2x ignitor</a:t>
                      </a:r>
                      <a:endParaRPr 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93735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24g CO2 Cartridge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5x</a:t>
                      </a:r>
                      <a:r>
                        <a:rPr lang="en-US" sz="1200" b="1" baseline="0" dirty="0" smtClean="0"/>
                        <a:t> Ignitor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BP charge,</a:t>
                      </a:r>
                      <a:r>
                        <a:rPr lang="en-US" sz="1200" b="1" baseline="0" dirty="0" smtClean="0"/>
                        <a:t> foam, Duct tape, </a:t>
                      </a:r>
                      <a:r>
                        <a:rPr lang="en-US" sz="1200" b="1" baseline="0" dirty="0" err="1" smtClean="0"/>
                        <a:t>LockTite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77201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1/4x20 closure nuts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1882416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8375722"/>
              </p:ext>
            </p:extLst>
          </p:nvPr>
        </p:nvGraphicFramePr>
        <p:xfrm>
          <a:off x="7767847" y="177550"/>
          <a:ext cx="1687021" cy="19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Payload/Main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 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Nomex</a:t>
                      </a:r>
                      <a:r>
                        <a:rPr lang="en-US" sz="1200" b="1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360957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Steel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30’ 3-loop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70340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3931275"/>
              </p:ext>
            </p:extLst>
          </p:nvPr>
        </p:nvGraphicFramePr>
        <p:xfrm>
          <a:off x="4032018" y="3712256"/>
          <a:ext cx="194571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17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Raven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1  Apogee 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2 Main 672 CO2  (dual)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3 Apogee + 2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4 Main 480</a:t>
                      </a:r>
                      <a:endParaRPr lang="en-US" sz="11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7404572"/>
              </p:ext>
            </p:extLst>
          </p:nvPr>
        </p:nvGraphicFramePr>
        <p:xfrm>
          <a:off x="3991463" y="5024423"/>
          <a:ext cx="1994536" cy="85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Quantum 5B8D2B  1844</a:t>
                      </a:r>
                      <a:r>
                        <a:rPr lang="en-US" sz="1100" b="1" baseline="0" dirty="0" smtClean="0"/>
                        <a:t>  8245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D Apogee + 1s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CH M Main 700 C02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9664608" y="328575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2110" y="3152785"/>
            <a:ext cx="233190" cy="283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34445" y="6142008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in Av bay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26822" y="1933360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Main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9025" y="1998567"/>
            <a:ext cx="142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Drogue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6" idx="5"/>
          </p:cNvCxnSpPr>
          <p:nvPr/>
        </p:nvCxnSpPr>
        <p:spPr>
          <a:xfrm>
            <a:off x="8155668" y="3381377"/>
            <a:ext cx="2593693" cy="1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5392099"/>
              </p:ext>
            </p:extLst>
          </p:nvPr>
        </p:nvGraphicFramePr>
        <p:xfrm>
          <a:off x="9947240" y="208680"/>
          <a:ext cx="1687021" cy="95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4x 4-40 nylon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Eggtimer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Tx</a:t>
                      </a:r>
                      <a:r>
                        <a:rPr lang="en-US" sz="1200" b="1" dirty="0" smtClean="0"/>
                        <a:t>, 918,</a:t>
                      </a:r>
                      <a:r>
                        <a:rPr lang="en-US" sz="1200" b="1" baseline="0" dirty="0" smtClean="0"/>
                        <a:t> ID 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1266787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8150250"/>
              </p:ext>
            </p:extLst>
          </p:nvPr>
        </p:nvGraphicFramePr>
        <p:xfrm>
          <a:off x="4006298" y="5918518"/>
          <a:ext cx="196486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err="1" smtClean="0"/>
                        <a:t>TeleMetrum</a:t>
                      </a:r>
                      <a:r>
                        <a:rPr lang="en-US" sz="1200" b="1" baseline="0" dirty="0" smtClean="0"/>
                        <a:t>, </a:t>
                      </a:r>
                      <a:r>
                        <a:rPr lang="en-US" sz="1200" b="1" baseline="0" dirty="0" err="1" smtClean="0"/>
                        <a:t>Ch</a:t>
                      </a:r>
                      <a:r>
                        <a:rPr lang="en-US" sz="1200" b="1" baseline="0" dirty="0" smtClean="0"/>
                        <a:t> 8 435.35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Apogee+3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 Main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56369" y="2932111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9561023" y="3070258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10067048" y="3313735"/>
            <a:ext cx="551526" cy="251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Tracker</a:t>
            </a:r>
            <a:endParaRPr lang="en-US" sz="9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959780"/>
              </p:ext>
            </p:extLst>
          </p:nvPr>
        </p:nvGraphicFramePr>
        <p:xfrm>
          <a:off x="6104728" y="5918518"/>
          <a:ext cx="19648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NC </a:t>
                      </a:r>
                      <a:r>
                        <a:rPr lang="en-US" sz="1200" b="1" baseline="0" dirty="0" err="1" smtClean="0"/>
                        <a:t>Wifi</a:t>
                      </a:r>
                      <a:r>
                        <a:rPr lang="en-US" sz="1200" b="1" baseline="0" smtClean="0"/>
                        <a:t> 1C7C0  8383 0360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23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194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Heisey, Curtis - 0442 - MITLL</dc:creator>
  <cp:lastModifiedBy>curtis Heisey</cp:lastModifiedBy>
  <cp:revision>57</cp:revision>
  <cp:lastPrinted>2019-03-01T17:39:22Z</cp:lastPrinted>
  <dcterms:created xsi:type="dcterms:W3CDTF">2019-03-01T17:02:00Z</dcterms:created>
  <dcterms:modified xsi:type="dcterms:W3CDTF">2020-02-17T14:15:08Z</dcterms:modified>
</cp:coreProperties>
</file>