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90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3F579-93E2-4493-8F89-9F84C4147133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C2630-4488-409B-8DB6-97AF194F0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76913-0100-430E-82A2-10873FF0EB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86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107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180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560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21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388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590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390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444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30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0BD3-8963-4C33-8393-80574CA9A83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16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60BD3-8963-4C33-8393-80574CA9A83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D084-9432-47A4-A56A-1E8FDE21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061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18388" y="2643446"/>
            <a:ext cx="774330" cy="860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24007" y="3132412"/>
            <a:ext cx="1645920" cy="723207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Payload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 rot="5400000">
            <a:off x="10665229" y="3038301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508119" y="3310543"/>
            <a:ext cx="28263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79258" y="3133896"/>
            <a:ext cx="1645920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 Bay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8873" y="3073629"/>
            <a:ext cx="1645920" cy="72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Booster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51641" y="3318790"/>
            <a:ext cx="689956" cy="2435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6332" y="3325200"/>
            <a:ext cx="328672" cy="2523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874541" y="3435232"/>
            <a:ext cx="2104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763453" y="3300152"/>
            <a:ext cx="28263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959141" y="3300152"/>
            <a:ext cx="28263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492075" y="3371501"/>
            <a:ext cx="230175" cy="247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1624" y="2629664"/>
            <a:ext cx="436271" cy="524613"/>
          </a:xfrm>
          <a:prstGeom prst="rect">
            <a:avLst/>
          </a:prstGeom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9892277"/>
              </p:ext>
            </p:extLst>
          </p:nvPr>
        </p:nvGraphicFramePr>
        <p:xfrm>
          <a:off x="646233" y="147446"/>
          <a:ext cx="186836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367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Booster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Motor (M)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398687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CTI Ignitor (I)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697750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Red motor </a:t>
                      </a:r>
                      <a:r>
                        <a:rPr lang="en-US" sz="1200" b="1" baseline="0" dirty="0" smtClean="0"/>
                        <a:t>cap (C)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3609573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D-link (D)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6298824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Aeropac</a:t>
                      </a:r>
                      <a:r>
                        <a:rPr lang="en-US" sz="1200" b="1" dirty="0" smtClean="0"/>
                        <a:t> retaining flange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1985094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Dowell rod, blue tape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577592"/>
                  </a:ext>
                </a:extLst>
              </a:tr>
              <a:tr h="24492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Flight card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6274515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6360791"/>
              </p:ext>
            </p:extLst>
          </p:nvPr>
        </p:nvGraphicFramePr>
        <p:xfrm>
          <a:off x="2949828" y="147446"/>
          <a:ext cx="1813625" cy="204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25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Drogue Chute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 </a:t>
                      </a:r>
                      <a:r>
                        <a:rPr lang="en-US" sz="1200" b="1" dirty="0" err="1" smtClean="0"/>
                        <a:t>ft</a:t>
                      </a:r>
                      <a:r>
                        <a:rPr lang="en-US" sz="1200" b="1" dirty="0" smtClean="0"/>
                        <a:t> drogue</a:t>
                      </a:r>
                      <a:r>
                        <a:rPr lang="en-US" sz="1200" b="1" baseline="0" dirty="0" smtClean="0"/>
                        <a:t> shoot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D-link (D)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+ Swivel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1777418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30’ 2-loop</a:t>
                      </a:r>
                      <a:r>
                        <a:rPr lang="en-US" sz="1200" b="1" baseline="0" dirty="0" smtClean="0"/>
                        <a:t> Kevlar </a:t>
                      </a:r>
                      <a:r>
                        <a:rPr lang="en-US" sz="1200" b="1" dirty="0" smtClean="0"/>
                        <a:t>Cord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697750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Name</a:t>
                      </a:r>
                      <a:r>
                        <a:rPr lang="en-US" sz="1200" b="1" baseline="0" dirty="0" smtClean="0"/>
                        <a:t> blanket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2597117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3x 4-40 nylon bolts</a:t>
                      </a:r>
                    </a:p>
                    <a:p>
                      <a:r>
                        <a:rPr lang="en-US" sz="1200" b="1" dirty="0" smtClean="0"/>
                        <a:t>3/32 Tee</a:t>
                      </a:r>
                      <a:r>
                        <a:rPr lang="en-US" sz="1200" b="1" baseline="0" dirty="0" smtClean="0"/>
                        <a:t> wrench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836183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9796579"/>
              </p:ext>
            </p:extLst>
          </p:nvPr>
        </p:nvGraphicFramePr>
        <p:xfrm>
          <a:off x="5015214" y="147446"/>
          <a:ext cx="266730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309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Alt Bay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CO2 Charge Stuff,</a:t>
                      </a:r>
                      <a:r>
                        <a:rPr lang="en-US" sz="1200" b="1" baseline="0" dirty="0" smtClean="0"/>
                        <a:t> 2x ignitor</a:t>
                      </a:r>
                      <a:endParaRPr lang="en-US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7937352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24g CO2 Cartridge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398687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D-link (D)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697750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5x</a:t>
                      </a:r>
                      <a:r>
                        <a:rPr lang="en-US" sz="1200" b="1" baseline="0" dirty="0" smtClean="0"/>
                        <a:t> Ignitor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6298824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BP charge,</a:t>
                      </a:r>
                      <a:r>
                        <a:rPr lang="en-US" sz="1200" b="1" baseline="0" dirty="0" smtClean="0"/>
                        <a:t> foam, Duct tape, </a:t>
                      </a:r>
                      <a:r>
                        <a:rPr lang="en-US" sz="1200" b="1" baseline="0" dirty="0" err="1" smtClean="0"/>
                        <a:t>LockTite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5772014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 1/4x20 closure nuts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1882416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8375722"/>
              </p:ext>
            </p:extLst>
          </p:nvPr>
        </p:nvGraphicFramePr>
        <p:xfrm>
          <a:off x="7767847" y="177550"/>
          <a:ext cx="1687021" cy="190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021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Payload/Main Chute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8 </a:t>
                      </a:r>
                      <a:r>
                        <a:rPr lang="en-US" sz="1200" b="1" dirty="0" err="1" smtClean="0"/>
                        <a:t>ft</a:t>
                      </a:r>
                      <a:r>
                        <a:rPr lang="en-US" sz="1200" b="1" dirty="0" smtClean="0"/>
                        <a:t> main chute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398687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D-link (D) + Swivel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697750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Nomex</a:t>
                      </a:r>
                      <a:r>
                        <a:rPr lang="en-US" sz="1200" b="1" dirty="0" smtClean="0"/>
                        <a:t> blanket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3609573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3x 4-40 Steel bolts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6298824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30’ 3-loop</a:t>
                      </a:r>
                      <a:r>
                        <a:rPr lang="en-US" sz="1200" b="1" baseline="0" dirty="0" smtClean="0"/>
                        <a:t> Kevlar </a:t>
                      </a:r>
                      <a:r>
                        <a:rPr lang="en-US" sz="1200" b="1" dirty="0" smtClean="0"/>
                        <a:t>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7034091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3931275"/>
              </p:ext>
            </p:extLst>
          </p:nvPr>
        </p:nvGraphicFramePr>
        <p:xfrm>
          <a:off x="4021133" y="3919084"/>
          <a:ext cx="194571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717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Proton </a:t>
                      </a:r>
                      <a:r>
                        <a:rPr lang="en-US" sz="1100" b="1" dirty="0" smtClean="0"/>
                        <a:t>26923C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1  Apogee +</a:t>
                      </a:r>
                      <a:r>
                        <a:rPr lang="en-US" sz="1100" b="1" baseline="0" dirty="0" smtClean="0"/>
                        <a:t> 1 sec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398687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3 Main 700 CO2  (dual)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588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6 Main 600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7404572"/>
              </p:ext>
            </p:extLst>
          </p:nvPr>
        </p:nvGraphicFramePr>
        <p:xfrm>
          <a:off x="3991463" y="5024423"/>
          <a:ext cx="1994536" cy="85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536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28525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Quantum </a:t>
                      </a:r>
                      <a:r>
                        <a:rPr lang="en-US" sz="1100" b="1" dirty="0" smtClean="0"/>
                        <a:t>5B8D2B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CH D Apogee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398687"/>
                  </a:ext>
                </a:extLst>
              </a:tr>
              <a:tr h="285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CH M Main 700 C02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697750"/>
                  </a:ext>
                </a:extLst>
              </a:tr>
            </a:tbl>
          </a:graphicData>
        </a:graphic>
      </p:graphicFrame>
      <p:sp>
        <p:nvSpPr>
          <p:cNvPr id="41" name="Oval 40"/>
          <p:cNvSpPr/>
          <p:nvPr/>
        </p:nvSpPr>
        <p:spPr>
          <a:xfrm>
            <a:off x="9664608" y="3427272"/>
            <a:ext cx="282632" cy="270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52110" y="3294303"/>
            <a:ext cx="233190" cy="2832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34445" y="6142008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in Av bay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372394" y="2085760"/>
            <a:ext cx="1066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Main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9025" y="2140085"/>
            <a:ext cx="1425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Drogue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endCxn id="6" idx="5"/>
          </p:cNvCxnSpPr>
          <p:nvPr/>
        </p:nvCxnSpPr>
        <p:spPr>
          <a:xfrm>
            <a:off x="8155668" y="3522895"/>
            <a:ext cx="2593693" cy="18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5392099"/>
              </p:ext>
            </p:extLst>
          </p:nvPr>
        </p:nvGraphicFramePr>
        <p:xfrm>
          <a:off x="9947240" y="208680"/>
          <a:ext cx="1687021" cy="95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021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NC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4x 4-40 nylon bolts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6298824"/>
                  </a:ext>
                </a:extLst>
              </a:tr>
              <a:tr h="317292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Eggtimer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1" dirty="0" err="1" smtClean="0"/>
                        <a:t>Tx</a:t>
                      </a:r>
                      <a:r>
                        <a:rPr lang="en-US" sz="1200" b="1" dirty="0" smtClean="0"/>
                        <a:t>, 918,</a:t>
                      </a:r>
                      <a:r>
                        <a:rPr lang="en-US" sz="1200" b="1" baseline="0" dirty="0" smtClean="0"/>
                        <a:t> ID 3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1266787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8150250"/>
              </p:ext>
            </p:extLst>
          </p:nvPr>
        </p:nvGraphicFramePr>
        <p:xfrm>
          <a:off x="4006298" y="5918518"/>
          <a:ext cx="196486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866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239206">
                <a:tc>
                  <a:txBody>
                    <a:bodyPr/>
                    <a:lstStyle/>
                    <a:p>
                      <a:r>
                        <a:rPr lang="en-US" sz="1200" b="1" baseline="0" dirty="0" err="1" smtClean="0"/>
                        <a:t>TeleMetrum</a:t>
                      </a:r>
                      <a:r>
                        <a:rPr lang="en-US" sz="1200" b="1" baseline="0" dirty="0" smtClean="0"/>
                        <a:t>, </a:t>
                      </a:r>
                      <a:r>
                        <a:rPr lang="en-US" sz="1200" b="1" baseline="0" dirty="0" smtClean="0"/>
                        <a:t>Ch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  <a:tr h="23920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 Apogee+3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398687"/>
                  </a:ext>
                </a:extLst>
              </a:tr>
              <a:tr h="239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M Main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169775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56369" y="3073629"/>
            <a:ext cx="551526" cy="2515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Nomex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9561023" y="3211776"/>
            <a:ext cx="551526" cy="2515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Nomex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10067048" y="3455253"/>
            <a:ext cx="551526" cy="2515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Tracker</a:t>
            </a:r>
            <a:endParaRPr lang="en-US" sz="9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1959780"/>
              </p:ext>
            </p:extLst>
          </p:nvPr>
        </p:nvGraphicFramePr>
        <p:xfrm>
          <a:off x="6104728" y="5918518"/>
          <a:ext cx="196486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866">
                  <a:extLst>
                    <a:ext uri="{9D8B030D-6E8A-4147-A177-3AD203B41FA5}">
                      <a16:colId xmlns:a16="http://schemas.microsoft.com/office/drawing/2014/main" xmlns="" val="2749648825"/>
                    </a:ext>
                  </a:extLst>
                </a:gridCol>
              </a:tblGrid>
              <a:tr h="239206">
                <a:tc>
                  <a:txBody>
                    <a:bodyPr/>
                    <a:lstStyle/>
                    <a:p>
                      <a:r>
                        <a:rPr lang="en-US" sz="1200" b="1" baseline="0" dirty="0" smtClean="0"/>
                        <a:t>NC </a:t>
                      </a:r>
                      <a:r>
                        <a:rPr lang="en-US" sz="1200" b="1" baseline="0" dirty="0" err="1" smtClean="0"/>
                        <a:t>Wifi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baseline="0" dirty="0" smtClean="0"/>
                        <a:t>1C7C0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92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238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185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MIT Lincoln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Heisey, Curtis - 0442 - MITLL</dc:creator>
  <cp:lastModifiedBy>curtis Heisey</cp:lastModifiedBy>
  <cp:revision>57</cp:revision>
  <cp:lastPrinted>2019-03-01T17:39:22Z</cp:lastPrinted>
  <dcterms:created xsi:type="dcterms:W3CDTF">2019-03-01T17:02:00Z</dcterms:created>
  <dcterms:modified xsi:type="dcterms:W3CDTF">2019-12-12T20:26:24Z</dcterms:modified>
</cp:coreProperties>
</file>