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7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3F579-93E2-4493-8F89-9F84C4147133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C2630-4488-409B-8DB6-97AF194F0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76913-0100-430E-82A2-10873FF0EBC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0BD3-8963-4C33-8393-80574CA9A83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D084-9432-47A4-A56A-1E8FDE211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786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0BD3-8963-4C33-8393-80574CA9A83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D084-9432-47A4-A56A-1E8FDE211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107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0BD3-8963-4C33-8393-80574CA9A83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D084-9432-47A4-A56A-1E8FDE211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180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0BD3-8963-4C33-8393-80574CA9A83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D084-9432-47A4-A56A-1E8FDE211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560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0BD3-8963-4C33-8393-80574CA9A83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D084-9432-47A4-A56A-1E8FDE211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021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0BD3-8963-4C33-8393-80574CA9A83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D084-9432-47A4-A56A-1E8FDE211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388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0BD3-8963-4C33-8393-80574CA9A83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D084-9432-47A4-A56A-1E8FDE211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590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0BD3-8963-4C33-8393-80574CA9A83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D084-9432-47A4-A56A-1E8FDE211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390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0BD3-8963-4C33-8393-80574CA9A83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D084-9432-47A4-A56A-1E8FDE211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444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0BD3-8963-4C33-8393-80574CA9A83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D084-9432-47A4-A56A-1E8FDE211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030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0BD3-8963-4C33-8393-80574CA9A83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D084-9432-47A4-A56A-1E8FDE211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167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60BD3-8963-4C33-8393-80574CA9A83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AD084-9432-47A4-A56A-1E8FDE211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061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18388" y="2501928"/>
            <a:ext cx="774330" cy="86036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24007" y="2990894"/>
            <a:ext cx="1645920" cy="723207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Payload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Isosceles Triangle 4"/>
          <p:cNvSpPr/>
          <p:nvPr/>
        </p:nvSpPr>
        <p:spPr>
          <a:xfrm rot="5400000">
            <a:off x="10665229" y="2896783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508119" y="3169025"/>
            <a:ext cx="282632" cy="270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79258" y="2992378"/>
            <a:ext cx="1645920" cy="72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Alt Bay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8873" y="2932111"/>
            <a:ext cx="1645920" cy="72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Booster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51641" y="3177272"/>
            <a:ext cx="689956" cy="2435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6332" y="3183682"/>
            <a:ext cx="328672" cy="25238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874541" y="3293714"/>
            <a:ext cx="2104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763453" y="3158634"/>
            <a:ext cx="282632" cy="270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959141" y="3158634"/>
            <a:ext cx="282632" cy="270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492075" y="3229983"/>
            <a:ext cx="230175" cy="247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1624" y="2488146"/>
            <a:ext cx="436271" cy="524613"/>
          </a:xfrm>
          <a:prstGeom prst="rect">
            <a:avLst/>
          </a:prstGeom>
        </p:spPr>
      </p:pic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9892277"/>
              </p:ext>
            </p:extLst>
          </p:nvPr>
        </p:nvGraphicFramePr>
        <p:xfrm>
          <a:off x="646233" y="147446"/>
          <a:ext cx="186836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367">
                  <a:extLst>
                    <a:ext uri="{9D8B030D-6E8A-4147-A177-3AD203B41FA5}">
                      <a16:colId xmlns:a16="http://schemas.microsoft.com/office/drawing/2014/main" xmlns="" val="2749648825"/>
                    </a:ext>
                  </a:extLst>
                </a:gridCol>
              </a:tblGrid>
              <a:tr h="24492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Booster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6927303"/>
                  </a:ext>
                </a:extLst>
              </a:tr>
              <a:tr h="24492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Motor (M)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8398687"/>
                  </a:ext>
                </a:extLst>
              </a:tr>
              <a:tr h="24492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CTI Ignitor (I)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1697750"/>
                  </a:ext>
                </a:extLst>
              </a:tr>
              <a:tr h="24492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Red motor </a:t>
                      </a:r>
                      <a:r>
                        <a:rPr lang="en-US" sz="1200" b="1" baseline="0" dirty="0" smtClean="0"/>
                        <a:t>cap (C)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3609573"/>
                  </a:ext>
                </a:extLst>
              </a:tr>
              <a:tr h="24492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D-link (D)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6298824"/>
                  </a:ext>
                </a:extLst>
              </a:tr>
              <a:tr h="244923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Aeropac</a:t>
                      </a:r>
                      <a:r>
                        <a:rPr lang="en-US" sz="1200" b="1" dirty="0" smtClean="0"/>
                        <a:t> retaining flange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1985094"/>
                  </a:ext>
                </a:extLst>
              </a:tr>
              <a:tr h="24492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Dowell rod, blue tape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2577592"/>
                  </a:ext>
                </a:extLst>
              </a:tr>
              <a:tr h="24492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Flight card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96274515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76360791"/>
              </p:ext>
            </p:extLst>
          </p:nvPr>
        </p:nvGraphicFramePr>
        <p:xfrm>
          <a:off x="2949828" y="147446"/>
          <a:ext cx="1813625" cy="204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625">
                  <a:extLst>
                    <a:ext uri="{9D8B030D-6E8A-4147-A177-3AD203B41FA5}">
                      <a16:colId xmlns:a16="http://schemas.microsoft.com/office/drawing/2014/main" xmlns="" val="2749648825"/>
                    </a:ext>
                  </a:extLst>
                </a:gridCol>
              </a:tblGrid>
              <a:tr h="31729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Drogue Chute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6927303"/>
                  </a:ext>
                </a:extLst>
              </a:tr>
              <a:tr h="31729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 </a:t>
                      </a:r>
                      <a:r>
                        <a:rPr lang="en-US" sz="1200" b="1" dirty="0" err="1" smtClean="0"/>
                        <a:t>ft</a:t>
                      </a:r>
                      <a:r>
                        <a:rPr lang="en-US" sz="1200" b="1" dirty="0" smtClean="0"/>
                        <a:t> drogue</a:t>
                      </a:r>
                      <a:r>
                        <a:rPr lang="en-US" sz="1200" b="1" baseline="0" dirty="0" smtClean="0"/>
                        <a:t> shoot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72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D-link (D)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+ Swivel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1777418"/>
                  </a:ext>
                </a:extLst>
              </a:tr>
              <a:tr h="31729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30’ 2-loop</a:t>
                      </a:r>
                      <a:r>
                        <a:rPr lang="en-US" sz="1200" b="1" baseline="0" dirty="0" smtClean="0"/>
                        <a:t> Kevlar </a:t>
                      </a:r>
                      <a:r>
                        <a:rPr lang="en-US" sz="1200" b="1" dirty="0" smtClean="0"/>
                        <a:t>Cord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1697750"/>
                  </a:ext>
                </a:extLst>
              </a:tr>
              <a:tr h="31729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Name</a:t>
                      </a:r>
                      <a:r>
                        <a:rPr lang="en-US" sz="1200" b="1" baseline="0" dirty="0" smtClean="0"/>
                        <a:t> blanket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2597117"/>
                  </a:ext>
                </a:extLst>
              </a:tr>
              <a:tr h="31729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3x 4-40 nylon bolts</a:t>
                      </a:r>
                    </a:p>
                    <a:p>
                      <a:r>
                        <a:rPr lang="en-US" sz="1200" b="1" dirty="0" smtClean="0"/>
                        <a:t>3/32 Tee</a:t>
                      </a:r>
                      <a:r>
                        <a:rPr lang="en-US" sz="1200" b="1" baseline="0" dirty="0" smtClean="0"/>
                        <a:t> wrench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8361831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29796579"/>
              </p:ext>
            </p:extLst>
          </p:nvPr>
        </p:nvGraphicFramePr>
        <p:xfrm>
          <a:off x="5015214" y="147446"/>
          <a:ext cx="266730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309">
                  <a:extLst>
                    <a:ext uri="{9D8B030D-6E8A-4147-A177-3AD203B41FA5}">
                      <a16:colId xmlns:a16="http://schemas.microsoft.com/office/drawing/2014/main" xmlns="" val="2749648825"/>
                    </a:ext>
                  </a:extLst>
                </a:gridCol>
              </a:tblGrid>
              <a:tr h="203588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Alt Bay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6927303"/>
                  </a:ext>
                </a:extLst>
              </a:tr>
              <a:tr h="2035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CO2 Charge Stuff,</a:t>
                      </a:r>
                      <a:r>
                        <a:rPr lang="en-US" sz="1200" b="1" baseline="0" dirty="0" smtClean="0"/>
                        <a:t> 2x ignitor</a:t>
                      </a:r>
                      <a:endParaRPr lang="en-US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7937352"/>
                  </a:ext>
                </a:extLst>
              </a:tr>
              <a:tr h="203588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24g CO2 Cartridge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8398687"/>
                  </a:ext>
                </a:extLst>
              </a:tr>
              <a:tr h="2035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D-link (D)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1697750"/>
                  </a:ext>
                </a:extLst>
              </a:tr>
              <a:tr h="203588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5x</a:t>
                      </a:r>
                      <a:r>
                        <a:rPr lang="en-US" sz="1200" b="1" baseline="0" dirty="0" smtClean="0"/>
                        <a:t> Ignitor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6298824"/>
                  </a:ext>
                </a:extLst>
              </a:tr>
              <a:tr h="203588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BP charge,</a:t>
                      </a:r>
                      <a:r>
                        <a:rPr lang="en-US" sz="1200" b="1" baseline="0" dirty="0" smtClean="0"/>
                        <a:t> foam, Duct tape, </a:t>
                      </a:r>
                      <a:r>
                        <a:rPr lang="en-US" sz="1200" b="1" baseline="0" dirty="0" err="1" smtClean="0"/>
                        <a:t>LockTite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5772014"/>
                  </a:ext>
                </a:extLst>
              </a:tr>
              <a:tr h="203588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 1/4x20 closure nuts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1882416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48375722"/>
              </p:ext>
            </p:extLst>
          </p:nvPr>
        </p:nvGraphicFramePr>
        <p:xfrm>
          <a:off x="7767847" y="177550"/>
          <a:ext cx="1687021" cy="1903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021">
                  <a:extLst>
                    <a:ext uri="{9D8B030D-6E8A-4147-A177-3AD203B41FA5}">
                      <a16:colId xmlns:a16="http://schemas.microsoft.com/office/drawing/2014/main" xmlns="" val="2749648825"/>
                    </a:ext>
                  </a:extLst>
                </a:gridCol>
              </a:tblGrid>
              <a:tr h="31729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Payload/Main Chute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6927303"/>
                  </a:ext>
                </a:extLst>
              </a:tr>
              <a:tr h="31729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8 </a:t>
                      </a:r>
                      <a:r>
                        <a:rPr lang="en-US" sz="1200" b="1" dirty="0" err="1" smtClean="0"/>
                        <a:t>ft</a:t>
                      </a:r>
                      <a:r>
                        <a:rPr lang="en-US" sz="1200" b="1" dirty="0" smtClean="0"/>
                        <a:t> main chute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8398687"/>
                  </a:ext>
                </a:extLst>
              </a:tr>
              <a:tr h="3172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D-link (D) + Swivel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1697750"/>
                  </a:ext>
                </a:extLst>
              </a:tr>
              <a:tr h="317292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Nomex</a:t>
                      </a:r>
                      <a:r>
                        <a:rPr lang="en-US" sz="1200" b="1" dirty="0" smtClean="0"/>
                        <a:t> blanket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3609573"/>
                  </a:ext>
                </a:extLst>
              </a:tr>
              <a:tr h="31729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3x 4-40 Steel bolts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6298824"/>
                  </a:ext>
                </a:extLst>
              </a:tr>
              <a:tr h="3172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30’ 3-loop</a:t>
                      </a:r>
                      <a:r>
                        <a:rPr lang="en-US" sz="1200" b="1" baseline="0" dirty="0" smtClean="0"/>
                        <a:t> Kevlar </a:t>
                      </a:r>
                      <a:r>
                        <a:rPr lang="en-US" sz="1200" b="1" dirty="0" smtClean="0"/>
                        <a:t>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7034091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63931275"/>
              </p:ext>
            </p:extLst>
          </p:nvPr>
        </p:nvGraphicFramePr>
        <p:xfrm>
          <a:off x="4032018" y="3712256"/>
          <a:ext cx="1945717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717">
                  <a:extLst>
                    <a:ext uri="{9D8B030D-6E8A-4147-A177-3AD203B41FA5}">
                      <a16:colId xmlns:a16="http://schemas.microsoft.com/office/drawing/2014/main" xmlns="" val="2749648825"/>
                    </a:ext>
                  </a:extLst>
                </a:gridCol>
              </a:tblGrid>
              <a:tr h="203588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Raven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6927303"/>
                  </a:ext>
                </a:extLst>
              </a:tr>
              <a:tr h="203588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CH 1  Apogee 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8398687"/>
                  </a:ext>
                </a:extLst>
              </a:tr>
              <a:tr h="203588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Ch 2 Main 672 CO2  (dual)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588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Ch 3 Apogee + 2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588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Ch 4 Main 480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87404572"/>
              </p:ext>
            </p:extLst>
          </p:nvPr>
        </p:nvGraphicFramePr>
        <p:xfrm>
          <a:off x="3991463" y="5024423"/>
          <a:ext cx="1994536" cy="855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536">
                  <a:extLst>
                    <a:ext uri="{9D8B030D-6E8A-4147-A177-3AD203B41FA5}">
                      <a16:colId xmlns:a16="http://schemas.microsoft.com/office/drawing/2014/main" xmlns="" val="2749648825"/>
                    </a:ext>
                  </a:extLst>
                </a:gridCol>
              </a:tblGrid>
              <a:tr h="285250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Quantum 5B8D2B  1844</a:t>
                      </a:r>
                      <a:r>
                        <a:rPr lang="en-US" sz="1100" b="1" baseline="0" dirty="0" smtClean="0"/>
                        <a:t>  8245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6927303"/>
                  </a:ext>
                </a:extLst>
              </a:tr>
              <a:tr h="285250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CH D Apogee + 1s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8398687"/>
                  </a:ext>
                </a:extLst>
              </a:tr>
              <a:tr h="2852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CH M Main 700 C02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1697750"/>
                  </a:ext>
                </a:extLst>
              </a:tr>
            </a:tbl>
          </a:graphicData>
        </a:graphic>
      </p:graphicFrame>
      <p:sp>
        <p:nvSpPr>
          <p:cNvPr id="41" name="Oval 40"/>
          <p:cNvSpPr/>
          <p:nvPr/>
        </p:nvSpPr>
        <p:spPr>
          <a:xfrm>
            <a:off x="9664608" y="3285754"/>
            <a:ext cx="282632" cy="270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52110" y="3152785"/>
            <a:ext cx="233190" cy="2832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672046" y="6066899"/>
            <a:ext cx="2081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L3, 4 in Av bay, 11 in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426822" y="1933360"/>
            <a:ext cx="1066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Main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59025" y="1998567"/>
            <a:ext cx="1425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Drogue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>
            <a:endCxn id="6" idx="5"/>
          </p:cNvCxnSpPr>
          <p:nvPr/>
        </p:nvCxnSpPr>
        <p:spPr>
          <a:xfrm>
            <a:off x="8155668" y="3381377"/>
            <a:ext cx="2593693" cy="18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25392099"/>
              </p:ext>
            </p:extLst>
          </p:nvPr>
        </p:nvGraphicFramePr>
        <p:xfrm>
          <a:off x="9947240" y="208680"/>
          <a:ext cx="1687021" cy="951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021">
                  <a:extLst>
                    <a:ext uri="{9D8B030D-6E8A-4147-A177-3AD203B41FA5}">
                      <a16:colId xmlns:a16="http://schemas.microsoft.com/office/drawing/2014/main" xmlns="" val="2749648825"/>
                    </a:ext>
                  </a:extLst>
                </a:gridCol>
              </a:tblGrid>
              <a:tr h="31729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NC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6927303"/>
                  </a:ext>
                </a:extLst>
              </a:tr>
              <a:tr h="31729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4x 4-40 nylon bolts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6298824"/>
                  </a:ext>
                </a:extLst>
              </a:tr>
              <a:tr h="317292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Eggtimer</a:t>
                      </a:r>
                      <a:r>
                        <a:rPr lang="en-US" sz="1200" b="1" dirty="0" smtClean="0"/>
                        <a:t> </a:t>
                      </a:r>
                      <a:r>
                        <a:rPr lang="en-US" sz="1200" b="1" dirty="0" err="1" smtClean="0"/>
                        <a:t>Tx</a:t>
                      </a:r>
                      <a:r>
                        <a:rPr lang="en-US" sz="1200" b="1" dirty="0" smtClean="0"/>
                        <a:t>, 918,</a:t>
                      </a:r>
                      <a:r>
                        <a:rPr lang="en-US" sz="1200" b="1" baseline="0" dirty="0" smtClean="0"/>
                        <a:t> ID 3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1266787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38150250"/>
              </p:ext>
            </p:extLst>
          </p:nvPr>
        </p:nvGraphicFramePr>
        <p:xfrm>
          <a:off x="4006298" y="5918518"/>
          <a:ext cx="196486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866">
                  <a:extLst>
                    <a:ext uri="{9D8B030D-6E8A-4147-A177-3AD203B41FA5}">
                      <a16:colId xmlns:a16="http://schemas.microsoft.com/office/drawing/2014/main" xmlns="" val="2749648825"/>
                    </a:ext>
                  </a:extLst>
                </a:gridCol>
              </a:tblGrid>
              <a:tr h="239206">
                <a:tc>
                  <a:txBody>
                    <a:bodyPr/>
                    <a:lstStyle/>
                    <a:p>
                      <a:r>
                        <a:rPr lang="en-US" sz="1200" b="1" baseline="0" dirty="0" err="1" smtClean="0"/>
                        <a:t>TeleMetrum</a:t>
                      </a:r>
                      <a:r>
                        <a:rPr lang="en-US" sz="1200" b="1" baseline="0" dirty="0" smtClean="0"/>
                        <a:t>, Ch 8 </a:t>
                      </a:r>
                      <a:r>
                        <a:rPr lang="en-US" sz="1200" b="1" baseline="0" dirty="0" smtClean="0"/>
                        <a:t>435.35</a:t>
                      </a:r>
                    </a:p>
                    <a:p>
                      <a:r>
                        <a:rPr lang="en-US" sz="1200" b="1" baseline="0" dirty="0" smtClean="0"/>
                        <a:t>KC1BKV  S/N 3587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6927303"/>
                  </a:ext>
                </a:extLst>
              </a:tr>
              <a:tr h="23920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 Apogee+3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8398687"/>
                  </a:ext>
                </a:extLst>
              </a:tr>
              <a:tr h="2392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M Main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1697750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556369" y="2932111"/>
            <a:ext cx="551526" cy="25157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Nomex</a:t>
            </a:r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9561023" y="3070258"/>
            <a:ext cx="551526" cy="25157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Nomex</a:t>
            </a:r>
            <a:endParaRPr lang="en-US" sz="900" dirty="0"/>
          </a:p>
        </p:txBody>
      </p:sp>
      <p:sp>
        <p:nvSpPr>
          <p:cNvPr id="42" name="Rectangle 41"/>
          <p:cNvSpPr/>
          <p:nvPr/>
        </p:nvSpPr>
        <p:spPr>
          <a:xfrm>
            <a:off x="10067048" y="3313735"/>
            <a:ext cx="551526" cy="2515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Tracker</a:t>
            </a:r>
            <a:endParaRPr lang="en-US" sz="900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45298695"/>
              </p:ext>
            </p:extLst>
          </p:nvPr>
        </p:nvGraphicFramePr>
        <p:xfrm>
          <a:off x="9452514" y="4031689"/>
          <a:ext cx="196486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866">
                  <a:extLst>
                    <a:ext uri="{9D8B030D-6E8A-4147-A177-3AD203B41FA5}">
                      <a16:colId xmlns:a16="http://schemas.microsoft.com/office/drawing/2014/main" xmlns="" val="2749648825"/>
                    </a:ext>
                  </a:extLst>
                </a:gridCol>
              </a:tblGrid>
              <a:tr h="239206">
                <a:tc>
                  <a:txBody>
                    <a:bodyPr/>
                    <a:lstStyle/>
                    <a:p>
                      <a:r>
                        <a:rPr lang="en-US" sz="1200" b="1" baseline="0" dirty="0" smtClean="0"/>
                        <a:t>NC </a:t>
                      </a:r>
                      <a:r>
                        <a:rPr lang="en-US" sz="1200" b="1" baseline="0" dirty="0" err="1" smtClean="0"/>
                        <a:t>Wifi</a:t>
                      </a:r>
                      <a:r>
                        <a:rPr lang="en-US" sz="1200" b="1" baseline="0" dirty="0" smtClean="0"/>
                        <a:t> 1C7C0  8383 0360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692730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057197" y="4256315"/>
            <a:ext cx="387347" cy="2213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081397" y="5658792"/>
            <a:ext cx="387347" cy="221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042594" y="4770896"/>
            <a:ext cx="387347" cy="22138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081396" y="6511340"/>
            <a:ext cx="387347" cy="2213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607162" y="4549515"/>
            <a:ext cx="387347" cy="2213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607162" y="3973737"/>
            <a:ext cx="387347" cy="2213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607161" y="5200243"/>
            <a:ext cx="387347" cy="22138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616189" y="6214850"/>
            <a:ext cx="387347" cy="2213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238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202</Words>
  <Application>Microsoft Office PowerPoint</Application>
  <PresentationFormat>Custom</PresentationFormat>
  <Paragraphs>63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MIT Lincoln Laboratory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Heisey, Curtis - 0442 - MITLL</dc:creator>
  <cp:lastModifiedBy>curtis Heisey</cp:lastModifiedBy>
  <cp:revision>60</cp:revision>
  <cp:lastPrinted>2019-03-01T17:39:22Z</cp:lastPrinted>
  <dcterms:created xsi:type="dcterms:W3CDTF">2019-03-01T17:02:00Z</dcterms:created>
  <dcterms:modified xsi:type="dcterms:W3CDTF">2020-02-18T21:31:19Z</dcterms:modified>
</cp:coreProperties>
</file>