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838200"/>
          <a:ext cx="7086600" cy="58369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878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.1uF (brown capacitors that comes in the PAPER tape carrier)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4.7K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SI2302 FET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CAT24C512</a:t>
                      </a:r>
                      <a:endParaRPr lang="en-US" dirty="0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r>
                        <a:rPr lang="en-US" dirty="0" smtClean="0"/>
                        <a:t> .1 </a:t>
                      </a:r>
                      <a:r>
                        <a:rPr lang="en-US" dirty="0" err="1" smtClean="0"/>
                        <a:t>uF</a:t>
                      </a:r>
                      <a:r>
                        <a:rPr lang="en-US" dirty="0" smtClean="0"/>
                        <a:t> capacitor, just to the right of the EEPROM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28600"/>
            <a:ext cx="14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Quantum top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143000"/>
          <a:ext cx="7086600" cy="50139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878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r>
                        <a:rPr lang="en-US" dirty="0" smtClean="0"/>
                        <a:t> 1K (labeled “102”)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 (labeled “103” or “1002”)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the 4.7K  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the </a:t>
                      </a:r>
                      <a:r>
                        <a:rPr lang="en-US" dirty="0" err="1" smtClean="0"/>
                        <a:t>Optoisolators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r>
                        <a:rPr lang="en-US" dirty="0" smtClean="0"/>
                        <a:t> Mount the 3.3V Voltage Regulator 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the 10 </a:t>
                      </a:r>
                      <a:r>
                        <a:rPr lang="en-US" dirty="0" err="1" smtClean="0"/>
                        <a:t>uF</a:t>
                      </a:r>
                      <a:r>
                        <a:rPr lang="en-US" dirty="0" smtClean="0"/>
                        <a:t> capacitors  (clear plastic)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the 1K  resistor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the 22K  resistor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the 4.7K  resistor </a:t>
                      </a:r>
                      <a:endParaRPr lang="en-US" dirty="0"/>
                    </a:p>
                  </a:txBody>
                  <a:tcPr/>
                </a:tc>
              </a:tr>
              <a:tr h="878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381000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Quantum Bottom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Heisey</dc:creator>
  <cp:lastModifiedBy>curtis Heisey</cp:lastModifiedBy>
  <cp:revision>28</cp:revision>
  <dcterms:created xsi:type="dcterms:W3CDTF">2006-08-16T00:00:00Z</dcterms:created>
  <dcterms:modified xsi:type="dcterms:W3CDTF">2019-12-01T18:03:12Z</dcterms:modified>
</cp:coreProperties>
</file>