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3DCC6-515F-485E-90B0-CF8948F05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2E20-3A33-4806-B729-AC076B7B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03B1A-95B4-4ED5-A4AC-783480B1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15727-12E4-443C-87C2-9B7E658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31A0B-FF88-4F2C-9BF5-FFC3FC76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98AF-B3A9-45C4-8529-EBB05ABA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71997B-AD06-40EB-A726-C8B3D90F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BB999-13FA-4C7B-90BB-DBC4E5AF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12664-2544-43B8-8B0A-F93C378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4B4D5-73CA-4386-A779-7BF04128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5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F7145-7CA2-4A4E-BF64-E3C87FB24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1DF9E-9B72-4865-A755-5705CA48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F6C12-86DD-400D-8F60-30EFE7D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1B5B2-9D86-480B-8FE8-60C1F7E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0E8F5-7249-4B72-9D05-86DDEDB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F133-748A-43FB-BE03-30E89AD7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29000-44F1-413F-B585-657D13CC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F40E9-7CC1-4F53-8A8E-33226B7F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31CED-4478-4666-B09F-16F08FA6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7FA06-F69B-4D2D-8E52-4173C717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9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3F7F-0F79-4C5D-BADD-3E389DC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448E33-F6BB-43B8-B55E-01F84873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84E36-6354-48E5-9904-F9B8BE8A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0E7DC-1CA2-46C8-A87E-8EEFF1BB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B68F0-683F-4B36-B840-AB3CB890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04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6CD3-46AF-4C63-883F-DCFC0B3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D84B7-29C7-4AC8-B8D8-D90F2E512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57D5D-674A-42F4-B00A-AEE79422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8D6C1-EE8F-418C-9C28-D798BBD7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F563A-35E1-469A-911A-66F99C0C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843B26-7FA0-4087-8EFA-E5729DE3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1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1694C-7857-4E51-9B27-6966579F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94829-64C6-4F3C-AA6C-D73BB3A9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4ED2E0-4430-4040-8D01-AF0F73AC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22A575-1FF9-4281-A42C-A6B499D3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E5C89E-0566-4419-B87C-49A3C0FD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D56A85-D4A1-4538-BDFC-45E51D28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DC50AF-1385-4DF2-8438-C62D0F8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32DFA2-324C-45C3-AF63-8902E79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3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2103-7B92-489B-B435-F6889BF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136C3E-67CE-4337-B995-03C55F84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D0505A-2708-46DE-8126-4190E86A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D3CE16-AEA8-41E5-A92B-3B466419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94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184914-CFDE-455D-BAAD-C19C42BC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B6E9B2-E146-4DDA-B268-1E0C6768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AF334-1B42-4D4B-B652-CE193456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6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79ABB-553B-4221-9BA3-46F3B498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89624-096F-4A08-911D-E18891BB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8E0AE-C672-431A-8100-392DA1DF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5106AC-2D65-4A13-82EB-7553AF23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E8FAF-3A34-4D3B-8361-94EDF3B4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ABD430-3F67-4D90-9E3B-D09ABC4D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82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B140C-1389-4799-94C5-F087C617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34230B-0D28-40D5-B17F-62EA7A8F3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0C930-0638-447C-BED7-1467483F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C1BE1-2005-48D7-88C0-60921F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FDFD0-B2FF-4810-BC53-1036AF89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2734A-EF70-479C-88F1-ACA8F2D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1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8941DF-3EA8-4935-95D7-477C2FAC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197C8-D421-4865-8C98-9766860B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7EAC9-481B-49E3-BC15-DBED0F72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624B-60AB-43F3-851D-B9684A9F8963}" type="datetimeFigureOut">
              <a:rPr lang="es-MX" smtClean="0"/>
              <a:t>24/11/2021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278BD-B46B-4F80-8B99-8D620C3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46627-2172-47CF-8E4F-18DD1678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3019-8D71-4972-A038-FFB41B074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8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8DACA-1EA1-4FDD-A2A1-4DD8C7A6D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PRESENTACION 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3080C-78D2-4549-B74A-C7655515B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DEFEEFEF</a:t>
            </a:r>
          </a:p>
        </p:txBody>
      </p:sp>
    </p:spTree>
    <p:extLst>
      <p:ext uri="{BB962C8B-B14F-4D97-AF65-F5344CB8AC3E}">
        <p14:creationId xmlns:p14="http://schemas.microsoft.com/office/powerpoint/2010/main" val="10099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CDCFF0-1D9F-425C-BDCE-D677A334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endParaRPr lang="es-MX" sz="28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C2ACC-5211-4B0D-A1F0-C0157BF58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endParaRPr lang="es-MX" sz="20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2F78AB-ED96-4DA9-9BF8-ECC5C31B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4550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PRESENTACION PRUEBA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PRUEBA</dc:title>
  <dc:creator>Alma Alejandra Hernández Jiménez</dc:creator>
  <cp:lastModifiedBy>Alma Alejandra Hernández Jiménez</cp:lastModifiedBy>
  <cp:revision>1</cp:revision>
  <dcterms:created xsi:type="dcterms:W3CDTF">2021-11-25T04:08:08Z</dcterms:created>
  <dcterms:modified xsi:type="dcterms:W3CDTF">2021-11-25T04:08:17Z</dcterms:modified>
</cp:coreProperties>
</file>