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60" r:id="rId4"/>
    <p:sldId id="271" r:id="rId5"/>
    <p:sldId id="270" r:id="rId6"/>
    <p:sldId id="273" r:id="rId7"/>
    <p:sldId id="276" r:id="rId8"/>
    <p:sldId id="275" r:id="rId9"/>
    <p:sldId id="264" r:id="rId10"/>
    <p:sldId id="280" r:id="rId11"/>
    <p:sldId id="281" r:id="rId12"/>
    <p:sldId id="282" r:id="rId13"/>
    <p:sldId id="283" r:id="rId14"/>
    <p:sldId id="266" r:id="rId15"/>
    <p:sldId id="284" r:id="rId16"/>
    <p:sldId id="285" r:id="rId17"/>
    <p:sldId id="288" r:id="rId18"/>
    <p:sldId id="291" r:id="rId19"/>
    <p:sldId id="296" r:id="rId20"/>
    <p:sldId id="292" r:id="rId21"/>
    <p:sldId id="297" r:id="rId22"/>
    <p:sldId id="293" r:id="rId23"/>
    <p:sldId id="295" r:id="rId24"/>
    <p:sldId id="289" r:id="rId25"/>
    <p:sldId id="290" r:id="rId26"/>
    <p:sldId id="298" r:id="rId27"/>
    <p:sldId id="262" r:id="rId28"/>
    <p:sldId id="299" r:id="rId2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0E1"/>
    <a:srgbClr val="EE8570"/>
    <a:srgbClr val="CB89F7"/>
    <a:srgbClr val="4196F7"/>
    <a:srgbClr val="B79671"/>
    <a:srgbClr val="AEC593"/>
    <a:srgbClr val="FBEAC2"/>
    <a:srgbClr val="FFFA53"/>
    <a:srgbClr val="9EC9FA"/>
    <a:srgbClr val="F2AC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4079" autoAdjust="0"/>
  </p:normalViewPr>
  <p:slideViewPr>
    <p:cSldViewPr snapToGrid="0">
      <p:cViewPr>
        <p:scale>
          <a:sx n="75" d="100"/>
          <a:sy n="75"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A1D7F-7240-4FD2-BAF4-BFB0E57A47CC}" type="datetimeFigureOut">
              <a:rPr lang="ko-KR" altLang="en-US" smtClean="0"/>
              <a:t>2024-04-29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BB3715-DE9E-4D5D-B7BD-B68F410EFA92}" type="slidenum">
              <a:rPr lang="ko-KR" altLang="en-US" smtClean="0"/>
              <a:t>‹#›</a:t>
            </a:fld>
            <a:endParaRPr lang="ko-KR" altLang="en-US"/>
          </a:p>
        </p:txBody>
      </p:sp>
    </p:spTree>
    <p:extLst>
      <p:ext uri="{BB962C8B-B14F-4D97-AF65-F5344CB8AC3E}">
        <p14:creationId xmlns:p14="http://schemas.microsoft.com/office/powerpoint/2010/main" val="406711233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Today is my first lab seminar, and to briefly introduce myself, I'm </a:t>
            </a:r>
            <a:r>
              <a:rPr lang="en-US" altLang="ko-KR" dirty="0" err="1"/>
              <a:t>Seungwan</a:t>
            </a:r>
            <a:r>
              <a:rPr lang="en-US" altLang="ko-KR" dirty="0"/>
              <a:t> Woo, the first semester of the integrated course.</a:t>
            </a:r>
            <a:endParaRPr lang="ko-KR" altLang="en-US" dirty="0"/>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1</a:t>
            </a:fld>
            <a:endParaRPr lang="ko-KR" altLang="en-US"/>
          </a:p>
        </p:txBody>
      </p:sp>
    </p:spTree>
    <p:extLst>
      <p:ext uri="{BB962C8B-B14F-4D97-AF65-F5344CB8AC3E}">
        <p14:creationId xmlns:p14="http://schemas.microsoft.com/office/powerpoint/2010/main" val="457850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Decoder receives a start token as an input. And it performs an internal operation with a vector corresponding to each nice, to, meet, and you, converts these values into probability values using the </a:t>
            </a:r>
            <a:r>
              <a:rPr lang="en-US" altLang="ko-KR" dirty="0" err="1"/>
              <a:t>softmax</a:t>
            </a:r>
            <a:r>
              <a:rPr lang="en-US" altLang="ko-KR" dirty="0"/>
              <a:t> function, and then outputs the word with the highest probability.</a:t>
            </a:r>
            <a:endParaRPr lang="ko-KR" altLang="en-US" dirty="0"/>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10</a:t>
            </a:fld>
            <a:endParaRPr lang="ko-KR" altLang="en-US"/>
          </a:p>
        </p:txBody>
      </p:sp>
    </p:spTree>
    <p:extLst>
      <p:ext uri="{BB962C8B-B14F-4D97-AF65-F5344CB8AC3E}">
        <p14:creationId xmlns:p14="http://schemas.microsoft.com/office/powerpoint/2010/main" val="3861232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Then, the output value </a:t>
            </a:r>
            <a:r>
              <a:rPr lang="en-US" altLang="ko-KR" dirty="0" err="1"/>
              <a:t>ravi</a:t>
            </a:r>
            <a:r>
              <a:rPr lang="en-US" altLang="ko-KR" dirty="0"/>
              <a:t> (</a:t>
            </a:r>
            <a:r>
              <a:rPr lang="ko-KR" altLang="en-US" dirty="0"/>
              <a:t>하비</a:t>
            </a:r>
            <a:r>
              <a:rPr lang="en-US" altLang="ko-KR" dirty="0"/>
              <a:t>) is received as input and the same process is performed.</a:t>
            </a:r>
            <a:endParaRPr lang="ko-KR" altLang="en-US" dirty="0"/>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11</a:t>
            </a:fld>
            <a:endParaRPr lang="ko-KR" altLang="en-US"/>
          </a:p>
        </p:txBody>
      </p:sp>
    </p:spTree>
    <p:extLst>
      <p:ext uri="{BB962C8B-B14F-4D97-AF65-F5344CB8AC3E}">
        <p14:creationId xmlns:p14="http://schemas.microsoft.com/office/powerpoint/2010/main" val="4170027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process is also carried out until the end signal comes out.</a:t>
            </a:r>
            <a:endParaRPr lang="ko-KR" altLang="en-US" dirty="0"/>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12</a:t>
            </a:fld>
            <a:endParaRPr lang="ko-KR" altLang="en-US"/>
          </a:p>
        </p:txBody>
      </p:sp>
    </p:spTree>
    <p:extLst>
      <p:ext uri="{BB962C8B-B14F-4D97-AF65-F5344CB8AC3E}">
        <p14:creationId xmlns:p14="http://schemas.microsoft.com/office/powerpoint/2010/main" val="1774297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latin typeface="noto"/>
              </a:rPr>
              <a:t>Seq2seq with attention has solved the problems that can occur when a sentence is long, but because it is RNN-based, it is not parallelized, so there is still a disadvantage of slow speed.</a:t>
            </a:r>
            <a:endParaRPr lang="ko-KR" altLang="en-US" dirty="0"/>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13</a:t>
            </a:fld>
            <a:endParaRPr lang="ko-KR" altLang="en-US"/>
          </a:p>
        </p:txBody>
      </p:sp>
    </p:spTree>
    <p:extLst>
      <p:ext uri="{BB962C8B-B14F-4D97-AF65-F5344CB8AC3E}">
        <p14:creationId xmlns:p14="http://schemas.microsoft.com/office/powerpoint/2010/main" val="4110967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So, the authors propose that Transformer use only the attention mechanism to solve this problem.</a:t>
            </a:r>
            <a:endParaRPr lang="ko-KR" altLang="en-US" dirty="0"/>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14</a:t>
            </a:fld>
            <a:endParaRPr lang="ko-KR" altLang="en-US"/>
          </a:p>
        </p:txBody>
      </p:sp>
    </p:spTree>
    <p:extLst>
      <p:ext uri="{BB962C8B-B14F-4D97-AF65-F5344CB8AC3E}">
        <p14:creationId xmlns:p14="http://schemas.microsoft.com/office/powerpoint/2010/main" val="3471605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Transformer consists of Encoder and Decoder, as described models.</a:t>
            </a:r>
            <a:endParaRPr lang="ko-KR" altLang="en-US" dirty="0"/>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15</a:t>
            </a:fld>
            <a:endParaRPr lang="ko-KR" altLang="en-US"/>
          </a:p>
        </p:txBody>
      </p:sp>
    </p:spTree>
    <p:extLst>
      <p:ext uri="{BB962C8B-B14F-4D97-AF65-F5344CB8AC3E}">
        <p14:creationId xmlns:p14="http://schemas.microsoft.com/office/powerpoint/2010/main" val="1148716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'Transformer' features multi-head attention and scaled dot product attention, also called self-attention.</a:t>
            </a:r>
            <a:endParaRPr lang="ko-KR" altLang="en-US" dirty="0"/>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16</a:t>
            </a:fld>
            <a:endParaRPr lang="ko-KR" altLang="en-US"/>
          </a:p>
        </p:txBody>
      </p:sp>
    </p:spTree>
    <p:extLst>
      <p:ext uri="{BB962C8B-B14F-4D97-AF65-F5344CB8AC3E}">
        <p14:creationId xmlns:p14="http://schemas.microsoft.com/office/powerpoint/2010/main" val="2209342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Let me first explain about self-attention. In the case of attention, it plays a role in helping the model focus on the more important part of the input value. In the case of self-attention, attention is calculated based on the relationship between tokens in the same sentence. Attention for who is the song will be they, Kodaline, and singer, and self-attention will look at the relationship between paper and tear and interpret 'tear', which means rip, and 'blue tear' will mean 'tear drop' in relation to 'shed'.</a:t>
            </a:r>
            <a:endParaRPr lang="ko-KR" altLang="en-US" dirty="0"/>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17</a:t>
            </a:fld>
            <a:endParaRPr lang="ko-KR" altLang="en-US"/>
          </a:p>
        </p:txBody>
      </p:sp>
    </p:spTree>
    <p:extLst>
      <p:ext uri="{BB962C8B-B14F-4D97-AF65-F5344CB8AC3E}">
        <p14:creationId xmlns:p14="http://schemas.microsoft.com/office/powerpoint/2010/main" val="3503696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sz="1200" dirty="0"/>
              <a:t>Query is the information vector that seeks relevant parts within the input </a:t>
            </a:r>
            <a:r>
              <a:rPr lang="en-US" altLang="ko-KR" sz="1200" dirty="0" err="1"/>
              <a:t>sequence.Key</a:t>
            </a:r>
            <a:r>
              <a:rPr lang="en-US" altLang="ko-KR" sz="1200" dirty="0"/>
              <a:t> is The vector used for comparing with the query to determine the degree of association in the </a:t>
            </a:r>
            <a:r>
              <a:rPr lang="en-US" altLang="ko-KR" sz="1200" dirty="0" err="1"/>
              <a:t>relationship.Value</a:t>
            </a:r>
            <a:r>
              <a:rPr lang="en-US" altLang="ko-KR" sz="1200" dirty="0"/>
              <a:t> is the vector used to compute weights with information from the input sequence corresponding to a specific key. Simply, Query is Source, Key is Target, Value is Value</a:t>
            </a:r>
            <a:endParaRPr lang="ko-KR" altLang="en-US" sz="1200" dirty="0"/>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18</a:t>
            </a:fld>
            <a:endParaRPr lang="ko-KR" altLang="en-US"/>
          </a:p>
        </p:txBody>
      </p:sp>
    </p:spTree>
    <p:extLst>
      <p:ext uri="{BB962C8B-B14F-4D97-AF65-F5344CB8AC3E}">
        <p14:creationId xmlns:p14="http://schemas.microsoft.com/office/powerpoint/2010/main" val="11861975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For Query, Key, and Value, the same Embedding and Position are entered, respectively. To create a structure suitable for parallel computation by reducing the dimensions of Query, Key, and Value, a linear operation is performed.</a:t>
            </a:r>
            <a:endParaRPr lang="ko-KR" altLang="en-US" dirty="0"/>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19</a:t>
            </a:fld>
            <a:endParaRPr lang="ko-KR" altLang="en-US"/>
          </a:p>
        </p:txBody>
      </p:sp>
    </p:spTree>
    <p:extLst>
      <p:ext uri="{BB962C8B-B14F-4D97-AF65-F5344CB8AC3E}">
        <p14:creationId xmlns:p14="http://schemas.microsoft.com/office/powerpoint/2010/main" val="730344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latin typeface="noto"/>
              </a:rPr>
              <a:t>What I prepared today is a review of the paper 'Attention is all you need'.</a:t>
            </a:r>
            <a:endParaRPr lang="ko-KR" altLang="en-US" dirty="0"/>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2</a:t>
            </a:fld>
            <a:endParaRPr lang="ko-KR" altLang="en-US"/>
          </a:p>
        </p:txBody>
      </p:sp>
    </p:spTree>
    <p:extLst>
      <p:ext uri="{BB962C8B-B14F-4D97-AF65-F5344CB8AC3E}">
        <p14:creationId xmlns:p14="http://schemas.microsoft.com/office/powerpoint/2010/main" val="3200525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The same Q, K, and V values are obtained through the Linear operation, and the Attention Score is obtained by dot product Q and K first. The Attention Score represents a similarity matrix between Q and K.</a:t>
            </a:r>
            <a:endParaRPr lang="ko-KR" altLang="en-US" dirty="0"/>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20</a:t>
            </a:fld>
            <a:endParaRPr lang="ko-KR" altLang="en-US"/>
          </a:p>
        </p:txBody>
      </p:sp>
    </p:spTree>
    <p:extLst>
      <p:ext uri="{BB962C8B-B14F-4D97-AF65-F5344CB8AC3E}">
        <p14:creationId xmlns:p14="http://schemas.microsoft.com/office/powerpoint/2010/main" val="37633463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If you look at the Attention Score, you can see that the value mapped to itself is the largest and the next similar value is the largest.</a:t>
            </a:r>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21</a:t>
            </a:fld>
            <a:endParaRPr lang="ko-KR" altLang="en-US"/>
          </a:p>
        </p:txBody>
      </p:sp>
    </p:spTree>
    <p:extLst>
      <p:ext uri="{BB962C8B-B14F-4D97-AF65-F5344CB8AC3E}">
        <p14:creationId xmlns:p14="http://schemas.microsoft.com/office/powerpoint/2010/main" val="1060068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When </a:t>
            </a:r>
            <a:r>
              <a:rPr lang="en-US" altLang="ko-KR" dirty="0" err="1"/>
              <a:t>softmax</a:t>
            </a:r>
            <a:r>
              <a:rPr lang="en-US" altLang="ko-KR" dirty="0"/>
              <a:t> is performed using a large value, only a specific value survives excessively and the remaining values disappear, so scaling is performed. And generalization is performed.</a:t>
            </a:r>
            <a:endParaRPr lang="ko-KR" altLang="en-US" dirty="0"/>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22</a:t>
            </a:fld>
            <a:endParaRPr lang="ko-KR" altLang="en-US"/>
          </a:p>
        </p:txBody>
      </p:sp>
    </p:spTree>
    <p:extLst>
      <p:ext uri="{BB962C8B-B14F-4D97-AF65-F5344CB8AC3E}">
        <p14:creationId xmlns:p14="http://schemas.microsoft.com/office/powerpoint/2010/main" val="2846128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Finally, by internalizing the value and normalized Attention Score, the self-attention process is completed.</a:t>
            </a:r>
            <a:endParaRPr lang="ko-KR" altLang="en-US" dirty="0"/>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23</a:t>
            </a:fld>
            <a:endParaRPr lang="ko-KR" altLang="en-US"/>
          </a:p>
        </p:txBody>
      </p:sp>
    </p:spTree>
    <p:extLst>
      <p:ext uri="{BB962C8B-B14F-4D97-AF65-F5344CB8AC3E}">
        <p14:creationId xmlns:p14="http://schemas.microsoft.com/office/powerpoint/2010/main" val="6462288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Transformer is a multi-head attention structure that learns self-attention h times in parallel. Why use multi-head attention? This is because it is possible to apply attention to multiple parts at the same time, so that various types of input tokens can be identified and information from various sources can be combined. I will explain the sentence "Which do you like better, coffee or tea?" as an example. One head is a sentence type, another head is a noun, another head is a relationship, and another head focuses attention on emphasis, which has the advantage of being able to deal with more complex relationships between input tokens and improving expressive power.</a:t>
            </a:r>
            <a:endParaRPr lang="ko-KR" altLang="en-US" dirty="0"/>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24</a:t>
            </a:fld>
            <a:endParaRPr lang="ko-KR" altLang="en-US"/>
          </a:p>
        </p:txBody>
      </p:sp>
    </p:spTree>
    <p:extLst>
      <p:ext uri="{BB962C8B-B14F-4D97-AF65-F5344CB8AC3E}">
        <p14:creationId xmlns:p14="http://schemas.microsoft.com/office/powerpoint/2010/main" val="24567424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latin typeface="noto"/>
              </a:rPr>
              <a:t>Transformers do not use RNNs, so they have to provide location information for each word in a sentence. Therefore, they encode the location embedding of the word.</a:t>
            </a:r>
            <a:endParaRPr lang="ko-KR" altLang="en-US" dirty="0"/>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25</a:t>
            </a:fld>
            <a:endParaRPr lang="ko-KR" altLang="en-US"/>
          </a:p>
        </p:txBody>
      </p:sp>
    </p:spTree>
    <p:extLst>
      <p:ext uri="{BB962C8B-B14F-4D97-AF65-F5344CB8AC3E}">
        <p14:creationId xmlns:p14="http://schemas.microsoft.com/office/powerpoint/2010/main" val="25148424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It's all complicated. If you really put the Transformer model in a really easy way, you can use the Encoder – Decoder model, which is the result of translating nice to meet you into French.</a:t>
            </a:r>
            <a:endParaRPr lang="ko-KR" altLang="en-US" dirty="0"/>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26</a:t>
            </a:fld>
            <a:endParaRPr lang="ko-KR" altLang="en-US"/>
          </a:p>
        </p:txBody>
      </p:sp>
    </p:spTree>
    <p:extLst>
      <p:ext uri="{BB962C8B-B14F-4D97-AF65-F5344CB8AC3E}">
        <p14:creationId xmlns:p14="http://schemas.microsoft.com/office/powerpoint/2010/main" val="34191880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BLEU (</a:t>
            </a:r>
            <a:r>
              <a:rPr lang="ko-KR" altLang="en-US" dirty="0" err="1"/>
              <a:t>블류</a:t>
            </a:r>
            <a:r>
              <a:rPr lang="en-US" altLang="ko-KR" dirty="0"/>
              <a:t>) is a method of measuring performance by comparing how similar the machine translation result and the human translation result are. The English-to-</a:t>
            </a:r>
            <a:r>
              <a:rPr lang="en-US" altLang="ko-KR" dirty="0" err="1"/>
              <a:t>Geman</a:t>
            </a:r>
            <a:r>
              <a:rPr lang="en-US" altLang="ko-KR" dirty="0"/>
              <a:t> translation task recorded a low training cost while with high performance compared to other models, and although </a:t>
            </a:r>
            <a:r>
              <a:rPr lang="en-US" altLang="ko-KR" dirty="0" err="1"/>
              <a:t>Sota</a:t>
            </a:r>
            <a:r>
              <a:rPr lang="en-US" altLang="ko-KR" dirty="0"/>
              <a:t> was not achieved in the English-to-French task, it shows similar performance to </a:t>
            </a:r>
            <a:r>
              <a:rPr lang="en-US" altLang="ko-KR" dirty="0" err="1"/>
              <a:t>Sota</a:t>
            </a:r>
            <a:r>
              <a:rPr lang="en-US" altLang="ko-KR" dirty="0"/>
              <a:t> with a low training </a:t>
            </a:r>
            <a:r>
              <a:rPr lang="en-US" altLang="ko-KR" dirty="0" err="1"/>
              <a:t>cost.Since</a:t>
            </a:r>
            <a:r>
              <a:rPr lang="en-US" altLang="ko-KR" dirty="0"/>
              <a:t> then, various follow-up studies have been conducted, including the emergence of the </a:t>
            </a:r>
            <a:r>
              <a:rPr lang="en-US" altLang="ko-KR" dirty="0" err="1"/>
              <a:t>ViT</a:t>
            </a:r>
            <a:r>
              <a:rPr lang="en-US" altLang="ko-KR" dirty="0"/>
              <a:t> model, which has expanded to the field of computer vision, and transform-based models such as Bert and GPT.</a:t>
            </a:r>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27</a:t>
            </a:fld>
            <a:endParaRPr lang="ko-KR" altLang="en-US"/>
          </a:p>
        </p:txBody>
      </p:sp>
    </p:spTree>
    <p:extLst>
      <p:ext uri="{BB962C8B-B14F-4D97-AF65-F5344CB8AC3E}">
        <p14:creationId xmlns:p14="http://schemas.microsoft.com/office/powerpoint/2010/main" val="8605865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latin typeface="noto"/>
              </a:rPr>
              <a:t>This is the end of the lab seminar. Thank you!</a:t>
            </a:r>
            <a:endParaRPr lang="en-US" altLang="ko-KR" dirty="0"/>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28</a:t>
            </a:fld>
            <a:endParaRPr lang="ko-KR" altLang="en-US"/>
          </a:p>
        </p:txBody>
      </p:sp>
    </p:spTree>
    <p:extLst>
      <p:ext uri="{BB962C8B-B14F-4D97-AF65-F5344CB8AC3E}">
        <p14:creationId xmlns:p14="http://schemas.microsoft.com/office/powerpoint/2010/main" val="4076370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Before I start the paper review, I think I need to have knowledge of the seq2seq model, so I'm going to explain it. This is an example of a French translation of nice to meet you with a machine translation seq2seq model.</a:t>
            </a:r>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3</a:t>
            </a:fld>
            <a:endParaRPr lang="ko-KR" altLang="en-US"/>
          </a:p>
        </p:txBody>
      </p:sp>
    </p:spTree>
    <p:extLst>
      <p:ext uri="{BB962C8B-B14F-4D97-AF65-F5344CB8AC3E}">
        <p14:creationId xmlns:p14="http://schemas.microsoft.com/office/powerpoint/2010/main" val="94022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latin typeface="noto"/>
              </a:rPr>
              <a:t>Seq2Seq generates a context vector by compressing the information in the input sequence.</a:t>
            </a:r>
            <a:endParaRPr lang="en-US" altLang="ko-KR" dirty="0"/>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4</a:t>
            </a:fld>
            <a:endParaRPr lang="ko-KR" altLang="en-US"/>
          </a:p>
        </p:txBody>
      </p:sp>
    </p:spTree>
    <p:extLst>
      <p:ext uri="{BB962C8B-B14F-4D97-AF65-F5344CB8AC3E}">
        <p14:creationId xmlns:p14="http://schemas.microsoft.com/office/powerpoint/2010/main" val="2976338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i="0" dirty="0">
                <a:solidFill>
                  <a:srgbClr val="000000"/>
                </a:solidFill>
                <a:effectLst/>
                <a:latin typeface="noto"/>
              </a:rPr>
              <a:t>Based on the context vector, generate the French equivalent of nice as an output</a:t>
            </a:r>
            <a:endParaRPr lang="en-US" altLang="ko-KR" dirty="0"/>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5</a:t>
            </a:fld>
            <a:endParaRPr lang="ko-KR" altLang="en-US"/>
          </a:p>
        </p:txBody>
      </p:sp>
    </p:spTree>
    <p:extLst>
      <p:ext uri="{BB962C8B-B14F-4D97-AF65-F5344CB8AC3E}">
        <p14:creationId xmlns:p14="http://schemas.microsoft.com/office/powerpoint/2010/main" val="1171978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Next, generate output corresponding to 'to'.</a:t>
            </a:r>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6</a:t>
            </a:fld>
            <a:endParaRPr lang="ko-KR" altLang="en-US"/>
          </a:p>
        </p:txBody>
      </p:sp>
    </p:spTree>
    <p:extLst>
      <p:ext uri="{BB962C8B-B14F-4D97-AF65-F5344CB8AC3E}">
        <p14:creationId xmlns:p14="http://schemas.microsoft.com/office/powerpoint/2010/main" val="3746710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In this way, seq2seq repeats until the end signal comes out, and when the end signal comes out, the translation is over.</a:t>
            </a:r>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7</a:t>
            </a:fld>
            <a:endParaRPr lang="ko-KR" altLang="en-US"/>
          </a:p>
        </p:txBody>
      </p:sp>
    </p:spTree>
    <p:extLst>
      <p:ext uri="{BB962C8B-B14F-4D97-AF65-F5344CB8AC3E}">
        <p14:creationId xmlns:p14="http://schemas.microsoft.com/office/powerpoint/2010/main" val="303445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Seq2seq has a simple model structure, but it has disadvantages of low speed due to poor performance and impossible parallel processing when sentences are prolonged due to the use of fixed context vectors.</a:t>
            </a:r>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8</a:t>
            </a:fld>
            <a:endParaRPr lang="ko-KR" altLang="en-US"/>
          </a:p>
        </p:txBody>
      </p:sp>
    </p:spTree>
    <p:extLst>
      <p:ext uri="{BB962C8B-B14F-4D97-AF65-F5344CB8AC3E}">
        <p14:creationId xmlns:p14="http://schemas.microsoft.com/office/powerpoint/2010/main" val="3860276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This is seq2seq with attention, adding attention to compensate for the problems of the seq2seq model. The basic idea is that the encoder references the entire input sentence.</a:t>
            </a:r>
            <a:endParaRPr lang="ko-KR" altLang="en-US" dirty="0"/>
          </a:p>
        </p:txBody>
      </p:sp>
      <p:sp>
        <p:nvSpPr>
          <p:cNvPr id="4" name="슬라이드 번호 개체 틀 3"/>
          <p:cNvSpPr>
            <a:spLocks noGrp="1"/>
          </p:cNvSpPr>
          <p:nvPr>
            <p:ph type="sldNum" sz="quarter" idx="5"/>
          </p:nvPr>
        </p:nvSpPr>
        <p:spPr/>
        <p:txBody>
          <a:bodyPr/>
          <a:lstStyle/>
          <a:p>
            <a:fld id="{70BB3715-DE9E-4D5D-B7BD-B68F410EFA92}" type="slidenum">
              <a:rPr lang="ko-KR" altLang="en-US" smtClean="0"/>
              <a:t>9</a:t>
            </a:fld>
            <a:endParaRPr lang="ko-KR" altLang="en-US"/>
          </a:p>
        </p:txBody>
      </p:sp>
    </p:spTree>
    <p:extLst>
      <p:ext uri="{BB962C8B-B14F-4D97-AF65-F5344CB8AC3E}">
        <p14:creationId xmlns:p14="http://schemas.microsoft.com/office/powerpoint/2010/main" val="1618808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06BF33-827D-4586-B233-F043B110ED6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95DA39D5-D316-4567-A84F-672441B33C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5AD68163-AF97-48D8-9721-86E0F341C0B9}"/>
              </a:ext>
            </a:extLst>
          </p:cNvPr>
          <p:cNvSpPr>
            <a:spLocks noGrp="1"/>
          </p:cNvSpPr>
          <p:nvPr>
            <p:ph type="dt" sz="half" idx="10"/>
          </p:nvPr>
        </p:nvSpPr>
        <p:spPr/>
        <p:txBody>
          <a:bodyPr/>
          <a:lstStyle/>
          <a:p>
            <a:fld id="{75B06C20-729D-48AE-B23B-4B98907D735B}" type="datetimeFigureOut">
              <a:rPr lang="ko-KR" altLang="en-US" smtClean="0"/>
              <a:t>2024-04-29</a:t>
            </a:fld>
            <a:endParaRPr lang="ko-KR" altLang="en-US"/>
          </a:p>
        </p:txBody>
      </p:sp>
      <p:sp>
        <p:nvSpPr>
          <p:cNvPr id="5" name="바닥글 개체 틀 4">
            <a:extLst>
              <a:ext uri="{FF2B5EF4-FFF2-40B4-BE49-F238E27FC236}">
                <a16:creationId xmlns:a16="http://schemas.microsoft.com/office/drawing/2014/main" id="{77159D20-4525-41F5-B189-0125612C2DE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6346442-38C4-4156-9425-9CAB25EF8D3D}"/>
              </a:ext>
            </a:extLst>
          </p:cNvPr>
          <p:cNvSpPr>
            <a:spLocks noGrp="1"/>
          </p:cNvSpPr>
          <p:nvPr>
            <p:ph type="sldNum" sz="quarter" idx="12"/>
          </p:nvPr>
        </p:nvSpPr>
        <p:spPr/>
        <p:txBody>
          <a:bodyPr/>
          <a:lstStyle/>
          <a:p>
            <a:fld id="{1182CD7E-F2BE-4F5D-82B0-C9911F88F4EB}" type="slidenum">
              <a:rPr lang="ko-KR" altLang="en-US" smtClean="0"/>
              <a:t>‹#›</a:t>
            </a:fld>
            <a:endParaRPr lang="ko-KR" altLang="en-US"/>
          </a:p>
        </p:txBody>
      </p:sp>
    </p:spTree>
    <p:extLst>
      <p:ext uri="{BB962C8B-B14F-4D97-AF65-F5344CB8AC3E}">
        <p14:creationId xmlns:p14="http://schemas.microsoft.com/office/powerpoint/2010/main" val="2429489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ACF8B17-804D-4F15-9213-ADE2DD69AC81}"/>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64628E70-B588-4C91-8D01-0E286C40D4B6}"/>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9207A9-66FF-4049-873B-AF161D3C1FEC}"/>
              </a:ext>
            </a:extLst>
          </p:cNvPr>
          <p:cNvSpPr>
            <a:spLocks noGrp="1"/>
          </p:cNvSpPr>
          <p:nvPr>
            <p:ph type="dt" sz="half" idx="10"/>
          </p:nvPr>
        </p:nvSpPr>
        <p:spPr/>
        <p:txBody>
          <a:bodyPr/>
          <a:lstStyle/>
          <a:p>
            <a:fld id="{75B06C20-729D-48AE-B23B-4B98907D735B}" type="datetimeFigureOut">
              <a:rPr lang="ko-KR" altLang="en-US" smtClean="0"/>
              <a:t>2024-04-29</a:t>
            </a:fld>
            <a:endParaRPr lang="ko-KR" altLang="en-US"/>
          </a:p>
        </p:txBody>
      </p:sp>
      <p:sp>
        <p:nvSpPr>
          <p:cNvPr id="5" name="바닥글 개체 틀 4">
            <a:extLst>
              <a:ext uri="{FF2B5EF4-FFF2-40B4-BE49-F238E27FC236}">
                <a16:creationId xmlns:a16="http://schemas.microsoft.com/office/drawing/2014/main" id="{2A0231A9-6A64-476F-A532-B6EF2DE4D66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7BF0310-77FD-4557-B594-4497A7F4BE32}"/>
              </a:ext>
            </a:extLst>
          </p:cNvPr>
          <p:cNvSpPr>
            <a:spLocks noGrp="1"/>
          </p:cNvSpPr>
          <p:nvPr>
            <p:ph type="sldNum" sz="quarter" idx="12"/>
          </p:nvPr>
        </p:nvSpPr>
        <p:spPr/>
        <p:txBody>
          <a:bodyPr/>
          <a:lstStyle/>
          <a:p>
            <a:fld id="{1182CD7E-F2BE-4F5D-82B0-C9911F88F4EB}" type="slidenum">
              <a:rPr lang="ko-KR" altLang="en-US" smtClean="0"/>
              <a:t>‹#›</a:t>
            </a:fld>
            <a:endParaRPr lang="ko-KR" altLang="en-US"/>
          </a:p>
        </p:txBody>
      </p:sp>
    </p:spTree>
    <p:extLst>
      <p:ext uri="{BB962C8B-B14F-4D97-AF65-F5344CB8AC3E}">
        <p14:creationId xmlns:p14="http://schemas.microsoft.com/office/powerpoint/2010/main" val="2269615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83BB17DE-FEC2-42F4-ADCF-D5514CB80B73}"/>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A84FC0D-B83A-4B4F-BF6C-94BBEECFD676}"/>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41D5DA4-A757-4927-ACEF-720CF456325B}"/>
              </a:ext>
            </a:extLst>
          </p:cNvPr>
          <p:cNvSpPr>
            <a:spLocks noGrp="1"/>
          </p:cNvSpPr>
          <p:nvPr>
            <p:ph type="dt" sz="half" idx="10"/>
          </p:nvPr>
        </p:nvSpPr>
        <p:spPr/>
        <p:txBody>
          <a:bodyPr/>
          <a:lstStyle/>
          <a:p>
            <a:fld id="{75B06C20-729D-48AE-B23B-4B98907D735B}" type="datetimeFigureOut">
              <a:rPr lang="ko-KR" altLang="en-US" smtClean="0"/>
              <a:t>2024-04-29</a:t>
            </a:fld>
            <a:endParaRPr lang="ko-KR" altLang="en-US"/>
          </a:p>
        </p:txBody>
      </p:sp>
      <p:sp>
        <p:nvSpPr>
          <p:cNvPr id="5" name="바닥글 개체 틀 4">
            <a:extLst>
              <a:ext uri="{FF2B5EF4-FFF2-40B4-BE49-F238E27FC236}">
                <a16:creationId xmlns:a16="http://schemas.microsoft.com/office/drawing/2014/main" id="{C98F1569-91B4-4120-BDA9-C75EA509262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A2B8821-930E-4C8F-BFA5-DF104C9B9122}"/>
              </a:ext>
            </a:extLst>
          </p:cNvPr>
          <p:cNvSpPr>
            <a:spLocks noGrp="1"/>
          </p:cNvSpPr>
          <p:nvPr>
            <p:ph type="sldNum" sz="quarter" idx="12"/>
          </p:nvPr>
        </p:nvSpPr>
        <p:spPr/>
        <p:txBody>
          <a:bodyPr/>
          <a:lstStyle/>
          <a:p>
            <a:fld id="{1182CD7E-F2BE-4F5D-82B0-C9911F88F4EB}" type="slidenum">
              <a:rPr lang="ko-KR" altLang="en-US" smtClean="0"/>
              <a:t>‹#›</a:t>
            </a:fld>
            <a:endParaRPr lang="ko-KR" altLang="en-US"/>
          </a:p>
        </p:txBody>
      </p:sp>
    </p:spTree>
    <p:extLst>
      <p:ext uri="{BB962C8B-B14F-4D97-AF65-F5344CB8AC3E}">
        <p14:creationId xmlns:p14="http://schemas.microsoft.com/office/powerpoint/2010/main" val="1762317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5E9CC13-CFC8-496C-B1DF-0E86DD76CDF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63D0041-D400-4BBE-A674-CE6487F6C5A8}"/>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74ECDDC-C2A7-4976-ABB8-0368E95B1DA3}"/>
              </a:ext>
            </a:extLst>
          </p:cNvPr>
          <p:cNvSpPr>
            <a:spLocks noGrp="1"/>
          </p:cNvSpPr>
          <p:nvPr>
            <p:ph type="dt" sz="half" idx="10"/>
          </p:nvPr>
        </p:nvSpPr>
        <p:spPr/>
        <p:txBody>
          <a:bodyPr/>
          <a:lstStyle/>
          <a:p>
            <a:fld id="{75B06C20-729D-48AE-B23B-4B98907D735B}" type="datetimeFigureOut">
              <a:rPr lang="ko-KR" altLang="en-US" smtClean="0"/>
              <a:t>2024-04-29</a:t>
            </a:fld>
            <a:endParaRPr lang="ko-KR" altLang="en-US"/>
          </a:p>
        </p:txBody>
      </p:sp>
      <p:sp>
        <p:nvSpPr>
          <p:cNvPr id="5" name="바닥글 개체 틀 4">
            <a:extLst>
              <a:ext uri="{FF2B5EF4-FFF2-40B4-BE49-F238E27FC236}">
                <a16:creationId xmlns:a16="http://schemas.microsoft.com/office/drawing/2014/main" id="{40CBA068-0AEA-467F-93D9-8F6120977B7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53DC646-AA04-42ED-BD7B-3EEFFC8B23D9}"/>
              </a:ext>
            </a:extLst>
          </p:cNvPr>
          <p:cNvSpPr>
            <a:spLocks noGrp="1"/>
          </p:cNvSpPr>
          <p:nvPr>
            <p:ph type="sldNum" sz="quarter" idx="12"/>
          </p:nvPr>
        </p:nvSpPr>
        <p:spPr/>
        <p:txBody>
          <a:bodyPr/>
          <a:lstStyle/>
          <a:p>
            <a:fld id="{1182CD7E-F2BE-4F5D-82B0-C9911F88F4EB}" type="slidenum">
              <a:rPr lang="ko-KR" altLang="en-US" smtClean="0"/>
              <a:t>‹#›</a:t>
            </a:fld>
            <a:endParaRPr lang="ko-KR" altLang="en-US"/>
          </a:p>
        </p:txBody>
      </p:sp>
    </p:spTree>
    <p:extLst>
      <p:ext uri="{BB962C8B-B14F-4D97-AF65-F5344CB8AC3E}">
        <p14:creationId xmlns:p14="http://schemas.microsoft.com/office/powerpoint/2010/main" val="2467651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86A3D8-74EE-4D6E-99BA-2434F9D276D4}"/>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1B56832-8CC6-4E42-8060-DD3FD929A2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DA82805D-3D0E-4AEE-9165-6121E7A32160}"/>
              </a:ext>
            </a:extLst>
          </p:cNvPr>
          <p:cNvSpPr>
            <a:spLocks noGrp="1"/>
          </p:cNvSpPr>
          <p:nvPr>
            <p:ph type="dt" sz="half" idx="10"/>
          </p:nvPr>
        </p:nvSpPr>
        <p:spPr/>
        <p:txBody>
          <a:bodyPr/>
          <a:lstStyle/>
          <a:p>
            <a:fld id="{75B06C20-729D-48AE-B23B-4B98907D735B}" type="datetimeFigureOut">
              <a:rPr lang="ko-KR" altLang="en-US" smtClean="0"/>
              <a:t>2024-04-29</a:t>
            </a:fld>
            <a:endParaRPr lang="ko-KR" altLang="en-US"/>
          </a:p>
        </p:txBody>
      </p:sp>
      <p:sp>
        <p:nvSpPr>
          <p:cNvPr id="5" name="바닥글 개체 틀 4">
            <a:extLst>
              <a:ext uri="{FF2B5EF4-FFF2-40B4-BE49-F238E27FC236}">
                <a16:creationId xmlns:a16="http://schemas.microsoft.com/office/drawing/2014/main" id="{08ECB267-6ADC-4A1D-9BC7-F65C7D7340D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1DA863-6B9D-4F7D-9F6C-4711C47B3403}"/>
              </a:ext>
            </a:extLst>
          </p:cNvPr>
          <p:cNvSpPr>
            <a:spLocks noGrp="1"/>
          </p:cNvSpPr>
          <p:nvPr>
            <p:ph type="sldNum" sz="quarter" idx="12"/>
          </p:nvPr>
        </p:nvSpPr>
        <p:spPr/>
        <p:txBody>
          <a:bodyPr/>
          <a:lstStyle/>
          <a:p>
            <a:fld id="{1182CD7E-F2BE-4F5D-82B0-C9911F88F4EB}" type="slidenum">
              <a:rPr lang="ko-KR" altLang="en-US" smtClean="0"/>
              <a:t>‹#›</a:t>
            </a:fld>
            <a:endParaRPr lang="ko-KR" altLang="en-US"/>
          </a:p>
        </p:txBody>
      </p:sp>
    </p:spTree>
    <p:extLst>
      <p:ext uri="{BB962C8B-B14F-4D97-AF65-F5344CB8AC3E}">
        <p14:creationId xmlns:p14="http://schemas.microsoft.com/office/powerpoint/2010/main" val="243017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C7F4BDD-42F9-4203-93D5-89E4221825DA}"/>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EAE0C000-5A16-47AA-AE4C-E735E12A1141}"/>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D209235-99B7-48DE-B71B-9DF6F7790FF0}"/>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AB70E859-480B-49F4-9D61-C68616A3BDC5}"/>
              </a:ext>
            </a:extLst>
          </p:cNvPr>
          <p:cNvSpPr>
            <a:spLocks noGrp="1"/>
          </p:cNvSpPr>
          <p:nvPr>
            <p:ph type="dt" sz="half" idx="10"/>
          </p:nvPr>
        </p:nvSpPr>
        <p:spPr/>
        <p:txBody>
          <a:bodyPr/>
          <a:lstStyle/>
          <a:p>
            <a:fld id="{75B06C20-729D-48AE-B23B-4B98907D735B}" type="datetimeFigureOut">
              <a:rPr lang="ko-KR" altLang="en-US" smtClean="0"/>
              <a:t>2024-04-29</a:t>
            </a:fld>
            <a:endParaRPr lang="ko-KR" altLang="en-US"/>
          </a:p>
        </p:txBody>
      </p:sp>
      <p:sp>
        <p:nvSpPr>
          <p:cNvPr id="6" name="바닥글 개체 틀 5">
            <a:extLst>
              <a:ext uri="{FF2B5EF4-FFF2-40B4-BE49-F238E27FC236}">
                <a16:creationId xmlns:a16="http://schemas.microsoft.com/office/drawing/2014/main" id="{B6FE757B-D219-4200-B6C5-020AC2723B4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BD31A56-9A73-4472-BA5B-BACF43912EFD}"/>
              </a:ext>
            </a:extLst>
          </p:cNvPr>
          <p:cNvSpPr>
            <a:spLocks noGrp="1"/>
          </p:cNvSpPr>
          <p:nvPr>
            <p:ph type="sldNum" sz="quarter" idx="12"/>
          </p:nvPr>
        </p:nvSpPr>
        <p:spPr/>
        <p:txBody>
          <a:bodyPr/>
          <a:lstStyle/>
          <a:p>
            <a:fld id="{1182CD7E-F2BE-4F5D-82B0-C9911F88F4EB}" type="slidenum">
              <a:rPr lang="ko-KR" altLang="en-US" smtClean="0"/>
              <a:t>‹#›</a:t>
            </a:fld>
            <a:endParaRPr lang="ko-KR" altLang="en-US"/>
          </a:p>
        </p:txBody>
      </p:sp>
    </p:spTree>
    <p:extLst>
      <p:ext uri="{BB962C8B-B14F-4D97-AF65-F5344CB8AC3E}">
        <p14:creationId xmlns:p14="http://schemas.microsoft.com/office/powerpoint/2010/main" val="1088315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7AA8F3C-CD2A-4353-B644-DE1596B30A93}"/>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164D48FA-D69B-40A0-BD73-665E981328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AD4CA0C-7605-44AD-8763-93AD4CAE73CB}"/>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E3FBD213-FB41-42CA-B1BD-C164EC6EBA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E62546A7-5604-4825-A1D2-C6BD2461A9F4}"/>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A8594D6C-5995-4548-AF38-CEDEF48A90EE}"/>
              </a:ext>
            </a:extLst>
          </p:cNvPr>
          <p:cNvSpPr>
            <a:spLocks noGrp="1"/>
          </p:cNvSpPr>
          <p:nvPr>
            <p:ph type="dt" sz="half" idx="10"/>
          </p:nvPr>
        </p:nvSpPr>
        <p:spPr/>
        <p:txBody>
          <a:bodyPr/>
          <a:lstStyle/>
          <a:p>
            <a:fld id="{75B06C20-729D-48AE-B23B-4B98907D735B}" type="datetimeFigureOut">
              <a:rPr lang="ko-KR" altLang="en-US" smtClean="0"/>
              <a:t>2024-04-29</a:t>
            </a:fld>
            <a:endParaRPr lang="ko-KR" altLang="en-US"/>
          </a:p>
        </p:txBody>
      </p:sp>
      <p:sp>
        <p:nvSpPr>
          <p:cNvPr id="8" name="바닥글 개체 틀 7">
            <a:extLst>
              <a:ext uri="{FF2B5EF4-FFF2-40B4-BE49-F238E27FC236}">
                <a16:creationId xmlns:a16="http://schemas.microsoft.com/office/drawing/2014/main" id="{90D3F8F3-DE47-4BA1-8FAD-4B0E6F77019E}"/>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9EF543E8-0044-4C4E-AD53-FAB56AE7CE83}"/>
              </a:ext>
            </a:extLst>
          </p:cNvPr>
          <p:cNvSpPr>
            <a:spLocks noGrp="1"/>
          </p:cNvSpPr>
          <p:nvPr>
            <p:ph type="sldNum" sz="quarter" idx="12"/>
          </p:nvPr>
        </p:nvSpPr>
        <p:spPr/>
        <p:txBody>
          <a:bodyPr/>
          <a:lstStyle/>
          <a:p>
            <a:fld id="{1182CD7E-F2BE-4F5D-82B0-C9911F88F4EB}" type="slidenum">
              <a:rPr lang="ko-KR" altLang="en-US" smtClean="0"/>
              <a:t>‹#›</a:t>
            </a:fld>
            <a:endParaRPr lang="ko-KR" altLang="en-US"/>
          </a:p>
        </p:txBody>
      </p:sp>
    </p:spTree>
    <p:extLst>
      <p:ext uri="{BB962C8B-B14F-4D97-AF65-F5344CB8AC3E}">
        <p14:creationId xmlns:p14="http://schemas.microsoft.com/office/powerpoint/2010/main" val="938040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47D4E36-81F9-4399-93CE-25E372C0A07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56762F31-189C-4D7A-A142-0763ED32F8E5}"/>
              </a:ext>
            </a:extLst>
          </p:cNvPr>
          <p:cNvSpPr>
            <a:spLocks noGrp="1"/>
          </p:cNvSpPr>
          <p:nvPr>
            <p:ph type="dt" sz="half" idx="10"/>
          </p:nvPr>
        </p:nvSpPr>
        <p:spPr/>
        <p:txBody>
          <a:bodyPr/>
          <a:lstStyle/>
          <a:p>
            <a:fld id="{75B06C20-729D-48AE-B23B-4B98907D735B}" type="datetimeFigureOut">
              <a:rPr lang="ko-KR" altLang="en-US" smtClean="0"/>
              <a:t>2024-04-29</a:t>
            </a:fld>
            <a:endParaRPr lang="ko-KR" altLang="en-US"/>
          </a:p>
        </p:txBody>
      </p:sp>
      <p:sp>
        <p:nvSpPr>
          <p:cNvPr id="4" name="바닥글 개체 틀 3">
            <a:extLst>
              <a:ext uri="{FF2B5EF4-FFF2-40B4-BE49-F238E27FC236}">
                <a16:creationId xmlns:a16="http://schemas.microsoft.com/office/drawing/2014/main" id="{DF40E86A-8F81-4B16-8467-EA40D2FD129C}"/>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DA6E3B64-3A2C-4BB2-A330-A2F488E6E3CA}"/>
              </a:ext>
            </a:extLst>
          </p:cNvPr>
          <p:cNvSpPr>
            <a:spLocks noGrp="1"/>
          </p:cNvSpPr>
          <p:nvPr>
            <p:ph type="sldNum" sz="quarter" idx="12"/>
          </p:nvPr>
        </p:nvSpPr>
        <p:spPr/>
        <p:txBody>
          <a:bodyPr/>
          <a:lstStyle/>
          <a:p>
            <a:fld id="{1182CD7E-F2BE-4F5D-82B0-C9911F88F4EB}" type="slidenum">
              <a:rPr lang="ko-KR" altLang="en-US" smtClean="0"/>
              <a:t>‹#›</a:t>
            </a:fld>
            <a:endParaRPr lang="ko-KR" altLang="en-US"/>
          </a:p>
        </p:txBody>
      </p:sp>
    </p:spTree>
    <p:extLst>
      <p:ext uri="{BB962C8B-B14F-4D97-AF65-F5344CB8AC3E}">
        <p14:creationId xmlns:p14="http://schemas.microsoft.com/office/powerpoint/2010/main" val="3509289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DD9F09B-B31F-498C-989D-38C25365E885}"/>
              </a:ext>
            </a:extLst>
          </p:cNvPr>
          <p:cNvSpPr>
            <a:spLocks noGrp="1"/>
          </p:cNvSpPr>
          <p:nvPr>
            <p:ph type="dt" sz="half" idx="10"/>
          </p:nvPr>
        </p:nvSpPr>
        <p:spPr/>
        <p:txBody>
          <a:bodyPr/>
          <a:lstStyle/>
          <a:p>
            <a:fld id="{75B06C20-729D-48AE-B23B-4B98907D735B}" type="datetimeFigureOut">
              <a:rPr lang="ko-KR" altLang="en-US" smtClean="0"/>
              <a:t>2024-04-29</a:t>
            </a:fld>
            <a:endParaRPr lang="ko-KR" altLang="en-US"/>
          </a:p>
        </p:txBody>
      </p:sp>
      <p:sp>
        <p:nvSpPr>
          <p:cNvPr id="3" name="바닥글 개체 틀 2">
            <a:extLst>
              <a:ext uri="{FF2B5EF4-FFF2-40B4-BE49-F238E27FC236}">
                <a16:creationId xmlns:a16="http://schemas.microsoft.com/office/drawing/2014/main" id="{A276DACC-A3AC-44E6-BA26-DCBFA158A0A0}"/>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9FC6C358-8961-4E90-A28A-0C9C1977A3D2}"/>
              </a:ext>
            </a:extLst>
          </p:cNvPr>
          <p:cNvSpPr>
            <a:spLocks noGrp="1"/>
          </p:cNvSpPr>
          <p:nvPr>
            <p:ph type="sldNum" sz="quarter" idx="12"/>
          </p:nvPr>
        </p:nvSpPr>
        <p:spPr/>
        <p:txBody>
          <a:bodyPr/>
          <a:lstStyle/>
          <a:p>
            <a:fld id="{1182CD7E-F2BE-4F5D-82B0-C9911F88F4EB}" type="slidenum">
              <a:rPr lang="ko-KR" altLang="en-US" smtClean="0"/>
              <a:t>‹#›</a:t>
            </a:fld>
            <a:endParaRPr lang="ko-KR" altLang="en-US"/>
          </a:p>
        </p:txBody>
      </p:sp>
    </p:spTree>
    <p:extLst>
      <p:ext uri="{BB962C8B-B14F-4D97-AF65-F5344CB8AC3E}">
        <p14:creationId xmlns:p14="http://schemas.microsoft.com/office/powerpoint/2010/main" val="3325276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2A2D9AF-0D4D-4A81-B938-252E737C9363}"/>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06A507E-D8FA-4963-9B63-86F87E9BBD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C72DBF0B-9287-4D3D-8987-CDD430E4B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09B37E5-DDB0-4917-8196-D178436A0A81}"/>
              </a:ext>
            </a:extLst>
          </p:cNvPr>
          <p:cNvSpPr>
            <a:spLocks noGrp="1"/>
          </p:cNvSpPr>
          <p:nvPr>
            <p:ph type="dt" sz="half" idx="10"/>
          </p:nvPr>
        </p:nvSpPr>
        <p:spPr/>
        <p:txBody>
          <a:bodyPr/>
          <a:lstStyle/>
          <a:p>
            <a:fld id="{75B06C20-729D-48AE-B23B-4B98907D735B}" type="datetimeFigureOut">
              <a:rPr lang="ko-KR" altLang="en-US" smtClean="0"/>
              <a:t>2024-04-29</a:t>
            </a:fld>
            <a:endParaRPr lang="ko-KR" altLang="en-US"/>
          </a:p>
        </p:txBody>
      </p:sp>
      <p:sp>
        <p:nvSpPr>
          <p:cNvPr id="6" name="바닥글 개체 틀 5">
            <a:extLst>
              <a:ext uri="{FF2B5EF4-FFF2-40B4-BE49-F238E27FC236}">
                <a16:creationId xmlns:a16="http://schemas.microsoft.com/office/drawing/2014/main" id="{FA98A814-B1BA-4E68-9207-3723AE3A7D8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F500BF9-77DE-44D5-9F95-0DC24D5A8CBB}"/>
              </a:ext>
            </a:extLst>
          </p:cNvPr>
          <p:cNvSpPr>
            <a:spLocks noGrp="1"/>
          </p:cNvSpPr>
          <p:nvPr>
            <p:ph type="sldNum" sz="quarter" idx="12"/>
          </p:nvPr>
        </p:nvSpPr>
        <p:spPr/>
        <p:txBody>
          <a:bodyPr/>
          <a:lstStyle/>
          <a:p>
            <a:fld id="{1182CD7E-F2BE-4F5D-82B0-C9911F88F4EB}" type="slidenum">
              <a:rPr lang="ko-KR" altLang="en-US" smtClean="0"/>
              <a:t>‹#›</a:t>
            </a:fld>
            <a:endParaRPr lang="ko-KR" altLang="en-US"/>
          </a:p>
        </p:txBody>
      </p:sp>
    </p:spTree>
    <p:extLst>
      <p:ext uri="{BB962C8B-B14F-4D97-AF65-F5344CB8AC3E}">
        <p14:creationId xmlns:p14="http://schemas.microsoft.com/office/powerpoint/2010/main" val="4185844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817C1E-7DD4-4A5D-BC9A-7C3203EC2BC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AE37747E-5BD5-4800-9D5F-A22BF0A2A7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E94F9392-3A08-4C4F-BF88-042BE01798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658785C0-CED2-4D90-96BB-2B5CAFFB9F0B}"/>
              </a:ext>
            </a:extLst>
          </p:cNvPr>
          <p:cNvSpPr>
            <a:spLocks noGrp="1"/>
          </p:cNvSpPr>
          <p:nvPr>
            <p:ph type="dt" sz="half" idx="10"/>
          </p:nvPr>
        </p:nvSpPr>
        <p:spPr/>
        <p:txBody>
          <a:bodyPr/>
          <a:lstStyle/>
          <a:p>
            <a:fld id="{75B06C20-729D-48AE-B23B-4B98907D735B}" type="datetimeFigureOut">
              <a:rPr lang="ko-KR" altLang="en-US" smtClean="0"/>
              <a:t>2024-04-29</a:t>
            </a:fld>
            <a:endParaRPr lang="ko-KR" altLang="en-US"/>
          </a:p>
        </p:txBody>
      </p:sp>
      <p:sp>
        <p:nvSpPr>
          <p:cNvPr id="6" name="바닥글 개체 틀 5">
            <a:extLst>
              <a:ext uri="{FF2B5EF4-FFF2-40B4-BE49-F238E27FC236}">
                <a16:creationId xmlns:a16="http://schemas.microsoft.com/office/drawing/2014/main" id="{608178C1-C785-4E1A-8378-4FC8054F4EB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040DDD2-1105-492D-BA2D-D77DE7ACD895}"/>
              </a:ext>
            </a:extLst>
          </p:cNvPr>
          <p:cNvSpPr>
            <a:spLocks noGrp="1"/>
          </p:cNvSpPr>
          <p:nvPr>
            <p:ph type="sldNum" sz="quarter" idx="12"/>
          </p:nvPr>
        </p:nvSpPr>
        <p:spPr/>
        <p:txBody>
          <a:bodyPr/>
          <a:lstStyle/>
          <a:p>
            <a:fld id="{1182CD7E-F2BE-4F5D-82B0-C9911F88F4EB}" type="slidenum">
              <a:rPr lang="ko-KR" altLang="en-US" smtClean="0"/>
              <a:t>‹#›</a:t>
            </a:fld>
            <a:endParaRPr lang="ko-KR" altLang="en-US"/>
          </a:p>
        </p:txBody>
      </p:sp>
    </p:spTree>
    <p:extLst>
      <p:ext uri="{BB962C8B-B14F-4D97-AF65-F5344CB8AC3E}">
        <p14:creationId xmlns:p14="http://schemas.microsoft.com/office/powerpoint/2010/main" val="3293752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0D10756-A3F2-4819-9E28-E502821224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E9AA2C96-EA84-4794-931F-95E05464BC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B2DDE4F-5273-4899-B515-CCA830A09C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B06C20-729D-48AE-B23B-4B98907D735B}" type="datetimeFigureOut">
              <a:rPr lang="ko-KR" altLang="en-US" smtClean="0"/>
              <a:t>2024-04-29</a:t>
            </a:fld>
            <a:endParaRPr lang="ko-KR" altLang="en-US"/>
          </a:p>
        </p:txBody>
      </p:sp>
      <p:sp>
        <p:nvSpPr>
          <p:cNvPr id="5" name="바닥글 개체 틀 4">
            <a:extLst>
              <a:ext uri="{FF2B5EF4-FFF2-40B4-BE49-F238E27FC236}">
                <a16:creationId xmlns:a16="http://schemas.microsoft.com/office/drawing/2014/main" id="{17DDA06A-C510-4FC6-AABC-9D6D22139B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E88BB9C-70D7-4FC5-AA20-0B679559DE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82CD7E-F2BE-4F5D-82B0-C9911F88F4EB}" type="slidenum">
              <a:rPr lang="ko-KR" altLang="en-US" smtClean="0"/>
              <a:t>‹#›</a:t>
            </a:fld>
            <a:endParaRPr lang="ko-KR" altLang="en-US"/>
          </a:p>
        </p:txBody>
      </p:sp>
    </p:spTree>
    <p:extLst>
      <p:ext uri="{BB962C8B-B14F-4D97-AF65-F5344CB8AC3E}">
        <p14:creationId xmlns:p14="http://schemas.microsoft.com/office/powerpoint/2010/main" val="33055167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30.png"/><Relationship Id="rId3" Type="http://schemas.openxmlformats.org/officeDocument/2006/relationships/image" Target="../media/image23.png"/><Relationship Id="rId7" Type="http://schemas.openxmlformats.org/officeDocument/2006/relationships/image" Target="../media/image21.png"/><Relationship Id="rId12"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3.png"/><Relationship Id="rId7" Type="http://schemas.openxmlformats.org/officeDocument/2006/relationships/image" Target="../media/image21.png"/><Relationship Id="rId12"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3.png"/><Relationship Id="rId7" Type="http://schemas.openxmlformats.org/officeDocument/2006/relationships/image" Target="../media/image21.png"/><Relationship Id="rId12"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FDF1978-CCC2-4326-976D-29374607BAEB}"/>
              </a:ext>
            </a:extLst>
          </p:cNvPr>
          <p:cNvSpPr>
            <a:spLocks noGrp="1"/>
          </p:cNvSpPr>
          <p:nvPr>
            <p:ph type="ctrTitle"/>
          </p:nvPr>
        </p:nvSpPr>
        <p:spPr/>
        <p:txBody>
          <a:bodyPr/>
          <a:lstStyle/>
          <a:p>
            <a:r>
              <a:rPr lang="en-US" altLang="ko-KR" dirty="0"/>
              <a:t>Lab Seminar</a:t>
            </a:r>
            <a:endParaRPr lang="ko-KR" altLang="en-US" dirty="0"/>
          </a:p>
        </p:txBody>
      </p:sp>
      <p:sp>
        <p:nvSpPr>
          <p:cNvPr id="3" name="부제목 2">
            <a:extLst>
              <a:ext uri="{FF2B5EF4-FFF2-40B4-BE49-F238E27FC236}">
                <a16:creationId xmlns:a16="http://schemas.microsoft.com/office/drawing/2014/main" id="{612068E6-DA7A-4E5A-A86A-252BAABFB7AE}"/>
              </a:ext>
            </a:extLst>
          </p:cNvPr>
          <p:cNvSpPr>
            <a:spLocks noGrp="1"/>
          </p:cNvSpPr>
          <p:nvPr>
            <p:ph type="subTitle" idx="1"/>
          </p:nvPr>
        </p:nvSpPr>
        <p:spPr>
          <a:xfrm>
            <a:off x="1524000" y="5031658"/>
            <a:ext cx="9144000" cy="1407957"/>
          </a:xfrm>
        </p:spPr>
        <p:txBody>
          <a:bodyPr>
            <a:normAutofit/>
          </a:bodyPr>
          <a:lstStyle/>
          <a:p>
            <a:r>
              <a:rPr lang="en-US" altLang="ko-KR" dirty="0"/>
              <a:t>2024.04.29 </a:t>
            </a:r>
          </a:p>
          <a:p>
            <a:r>
              <a:rPr lang="en-US" altLang="ko-KR" dirty="0"/>
              <a:t>16:00(UTC+9)</a:t>
            </a:r>
          </a:p>
          <a:p>
            <a:r>
              <a:rPr lang="en-US" altLang="ko-KR" dirty="0" err="1"/>
              <a:t>Seungwan</a:t>
            </a:r>
            <a:r>
              <a:rPr lang="en-US" altLang="ko-KR" dirty="0"/>
              <a:t> Woo (UST)</a:t>
            </a:r>
            <a:endParaRPr lang="ko-KR" altLang="en-US" dirty="0"/>
          </a:p>
        </p:txBody>
      </p:sp>
    </p:spTree>
    <p:extLst>
      <p:ext uri="{BB962C8B-B14F-4D97-AF65-F5344CB8AC3E}">
        <p14:creationId xmlns:p14="http://schemas.microsoft.com/office/powerpoint/2010/main" val="4088207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Background</a:t>
            </a:r>
            <a:endParaRPr lang="ko-KR" altLang="en-US" sz="2400" dirty="0"/>
          </a:p>
        </p:txBody>
      </p:sp>
      <p:sp>
        <p:nvSpPr>
          <p:cNvPr id="125" name="TextBox 124">
            <a:extLst>
              <a:ext uri="{FF2B5EF4-FFF2-40B4-BE49-F238E27FC236}">
                <a16:creationId xmlns:a16="http://schemas.microsoft.com/office/drawing/2014/main" id="{43BA0E73-60AF-4CA5-95D1-00E827DD7C15}"/>
              </a:ext>
            </a:extLst>
          </p:cNvPr>
          <p:cNvSpPr txBox="1"/>
          <p:nvPr/>
        </p:nvSpPr>
        <p:spPr>
          <a:xfrm>
            <a:off x="203690" y="895917"/>
            <a:ext cx="2944739" cy="400110"/>
          </a:xfrm>
          <a:prstGeom prst="rect">
            <a:avLst/>
          </a:prstGeom>
          <a:noFill/>
        </p:spPr>
        <p:txBody>
          <a:bodyPr wrap="square" rtlCol="0">
            <a:spAutoFit/>
          </a:bodyPr>
          <a:lstStyle/>
          <a:p>
            <a:r>
              <a:rPr lang="en-US" altLang="ko-KR" sz="2000" dirty="0"/>
              <a:t>Seq2Seq with</a:t>
            </a:r>
            <a:r>
              <a:rPr lang="ko-KR" altLang="en-US" sz="2000" dirty="0"/>
              <a:t> </a:t>
            </a:r>
            <a:r>
              <a:rPr lang="en-US" altLang="ko-KR" sz="2000" dirty="0"/>
              <a:t>attention</a:t>
            </a:r>
            <a:endParaRPr lang="ko-KR" altLang="en-US" sz="2000" dirty="0"/>
          </a:p>
        </p:txBody>
      </p:sp>
      <p:grpSp>
        <p:nvGrpSpPr>
          <p:cNvPr id="47" name="그룹 46">
            <a:extLst>
              <a:ext uri="{FF2B5EF4-FFF2-40B4-BE49-F238E27FC236}">
                <a16:creationId xmlns:a16="http://schemas.microsoft.com/office/drawing/2014/main" id="{A3758744-1209-A50A-8DE3-D99B7F9DD097}"/>
              </a:ext>
            </a:extLst>
          </p:cNvPr>
          <p:cNvGrpSpPr/>
          <p:nvPr/>
        </p:nvGrpSpPr>
        <p:grpSpPr>
          <a:xfrm>
            <a:off x="200509" y="1272029"/>
            <a:ext cx="7055539" cy="5265090"/>
            <a:chOff x="200509" y="1272029"/>
            <a:chExt cx="7055539" cy="5265090"/>
          </a:xfrm>
        </p:grpSpPr>
        <p:sp>
          <p:nvSpPr>
            <p:cNvPr id="2" name="사각형: 둥근 모서리 1">
              <a:extLst>
                <a:ext uri="{FF2B5EF4-FFF2-40B4-BE49-F238E27FC236}">
                  <a16:creationId xmlns:a16="http://schemas.microsoft.com/office/drawing/2014/main" id="{3F0ABBEA-CBA6-4679-8BB0-46AF09DE45C8}"/>
                </a:ext>
              </a:extLst>
            </p:cNvPr>
            <p:cNvSpPr/>
            <p:nvPr/>
          </p:nvSpPr>
          <p:spPr>
            <a:xfrm>
              <a:off x="239361" y="489656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4" name="사각형: 둥근 모서리 3">
              <a:extLst>
                <a:ext uri="{FF2B5EF4-FFF2-40B4-BE49-F238E27FC236}">
                  <a16:creationId xmlns:a16="http://schemas.microsoft.com/office/drawing/2014/main" id="{5CA83747-A320-48CF-BF47-3B9AF0B7BCAE}"/>
                </a:ext>
              </a:extLst>
            </p:cNvPr>
            <p:cNvSpPr/>
            <p:nvPr/>
          </p:nvSpPr>
          <p:spPr>
            <a:xfrm>
              <a:off x="1469854" y="489656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6" name="사각형: 둥근 모서리 5">
              <a:extLst>
                <a:ext uri="{FF2B5EF4-FFF2-40B4-BE49-F238E27FC236}">
                  <a16:creationId xmlns:a16="http://schemas.microsoft.com/office/drawing/2014/main" id="{D3D932E5-9F9A-490A-9355-DA1970117DE9}"/>
                </a:ext>
              </a:extLst>
            </p:cNvPr>
            <p:cNvSpPr/>
            <p:nvPr/>
          </p:nvSpPr>
          <p:spPr>
            <a:xfrm>
              <a:off x="2698272" y="489656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7" name="사각형: 둥근 모서리 6">
              <a:extLst>
                <a:ext uri="{FF2B5EF4-FFF2-40B4-BE49-F238E27FC236}">
                  <a16:creationId xmlns:a16="http://schemas.microsoft.com/office/drawing/2014/main" id="{B205C303-D1E8-4938-B3FE-D0342D0C8185}"/>
                </a:ext>
              </a:extLst>
            </p:cNvPr>
            <p:cNvSpPr/>
            <p:nvPr/>
          </p:nvSpPr>
          <p:spPr>
            <a:xfrm>
              <a:off x="3926690" y="489656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cxnSp>
          <p:nvCxnSpPr>
            <p:cNvPr id="16" name="직선 화살표 연결선 15">
              <a:extLst>
                <a:ext uri="{FF2B5EF4-FFF2-40B4-BE49-F238E27FC236}">
                  <a16:creationId xmlns:a16="http://schemas.microsoft.com/office/drawing/2014/main" id="{B8E2D0BB-0649-4414-A4D0-6B08BF368C44}"/>
                </a:ext>
              </a:extLst>
            </p:cNvPr>
            <p:cNvCxnSpPr>
              <a:cxnSpLocks/>
              <a:stCxn id="24" idx="0"/>
              <a:endCxn id="2" idx="2"/>
            </p:cNvCxnSpPr>
            <p:nvPr/>
          </p:nvCxnSpPr>
          <p:spPr>
            <a:xfrm flipV="1">
              <a:off x="689361" y="5796565"/>
              <a:ext cx="0"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8B6F0A3-4E94-4B5F-9B16-E3F8FCFAB071}"/>
                </a:ext>
              </a:extLst>
            </p:cNvPr>
            <p:cNvSpPr txBox="1"/>
            <p:nvPr/>
          </p:nvSpPr>
          <p:spPr>
            <a:xfrm>
              <a:off x="200509" y="6229342"/>
              <a:ext cx="977703" cy="307777"/>
            </a:xfrm>
            <a:prstGeom prst="rect">
              <a:avLst/>
            </a:prstGeom>
            <a:noFill/>
          </p:spPr>
          <p:txBody>
            <a:bodyPr wrap="square" rtlCol="0" anchor="ctr">
              <a:spAutoFit/>
            </a:bodyPr>
            <a:lstStyle/>
            <a:p>
              <a:pPr algn="ctr"/>
              <a:r>
                <a:rPr lang="en-US" altLang="ko-KR" sz="1400" dirty="0"/>
                <a:t>nice</a:t>
              </a:r>
              <a:endParaRPr lang="ko-KR" altLang="en-US" sz="1400" dirty="0"/>
            </a:p>
          </p:txBody>
        </p:sp>
        <p:cxnSp>
          <p:nvCxnSpPr>
            <p:cNvPr id="42" name="직선 화살표 연결선 41">
              <a:extLst>
                <a:ext uri="{FF2B5EF4-FFF2-40B4-BE49-F238E27FC236}">
                  <a16:creationId xmlns:a16="http://schemas.microsoft.com/office/drawing/2014/main" id="{AF1E5C18-14ED-4610-89A2-96BA602B1FA1}"/>
                </a:ext>
              </a:extLst>
            </p:cNvPr>
            <p:cNvCxnSpPr>
              <a:cxnSpLocks/>
              <a:stCxn id="43" idx="0"/>
              <a:endCxn id="4" idx="2"/>
            </p:cNvCxnSpPr>
            <p:nvPr/>
          </p:nvCxnSpPr>
          <p:spPr>
            <a:xfrm flipH="1" flipV="1">
              <a:off x="1919854" y="5796565"/>
              <a:ext cx="6143"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05A4D018-9499-437A-9A12-4AB3CB761E32}"/>
                </a:ext>
              </a:extLst>
            </p:cNvPr>
            <p:cNvSpPr txBox="1"/>
            <p:nvPr/>
          </p:nvSpPr>
          <p:spPr>
            <a:xfrm>
              <a:off x="1437145" y="6229342"/>
              <a:ext cx="977703" cy="307777"/>
            </a:xfrm>
            <a:prstGeom prst="rect">
              <a:avLst/>
            </a:prstGeom>
            <a:noFill/>
          </p:spPr>
          <p:txBody>
            <a:bodyPr wrap="square" rtlCol="0" anchor="ctr">
              <a:spAutoFit/>
            </a:bodyPr>
            <a:lstStyle/>
            <a:p>
              <a:pPr algn="ctr"/>
              <a:r>
                <a:rPr lang="en-US" altLang="ko-KR" sz="1400" dirty="0"/>
                <a:t>to</a:t>
              </a:r>
            </a:p>
          </p:txBody>
        </p:sp>
        <p:cxnSp>
          <p:nvCxnSpPr>
            <p:cNvPr id="45" name="직선 화살표 연결선 44">
              <a:extLst>
                <a:ext uri="{FF2B5EF4-FFF2-40B4-BE49-F238E27FC236}">
                  <a16:creationId xmlns:a16="http://schemas.microsoft.com/office/drawing/2014/main" id="{8212594F-E267-47D3-91FD-F00AC0D474E1}"/>
                </a:ext>
              </a:extLst>
            </p:cNvPr>
            <p:cNvCxnSpPr>
              <a:cxnSpLocks/>
              <a:stCxn id="46" idx="0"/>
              <a:endCxn id="6" idx="2"/>
            </p:cNvCxnSpPr>
            <p:nvPr/>
          </p:nvCxnSpPr>
          <p:spPr>
            <a:xfrm flipV="1">
              <a:off x="3145247" y="5796565"/>
              <a:ext cx="3025"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885B05CE-67F3-47FD-8ABF-C2B32E2FE89E}"/>
                </a:ext>
              </a:extLst>
            </p:cNvPr>
            <p:cNvSpPr txBox="1"/>
            <p:nvPr/>
          </p:nvSpPr>
          <p:spPr>
            <a:xfrm>
              <a:off x="2656395" y="6229342"/>
              <a:ext cx="977703" cy="307777"/>
            </a:xfrm>
            <a:prstGeom prst="rect">
              <a:avLst/>
            </a:prstGeom>
            <a:noFill/>
          </p:spPr>
          <p:txBody>
            <a:bodyPr wrap="square" rtlCol="0" anchor="ctr">
              <a:spAutoFit/>
            </a:bodyPr>
            <a:lstStyle/>
            <a:p>
              <a:pPr algn="ctr"/>
              <a:r>
                <a:rPr lang="en-US" altLang="ko-KR" sz="1400" dirty="0"/>
                <a:t>meet</a:t>
              </a:r>
              <a:endParaRPr lang="ko-KR" altLang="en-US" sz="1400" dirty="0"/>
            </a:p>
          </p:txBody>
        </p:sp>
        <p:cxnSp>
          <p:nvCxnSpPr>
            <p:cNvPr id="48" name="직선 화살표 연결선 47">
              <a:extLst>
                <a:ext uri="{FF2B5EF4-FFF2-40B4-BE49-F238E27FC236}">
                  <a16:creationId xmlns:a16="http://schemas.microsoft.com/office/drawing/2014/main" id="{52BA0547-426A-4DAD-BE52-708D6CB02ED0}"/>
                </a:ext>
              </a:extLst>
            </p:cNvPr>
            <p:cNvCxnSpPr>
              <a:cxnSpLocks/>
              <a:stCxn id="49" idx="0"/>
              <a:endCxn id="7" idx="2"/>
            </p:cNvCxnSpPr>
            <p:nvPr/>
          </p:nvCxnSpPr>
          <p:spPr>
            <a:xfrm flipH="1" flipV="1">
              <a:off x="4376690" y="5796565"/>
              <a:ext cx="1976"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B9D70812-ADA1-44D5-9A64-16E5560FCC70}"/>
                </a:ext>
              </a:extLst>
            </p:cNvPr>
            <p:cNvSpPr txBox="1"/>
            <p:nvPr/>
          </p:nvSpPr>
          <p:spPr>
            <a:xfrm>
              <a:off x="3889814" y="6229342"/>
              <a:ext cx="977703" cy="307777"/>
            </a:xfrm>
            <a:prstGeom prst="rect">
              <a:avLst/>
            </a:prstGeom>
            <a:noFill/>
          </p:spPr>
          <p:txBody>
            <a:bodyPr wrap="square" rtlCol="0" anchor="ctr">
              <a:spAutoFit/>
            </a:bodyPr>
            <a:lstStyle/>
            <a:p>
              <a:pPr algn="ctr"/>
              <a:r>
                <a:rPr lang="en-US" altLang="ko-KR" sz="1400" dirty="0"/>
                <a:t>you</a:t>
              </a:r>
              <a:endParaRPr lang="ko-KR" altLang="en-US" sz="1400" dirty="0"/>
            </a:p>
          </p:txBody>
        </p:sp>
        <p:cxnSp>
          <p:nvCxnSpPr>
            <p:cNvPr id="66" name="직선 화살표 연결선 65">
              <a:extLst>
                <a:ext uri="{FF2B5EF4-FFF2-40B4-BE49-F238E27FC236}">
                  <a16:creationId xmlns:a16="http://schemas.microsoft.com/office/drawing/2014/main" id="{9BF6D0BF-69A6-4725-B60F-2373756804D7}"/>
                </a:ext>
              </a:extLst>
            </p:cNvPr>
            <p:cNvCxnSpPr>
              <a:cxnSpLocks/>
              <a:stCxn id="2" idx="3"/>
              <a:endCxn id="4" idx="1"/>
            </p:cNvCxnSpPr>
            <p:nvPr/>
          </p:nvCxnSpPr>
          <p:spPr>
            <a:xfrm>
              <a:off x="1139361" y="5346565"/>
              <a:ext cx="33049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9" name="직선 화살표 연결선 68">
              <a:extLst>
                <a:ext uri="{FF2B5EF4-FFF2-40B4-BE49-F238E27FC236}">
                  <a16:creationId xmlns:a16="http://schemas.microsoft.com/office/drawing/2014/main" id="{57C34650-5A57-4C45-93B9-DE4ABDEB942C}"/>
                </a:ext>
              </a:extLst>
            </p:cNvPr>
            <p:cNvCxnSpPr>
              <a:cxnSpLocks/>
              <a:stCxn id="4" idx="3"/>
              <a:endCxn id="6" idx="1"/>
            </p:cNvCxnSpPr>
            <p:nvPr/>
          </p:nvCxnSpPr>
          <p:spPr>
            <a:xfrm>
              <a:off x="2369854" y="534656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0" name="직선 화살표 연결선 69">
              <a:extLst>
                <a:ext uri="{FF2B5EF4-FFF2-40B4-BE49-F238E27FC236}">
                  <a16:creationId xmlns:a16="http://schemas.microsoft.com/office/drawing/2014/main" id="{285B1A90-6EB5-4E78-AF49-A5CE3AE78063}"/>
                </a:ext>
              </a:extLst>
            </p:cNvPr>
            <p:cNvCxnSpPr>
              <a:cxnSpLocks/>
              <a:stCxn id="6" idx="3"/>
              <a:endCxn id="7" idx="1"/>
            </p:cNvCxnSpPr>
            <p:nvPr/>
          </p:nvCxnSpPr>
          <p:spPr>
            <a:xfrm>
              <a:off x="3598272" y="534656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사각형: 둥근 모서리 13">
              <a:extLst>
                <a:ext uri="{FF2B5EF4-FFF2-40B4-BE49-F238E27FC236}">
                  <a16:creationId xmlns:a16="http://schemas.microsoft.com/office/drawing/2014/main" id="{6EEB47B4-F012-475C-8A68-CC02C58A15CB}"/>
                </a:ext>
              </a:extLst>
            </p:cNvPr>
            <p:cNvSpPr/>
            <p:nvPr/>
          </p:nvSpPr>
          <p:spPr>
            <a:xfrm>
              <a:off x="6024604" y="4896564"/>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cxnSp>
          <p:nvCxnSpPr>
            <p:cNvPr id="51" name="직선 화살표 연결선 50">
              <a:extLst>
                <a:ext uri="{FF2B5EF4-FFF2-40B4-BE49-F238E27FC236}">
                  <a16:creationId xmlns:a16="http://schemas.microsoft.com/office/drawing/2014/main" id="{0E545C83-32FC-42E8-8366-EA9EF53EEF79}"/>
                </a:ext>
              </a:extLst>
            </p:cNvPr>
            <p:cNvCxnSpPr>
              <a:cxnSpLocks/>
              <a:stCxn id="52" idx="0"/>
              <a:endCxn id="14" idx="2"/>
            </p:cNvCxnSpPr>
            <p:nvPr/>
          </p:nvCxnSpPr>
          <p:spPr>
            <a:xfrm flipV="1">
              <a:off x="6472626" y="5796564"/>
              <a:ext cx="1978"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E14811F3-D36A-4B79-A23D-08AAF439157D}"/>
                </a:ext>
              </a:extLst>
            </p:cNvPr>
            <p:cNvSpPr txBox="1"/>
            <p:nvPr/>
          </p:nvSpPr>
          <p:spPr>
            <a:xfrm>
              <a:off x="5983774" y="6229341"/>
              <a:ext cx="977703" cy="307777"/>
            </a:xfrm>
            <a:prstGeom prst="rect">
              <a:avLst/>
            </a:prstGeom>
            <a:noFill/>
          </p:spPr>
          <p:txBody>
            <a:bodyPr wrap="square" rtlCol="0" anchor="ctr">
              <a:spAutoFit/>
            </a:bodyPr>
            <a:lstStyle/>
            <a:p>
              <a:pPr algn="ctr"/>
              <a:r>
                <a:rPr lang="en-US" altLang="ko-KR" sz="1400" dirty="0"/>
                <a:t>&lt;start&gt;</a:t>
              </a:r>
              <a:endParaRPr lang="ko-KR" altLang="en-US" sz="1400" dirty="0"/>
            </a:p>
          </p:txBody>
        </p:sp>
        <p:cxnSp>
          <p:nvCxnSpPr>
            <p:cNvPr id="73" name="직선 화살표 연결선 72">
              <a:extLst>
                <a:ext uri="{FF2B5EF4-FFF2-40B4-BE49-F238E27FC236}">
                  <a16:creationId xmlns:a16="http://schemas.microsoft.com/office/drawing/2014/main" id="{D8E14284-174B-482E-97A4-EBD188C5B379}"/>
                </a:ext>
              </a:extLst>
            </p:cNvPr>
            <p:cNvCxnSpPr>
              <a:cxnSpLocks/>
              <a:stCxn id="7" idx="3"/>
              <a:endCxn id="14" idx="1"/>
            </p:cNvCxnSpPr>
            <p:nvPr/>
          </p:nvCxnSpPr>
          <p:spPr>
            <a:xfrm flipV="1">
              <a:off x="4826690" y="5346564"/>
              <a:ext cx="1197914"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FD489A7C-F9E4-4E1C-9E96-92D1D7CD2D45}"/>
                </a:ext>
              </a:extLst>
            </p:cNvPr>
            <p:cNvSpPr txBox="1"/>
            <p:nvPr/>
          </p:nvSpPr>
          <p:spPr>
            <a:xfrm>
              <a:off x="5983774" y="1272029"/>
              <a:ext cx="977703" cy="307777"/>
            </a:xfrm>
            <a:prstGeom prst="rect">
              <a:avLst/>
            </a:prstGeom>
            <a:noFill/>
          </p:spPr>
          <p:txBody>
            <a:bodyPr wrap="square" rtlCol="0" anchor="ctr">
              <a:spAutoFit/>
            </a:bodyPr>
            <a:lstStyle/>
            <a:p>
              <a:pPr algn="ctr"/>
              <a:r>
                <a:rPr lang="en-US" altLang="ko-KR" sz="1400" dirty="0" err="1"/>
                <a:t>ravi</a:t>
              </a:r>
              <a:endParaRPr lang="ko-KR" altLang="en-US" sz="1400" dirty="0"/>
            </a:p>
          </p:txBody>
        </p:sp>
        <p:cxnSp>
          <p:nvCxnSpPr>
            <p:cNvPr id="112" name="직선 화살표 연결선 111">
              <a:extLst>
                <a:ext uri="{FF2B5EF4-FFF2-40B4-BE49-F238E27FC236}">
                  <a16:creationId xmlns:a16="http://schemas.microsoft.com/office/drawing/2014/main" id="{C73F103B-DFBA-4D6F-BDA1-AF913C6563DC}"/>
                </a:ext>
              </a:extLst>
            </p:cNvPr>
            <p:cNvCxnSpPr>
              <a:cxnSpLocks/>
              <a:stCxn id="14" idx="0"/>
              <a:endCxn id="102" idx="2"/>
            </p:cNvCxnSpPr>
            <p:nvPr/>
          </p:nvCxnSpPr>
          <p:spPr>
            <a:xfrm flipH="1" flipV="1">
              <a:off x="6472626" y="1579806"/>
              <a:ext cx="1978" cy="331675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직선 화살표 연결선 11">
              <a:extLst>
                <a:ext uri="{FF2B5EF4-FFF2-40B4-BE49-F238E27FC236}">
                  <a16:creationId xmlns:a16="http://schemas.microsoft.com/office/drawing/2014/main" id="{8EB964A9-A69D-D151-674F-39296BC7329B}"/>
                </a:ext>
              </a:extLst>
            </p:cNvPr>
            <p:cNvCxnSpPr>
              <a:cxnSpLocks/>
              <a:stCxn id="2" idx="0"/>
              <a:endCxn id="18" idx="4"/>
            </p:cNvCxnSpPr>
            <p:nvPr/>
          </p:nvCxnSpPr>
          <p:spPr>
            <a:xfrm flipH="1" flipV="1">
              <a:off x="689360" y="4463788"/>
              <a:ext cx="1"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타원 17">
              <a:extLst>
                <a:ext uri="{FF2B5EF4-FFF2-40B4-BE49-F238E27FC236}">
                  <a16:creationId xmlns:a16="http://schemas.microsoft.com/office/drawing/2014/main" id="{7E44CF53-560D-C77C-6E95-2876A3268C31}"/>
                </a:ext>
              </a:extLst>
            </p:cNvPr>
            <p:cNvSpPr/>
            <p:nvPr/>
          </p:nvSpPr>
          <p:spPr>
            <a:xfrm>
              <a:off x="489739" y="4063678"/>
              <a:ext cx="399242" cy="4001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22" name="직선 화살표 연결선 21">
              <a:extLst>
                <a:ext uri="{FF2B5EF4-FFF2-40B4-BE49-F238E27FC236}">
                  <a16:creationId xmlns:a16="http://schemas.microsoft.com/office/drawing/2014/main" id="{11B259EA-1D8D-B0F6-D5EA-C63B437DE354}"/>
                </a:ext>
              </a:extLst>
            </p:cNvPr>
            <p:cNvCxnSpPr>
              <a:cxnSpLocks/>
              <a:stCxn id="4" idx="0"/>
              <a:endCxn id="23" idx="4"/>
            </p:cNvCxnSpPr>
            <p:nvPr/>
          </p:nvCxnSpPr>
          <p:spPr>
            <a:xfrm flipH="1" flipV="1">
              <a:off x="1917303" y="4463788"/>
              <a:ext cx="2551"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3" name="타원 22">
              <a:extLst>
                <a:ext uri="{FF2B5EF4-FFF2-40B4-BE49-F238E27FC236}">
                  <a16:creationId xmlns:a16="http://schemas.microsoft.com/office/drawing/2014/main" id="{F31032A2-34B4-F12D-DBCB-AAAE51952E58}"/>
                </a:ext>
              </a:extLst>
            </p:cNvPr>
            <p:cNvSpPr/>
            <p:nvPr/>
          </p:nvSpPr>
          <p:spPr>
            <a:xfrm>
              <a:off x="1717682" y="4063678"/>
              <a:ext cx="399242" cy="4001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25" name="직선 화살표 연결선 24">
              <a:extLst>
                <a:ext uri="{FF2B5EF4-FFF2-40B4-BE49-F238E27FC236}">
                  <a16:creationId xmlns:a16="http://schemas.microsoft.com/office/drawing/2014/main" id="{5A005FE8-0A87-1774-6A77-7F14CA4B3D17}"/>
                </a:ext>
              </a:extLst>
            </p:cNvPr>
            <p:cNvCxnSpPr>
              <a:cxnSpLocks/>
              <a:stCxn id="6" idx="0"/>
              <a:endCxn id="26" idx="4"/>
            </p:cNvCxnSpPr>
            <p:nvPr/>
          </p:nvCxnSpPr>
          <p:spPr>
            <a:xfrm flipH="1" flipV="1">
              <a:off x="3145247" y="4429333"/>
              <a:ext cx="3025" cy="46723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6" name="타원 25">
              <a:extLst>
                <a:ext uri="{FF2B5EF4-FFF2-40B4-BE49-F238E27FC236}">
                  <a16:creationId xmlns:a16="http://schemas.microsoft.com/office/drawing/2014/main" id="{609F90A7-2AB2-2EF7-D186-FDD7A4806AB5}"/>
                </a:ext>
              </a:extLst>
            </p:cNvPr>
            <p:cNvSpPr/>
            <p:nvPr/>
          </p:nvSpPr>
          <p:spPr>
            <a:xfrm>
              <a:off x="2945626" y="4029223"/>
              <a:ext cx="399242" cy="4001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27" name="직선 화살표 연결선 26">
              <a:extLst>
                <a:ext uri="{FF2B5EF4-FFF2-40B4-BE49-F238E27FC236}">
                  <a16:creationId xmlns:a16="http://schemas.microsoft.com/office/drawing/2014/main" id="{2C4455F1-19C8-867D-17D6-D0062F102E5F}"/>
                </a:ext>
              </a:extLst>
            </p:cNvPr>
            <p:cNvCxnSpPr>
              <a:cxnSpLocks/>
              <a:stCxn id="7" idx="0"/>
              <a:endCxn id="28" idx="4"/>
            </p:cNvCxnSpPr>
            <p:nvPr/>
          </p:nvCxnSpPr>
          <p:spPr>
            <a:xfrm flipH="1" flipV="1">
              <a:off x="4373665" y="4448261"/>
              <a:ext cx="3025" cy="44830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8" name="타원 27">
              <a:extLst>
                <a:ext uri="{FF2B5EF4-FFF2-40B4-BE49-F238E27FC236}">
                  <a16:creationId xmlns:a16="http://schemas.microsoft.com/office/drawing/2014/main" id="{E192AF6E-D522-A8D5-3FF2-8FE288D127C2}"/>
                </a:ext>
              </a:extLst>
            </p:cNvPr>
            <p:cNvSpPr/>
            <p:nvPr/>
          </p:nvSpPr>
          <p:spPr>
            <a:xfrm>
              <a:off x="4174044" y="4048151"/>
              <a:ext cx="399242" cy="4001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6" name="사각형: 둥근 모서리 35">
              <a:extLst>
                <a:ext uri="{FF2B5EF4-FFF2-40B4-BE49-F238E27FC236}">
                  <a16:creationId xmlns:a16="http://schemas.microsoft.com/office/drawing/2014/main" id="{6A264726-D745-662B-D761-A85CA207FFFC}"/>
                </a:ext>
              </a:extLst>
            </p:cNvPr>
            <p:cNvSpPr/>
            <p:nvPr/>
          </p:nvSpPr>
          <p:spPr>
            <a:xfrm>
              <a:off x="200509" y="3429000"/>
              <a:ext cx="4665030" cy="400106"/>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err="1">
                  <a:solidFill>
                    <a:sysClr val="windowText" lastClr="000000"/>
                  </a:solidFill>
                </a:rPr>
                <a:t>softmax</a:t>
              </a:r>
              <a:endParaRPr lang="ko-KR" altLang="en-US" dirty="0">
                <a:solidFill>
                  <a:sysClr val="windowText" lastClr="000000"/>
                </a:solidFill>
              </a:endParaRPr>
            </a:p>
          </p:txBody>
        </p:sp>
        <p:cxnSp>
          <p:nvCxnSpPr>
            <p:cNvPr id="37" name="직선 화살표 연결선 36">
              <a:extLst>
                <a:ext uri="{FF2B5EF4-FFF2-40B4-BE49-F238E27FC236}">
                  <a16:creationId xmlns:a16="http://schemas.microsoft.com/office/drawing/2014/main" id="{0E7128CC-77CE-8548-8898-A9FC97141489}"/>
                </a:ext>
              </a:extLst>
            </p:cNvPr>
            <p:cNvCxnSpPr>
              <a:cxnSpLocks/>
              <a:stCxn id="18" idx="0"/>
            </p:cNvCxnSpPr>
            <p:nvPr/>
          </p:nvCxnSpPr>
          <p:spPr>
            <a:xfrm flipV="1">
              <a:off x="689360" y="3829106"/>
              <a:ext cx="0" cy="23457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0" name="직선 화살표 연결선 39">
              <a:extLst>
                <a:ext uri="{FF2B5EF4-FFF2-40B4-BE49-F238E27FC236}">
                  <a16:creationId xmlns:a16="http://schemas.microsoft.com/office/drawing/2014/main" id="{B864F596-3E32-78CC-84D8-63F5A6DF6A2D}"/>
                </a:ext>
              </a:extLst>
            </p:cNvPr>
            <p:cNvCxnSpPr>
              <a:cxnSpLocks/>
              <a:stCxn id="23" idx="0"/>
            </p:cNvCxnSpPr>
            <p:nvPr/>
          </p:nvCxnSpPr>
          <p:spPr>
            <a:xfrm flipV="1">
              <a:off x="1917303" y="3829106"/>
              <a:ext cx="5622" cy="23457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3" name="직선 화살표 연결선 52">
              <a:extLst>
                <a:ext uri="{FF2B5EF4-FFF2-40B4-BE49-F238E27FC236}">
                  <a16:creationId xmlns:a16="http://schemas.microsoft.com/office/drawing/2014/main" id="{CEA2AD5F-033B-FE40-1CDE-AD1FDD7DA736}"/>
                </a:ext>
              </a:extLst>
            </p:cNvPr>
            <p:cNvCxnSpPr>
              <a:cxnSpLocks/>
              <a:stCxn id="26" idx="0"/>
            </p:cNvCxnSpPr>
            <p:nvPr/>
          </p:nvCxnSpPr>
          <p:spPr>
            <a:xfrm flipH="1" flipV="1">
              <a:off x="3145246" y="3794531"/>
              <a:ext cx="1" cy="2346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9" name="직선 화살표 연결선 58">
              <a:extLst>
                <a:ext uri="{FF2B5EF4-FFF2-40B4-BE49-F238E27FC236}">
                  <a16:creationId xmlns:a16="http://schemas.microsoft.com/office/drawing/2014/main" id="{AEA8DC50-7215-6135-8A87-8F490BFE662B}"/>
                </a:ext>
              </a:extLst>
            </p:cNvPr>
            <p:cNvCxnSpPr>
              <a:cxnSpLocks/>
              <a:stCxn id="28" idx="0"/>
            </p:cNvCxnSpPr>
            <p:nvPr/>
          </p:nvCxnSpPr>
          <p:spPr>
            <a:xfrm flipV="1">
              <a:off x="4373665" y="3818566"/>
              <a:ext cx="1512" cy="2295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5" name="직사각형 64">
              <a:extLst>
                <a:ext uri="{FF2B5EF4-FFF2-40B4-BE49-F238E27FC236}">
                  <a16:creationId xmlns:a16="http://schemas.microsoft.com/office/drawing/2014/main" id="{7BD173DC-1FD5-2A8D-07A8-C662F734C14D}"/>
                </a:ext>
              </a:extLst>
            </p:cNvPr>
            <p:cNvSpPr/>
            <p:nvPr/>
          </p:nvSpPr>
          <p:spPr>
            <a:xfrm>
              <a:off x="599360" y="2641600"/>
              <a:ext cx="178022" cy="76425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sp>
          <p:nvSpPr>
            <p:cNvPr id="67" name="직사각형 66">
              <a:extLst>
                <a:ext uri="{FF2B5EF4-FFF2-40B4-BE49-F238E27FC236}">
                  <a16:creationId xmlns:a16="http://schemas.microsoft.com/office/drawing/2014/main" id="{3AEC8D40-31ED-BE53-D9A9-05DC9059417E}"/>
                </a:ext>
              </a:extLst>
            </p:cNvPr>
            <p:cNvSpPr/>
            <p:nvPr/>
          </p:nvSpPr>
          <p:spPr>
            <a:xfrm>
              <a:off x="1827303" y="3095717"/>
              <a:ext cx="178022" cy="31205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dirty="0"/>
            </a:p>
          </p:txBody>
        </p:sp>
        <p:sp>
          <p:nvSpPr>
            <p:cNvPr id="68" name="직사각형 67">
              <a:extLst>
                <a:ext uri="{FF2B5EF4-FFF2-40B4-BE49-F238E27FC236}">
                  <a16:creationId xmlns:a16="http://schemas.microsoft.com/office/drawing/2014/main" id="{E257CD33-A9CB-EF0D-C484-28424769C32D}"/>
                </a:ext>
              </a:extLst>
            </p:cNvPr>
            <p:cNvSpPr/>
            <p:nvPr/>
          </p:nvSpPr>
          <p:spPr>
            <a:xfrm>
              <a:off x="3055246" y="2894532"/>
              <a:ext cx="178022" cy="5113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dirty="0"/>
            </a:p>
          </p:txBody>
        </p:sp>
        <p:sp>
          <p:nvSpPr>
            <p:cNvPr id="72" name="직사각형 71">
              <a:extLst>
                <a:ext uri="{FF2B5EF4-FFF2-40B4-BE49-F238E27FC236}">
                  <a16:creationId xmlns:a16="http://schemas.microsoft.com/office/drawing/2014/main" id="{328EAA70-B106-B5C6-6B00-A5540AF50B8E}"/>
                </a:ext>
              </a:extLst>
            </p:cNvPr>
            <p:cNvSpPr/>
            <p:nvPr/>
          </p:nvSpPr>
          <p:spPr>
            <a:xfrm>
              <a:off x="4282974" y="3148150"/>
              <a:ext cx="178022" cy="25770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sp>
          <p:nvSpPr>
            <p:cNvPr id="76" name="타원 75">
              <a:extLst>
                <a:ext uri="{FF2B5EF4-FFF2-40B4-BE49-F238E27FC236}">
                  <a16:creationId xmlns:a16="http://schemas.microsoft.com/office/drawing/2014/main" id="{A3095625-05B9-A143-1ABE-39385ADB49EB}"/>
                </a:ext>
              </a:extLst>
            </p:cNvPr>
            <p:cNvSpPr/>
            <p:nvPr/>
          </p:nvSpPr>
          <p:spPr>
            <a:xfrm>
              <a:off x="2333403" y="1596140"/>
              <a:ext cx="399242" cy="40011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ko-KR" altLang="en-US" dirty="0"/>
            </a:p>
          </p:txBody>
        </p:sp>
        <p:cxnSp>
          <p:nvCxnSpPr>
            <p:cNvPr id="82" name="직선 화살표 연결선 81">
              <a:extLst>
                <a:ext uri="{FF2B5EF4-FFF2-40B4-BE49-F238E27FC236}">
                  <a16:creationId xmlns:a16="http://schemas.microsoft.com/office/drawing/2014/main" id="{D66C9AB6-9C85-D30E-343A-E9E9D84245EC}"/>
                </a:ext>
              </a:extLst>
            </p:cNvPr>
            <p:cNvCxnSpPr>
              <a:cxnSpLocks/>
              <a:stCxn id="65" idx="0"/>
              <a:endCxn id="76" idx="4"/>
            </p:cNvCxnSpPr>
            <p:nvPr/>
          </p:nvCxnSpPr>
          <p:spPr>
            <a:xfrm flipV="1">
              <a:off x="688371" y="1996250"/>
              <a:ext cx="1844653" cy="64535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직선 화살표 연결선 82">
              <a:extLst>
                <a:ext uri="{FF2B5EF4-FFF2-40B4-BE49-F238E27FC236}">
                  <a16:creationId xmlns:a16="http://schemas.microsoft.com/office/drawing/2014/main" id="{DCB2CA4E-BFFE-7B18-49B8-8E9E3562FDB2}"/>
                </a:ext>
              </a:extLst>
            </p:cNvPr>
            <p:cNvCxnSpPr>
              <a:cxnSpLocks/>
              <a:stCxn id="67" idx="0"/>
              <a:endCxn id="76" idx="4"/>
            </p:cNvCxnSpPr>
            <p:nvPr/>
          </p:nvCxnSpPr>
          <p:spPr>
            <a:xfrm flipV="1">
              <a:off x="1916314" y="1996250"/>
              <a:ext cx="616710" cy="1099467"/>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직선 화살표 연결선 85">
              <a:extLst>
                <a:ext uri="{FF2B5EF4-FFF2-40B4-BE49-F238E27FC236}">
                  <a16:creationId xmlns:a16="http://schemas.microsoft.com/office/drawing/2014/main" id="{9EE92711-7CDC-3BF9-6D3D-EECB88ABC344}"/>
                </a:ext>
              </a:extLst>
            </p:cNvPr>
            <p:cNvCxnSpPr>
              <a:cxnSpLocks/>
              <a:stCxn id="68" idx="0"/>
              <a:endCxn id="76" idx="4"/>
            </p:cNvCxnSpPr>
            <p:nvPr/>
          </p:nvCxnSpPr>
          <p:spPr>
            <a:xfrm flipH="1" flipV="1">
              <a:off x="2533024" y="1996250"/>
              <a:ext cx="611233" cy="898282"/>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직선 화살표 연결선 89">
              <a:extLst>
                <a:ext uri="{FF2B5EF4-FFF2-40B4-BE49-F238E27FC236}">
                  <a16:creationId xmlns:a16="http://schemas.microsoft.com/office/drawing/2014/main" id="{AFBDA09F-6F92-6730-2E92-69808A1CE6FA}"/>
                </a:ext>
              </a:extLst>
            </p:cNvPr>
            <p:cNvCxnSpPr>
              <a:cxnSpLocks/>
              <a:stCxn id="72" idx="0"/>
              <a:endCxn id="76" idx="4"/>
            </p:cNvCxnSpPr>
            <p:nvPr/>
          </p:nvCxnSpPr>
          <p:spPr>
            <a:xfrm flipH="1" flipV="1">
              <a:off x="2533024" y="1996250"/>
              <a:ext cx="1838961" cy="115190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58F699B9-6592-B66F-1B2C-46220D20CB43}"/>
                </a:ext>
              </a:extLst>
            </p:cNvPr>
            <p:cNvCxnSpPr>
              <a:cxnSpLocks/>
              <a:stCxn id="14" idx="0"/>
              <a:endCxn id="18" idx="4"/>
            </p:cNvCxnSpPr>
            <p:nvPr/>
          </p:nvCxnSpPr>
          <p:spPr>
            <a:xfrm flipH="1" flipV="1">
              <a:off x="689360" y="4463788"/>
              <a:ext cx="5785244" cy="432776"/>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9" name="직선 화살표 연결선 118">
              <a:extLst>
                <a:ext uri="{FF2B5EF4-FFF2-40B4-BE49-F238E27FC236}">
                  <a16:creationId xmlns:a16="http://schemas.microsoft.com/office/drawing/2014/main" id="{893C09E5-37D8-275A-7E20-11D3FB663657}"/>
                </a:ext>
              </a:extLst>
            </p:cNvPr>
            <p:cNvCxnSpPr>
              <a:cxnSpLocks/>
              <a:stCxn id="14" idx="0"/>
              <a:endCxn id="23" idx="4"/>
            </p:cNvCxnSpPr>
            <p:nvPr/>
          </p:nvCxnSpPr>
          <p:spPr>
            <a:xfrm flipH="1" flipV="1">
              <a:off x="1917303" y="4463788"/>
              <a:ext cx="4557301" cy="432776"/>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97F7ED5E-6418-E866-7C25-D8BD5C52478F}"/>
                </a:ext>
              </a:extLst>
            </p:cNvPr>
            <p:cNvCxnSpPr>
              <a:cxnSpLocks/>
              <a:stCxn id="14" idx="0"/>
              <a:endCxn id="26" idx="4"/>
            </p:cNvCxnSpPr>
            <p:nvPr/>
          </p:nvCxnSpPr>
          <p:spPr>
            <a:xfrm flipH="1" flipV="1">
              <a:off x="3145247" y="4429333"/>
              <a:ext cx="3329357" cy="467231"/>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8" name="직선 화살표 연결선 127">
              <a:extLst>
                <a:ext uri="{FF2B5EF4-FFF2-40B4-BE49-F238E27FC236}">
                  <a16:creationId xmlns:a16="http://schemas.microsoft.com/office/drawing/2014/main" id="{7D3FBB63-F233-A3EB-03C9-ACA773276041}"/>
                </a:ext>
              </a:extLst>
            </p:cNvPr>
            <p:cNvCxnSpPr>
              <a:cxnSpLocks/>
              <a:stCxn id="14" idx="0"/>
              <a:endCxn id="28" idx="4"/>
            </p:cNvCxnSpPr>
            <p:nvPr/>
          </p:nvCxnSpPr>
          <p:spPr>
            <a:xfrm flipH="1" flipV="1">
              <a:off x="4373665" y="4448261"/>
              <a:ext cx="2100939" cy="448303"/>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DF8FAE1A-3E9E-42CE-E724-58F66FE54059}"/>
                </a:ext>
              </a:extLst>
            </p:cNvPr>
            <p:cNvCxnSpPr>
              <a:cxnSpLocks/>
              <a:stCxn id="76" idx="6"/>
            </p:cNvCxnSpPr>
            <p:nvPr/>
          </p:nvCxnSpPr>
          <p:spPr>
            <a:xfrm flipV="1">
              <a:off x="2732645" y="1796044"/>
              <a:ext cx="3739980" cy="151"/>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02D18134-AC83-0B5E-1B2E-CB7E9D717C71}"/>
                </a:ext>
              </a:extLst>
            </p:cNvPr>
            <p:cNvCxnSpPr>
              <a:cxnSpLocks/>
              <a:stCxn id="14" idx="3"/>
            </p:cNvCxnSpPr>
            <p:nvPr/>
          </p:nvCxnSpPr>
          <p:spPr>
            <a:xfrm>
              <a:off x="6924604" y="5346564"/>
              <a:ext cx="33144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56" name="TextBox 55">
            <a:extLst>
              <a:ext uri="{FF2B5EF4-FFF2-40B4-BE49-F238E27FC236}">
                <a16:creationId xmlns:a16="http://schemas.microsoft.com/office/drawing/2014/main" id="{949FC9BC-0486-FD60-6C58-7807C0CFDA37}"/>
              </a:ext>
            </a:extLst>
          </p:cNvPr>
          <p:cNvSpPr txBox="1"/>
          <p:nvPr/>
        </p:nvSpPr>
        <p:spPr>
          <a:xfrm>
            <a:off x="5333999" y="0"/>
            <a:ext cx="6838847" cy="400110"/>
          </a:xfrm>
          <a:prstGeom prst="rect">
            <a:avLst/>
          </a:prstGeom>
          <a:noFill/>
        </p:spPr>
        <p:txBody>
          <a:bodyPr wrap="square" rtlCol="0" anchor="ctr">
            <a:spAutoFit/>
          </a:bodyPr>
          <a:lstStyle/>
          <a:p>
            <a:r>
              <a:rPr lang="en-US" altLang="ko-KR" sz="1000" b="0" i="0" dirty="0" err="1">
                <a:solidFill>
                  <a:srgbClr val="2E414F"/>
                </a:solidFill>
                <a:effectLst/>
                <a:highlight>
                  <a:srgbClr val="FFFFFF"/>
                </a:highlight>
                <a:latin typeface="Roboto" panose="02000000000000000000" pitchFamily="2" charset="0"/>
              </a:rPr>
              <a:t>Bahdanau</a:t>
            </a:r>
            <a:r>
              <a:rPr lang="en-US" altLang="ko-KR" sz="1000" b="0" i="0" dirty="0">
                <a:solidFill>
                  <a:srgbClr val="2E414F"/>
                </a:solidFill>
                <a:effectLst/>
                <a:highlight>
                  <a:srgbClr val="FFFFFF"/>
                </a:highlight>
                <a:latin typeface="Roboto" panose="02000000000000000000" pitchFamily="2" charset="0"/>
              </a:rPr>
              <a:t>, </a:t>
            </a:r>
            <a:r>
              <a:rPr lang="en-US" altLang="ko-KR" sz="1000" b="0" i="0" dirty="0" err="1">
                <a:solidFill>
                  <a:srgbClr val="2E414F"/>
                </a:solidFill>
                <a:effectLst/>
                <a:highlight>
                  <a:srgbClr val="FFFFFF"/>
                </a:highlight>
                <a:latin typeface="Roboto" panose="02000000000000000000" pitchFamily="2" charset="0"/>
              </a:rPr>
              <a:t>Dzmitry</a:t>
            </a:r>
            <a:r>
              <a:rPr lang="en-US" altLang="ko-KR" sz="1000" b="0" i="0" dirty="0">
                <a:solidFill>
                  <a:srgbClr val="2E414F"/>
                </a:solidFill>
                <a:effectLst/>
                <a:highlight>
                  <a:srgbClr val="FFFFFF"/>
                </a:highlight>
                <a:latin typeface="Roboto" panose="02000000000000000000" pitchFamily="2" charset="0"/>
              </a:rPr>
              <a:t>, </a:t>
            </a:r>
            <a:r>
              <a:rPr lang="en-US" altLang="ko-KR" sz="1000" b="0" i="0" dirty="0" err="1">
                <a:solidFill>
                  <a:srgbClr val="2E414F"/>
                </a:solidFill>
                <a:effectLst/>
                <a:highlight>
                  <a:srgbClr val="FFFFFF"/>
                </a:highlight>
                <a:latin typeface="Roboto" panose="02000000000000000000" pitchFamily="2" charset="0"/>
              </a:rPr>
              <a:t>Kyunghyun</a:t>
            </a:r>
            <a:r>
              <a:rPr lang="en-US" altLang="ko-KR" sz="1000" b="0" i="0" dirty="0">
                <a:solidFill>
                  <a:srgbClr val="2E414F"/>
                </a:solidFill>
                <a:effectLst/>
                <a:highlight>
                  <a:srgbClr val="FFFFFF"/>
                </a:highlight>
                <a:latin typeface="Roboto" panose="02000000000000000000" pitchFamily="2" charset="0"/>
              </a:rPr>
              <a:t> Cho and Yoshua Bengio. “Neural Machine Translation by Jointly Learning to Align and Translate.” </a:t>
            </a:r>
            <a:r>
              <a:rPr lang="en-US" altLang="ko-KR" sz="1000" b="0" i="1" dirty="0" err="1">
                <a:solidFill>
                  <a:srgbClr val="2E414F"/>
                </a:solidFill>
                <a:effectLst/>
                <a:latin typeface="Roboto" panose="02000000000000000000" pitchFamily="2" charset="0"/>
              </a:rPr>
              <a:t>CoRR</a:t>
            </a:r>
            <a:r>
              <a:rPr lang="en-US" altLang="ko-KR" sz="1000" b="0" i="0" dirty="0">
                <a:solidFill>
                  <a:srgbClr val="2E414F"/>
                </a:solidFill>
                <a:effectLst/>
                <a:highlight>
                  <a:srgbClr val="FFFFFF"/>
                </a:highlight>
                <a:latin typeface="Roboto" panose="02000000000000000000" pitchFamily="2" charset="0"/>
              </a:rPr>
              <a:t> abs/1409.0473 (2014): n. </a:t>
            </a:r>
            <a:r>
              <a:rPr lang="en-US" altLang="ko-KR" sz="1000" b="0" i="0" dirty="0" err="1">
                <a:solidFill>
                  <a:srgbClr val="2E414F"/>
                </a:solidFill>
                <a:effectLst/>
                <a:highlight>
                  <a:srgbClr val="FFFFFF"/>
                </a:highlight>
                <a:latin typeface="Roboto" panose="02000000000000000000" pitchFamily="2" charset="0"/>
              </a:rPr>
              <a:t>pag</a:t>
            </a:r>
            <a:r>
              <a:rPr lang="en-US" altLang="ko-KR" sz="1000" b="0" i="0" dirty="0">
                <a:solidFill>
                  <a:srgbClr val="2E414F"/>
                </a:solidFill>
                <a:effectLst/>
                <a:highlight>
                  <a:srgbClr val="FFFFFF"/>
                </a:highlight>
                <a:latin typeface="Roboto" panose="02000000000000000000" pitchFamily="2" charset="0"/>
              </a:rPr>
              <a:t>.</a:t>
            </a:r>
            <a:endParaRPr lang="ko-KR" altLang="en-US" sz="1000" dirty="0"/>
          </a:p>
        </p:txBody>
      </p:sp>
    </p:spTree>
    <p:extLst>
      <p:ext uri="{BB962C8B-B14F-4D97-AF65-F5344CB8AC3E}">
        <p14:creationId xmlns:p14="http://schemas.microsoft.com/office/powerpoint/2010/main" val="2929613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Background</a:t>
            </a:r>
            <a:endParaRPr lang="ko-KR" altLang="en-US" sz="2400" dirty="0"/>
          </a:p>
        </p:txBody>
      </p:sp>
      <p:sp>
        <p:nvSpPr>
          <p:cNvPr id="125" name="TextBox 124">
            <a:extLst>
              <a:ext uri="{FF2B5EF4-FFF2-40B4-BE49-F238E27FC236}">
                <a16:creationId xmlns:a16="http://schemas.microsoft.com/office/drawing/2014/main" id="{43BA0E73-60AF-4CA5-95D1-00E827DD7C15}"/>
              </a:ext>
            </a:extLst>
          </p:cNvPr>
          <p:cNvSpPr txBox="1"/>
          <p:nvPr/>
        </p:nvSpPr>
        <p:spPr>
          <a:xfrm>
            <a:off x="203690" y="895917"/>
            <a:ext cx="2944739" cy="400110"/>
          </a:xfrm>
          <a:prstGeom prst="rect">
            <a:avLst/>
          </a:prstGeom>
          <a:noFill/>
        </p:spPr>
        <p:txBody>
          <a:bodyPr wrap="square" rtlCol="0">
            <a:spAutoFit/>
          </a:bodyPr>
          <a:lstStyle/>
          <a:p>
            <a:r>
              <a:rPr lang="en-US" altLang="ko-KR" sz="2000" dirty="0"/>
              <a:t>Seq2Seq with</a:t>
            </a:r>
            <a:r>
              <a:rPr lang="ko-KR" altLang="en-US" sz="2000" dirty="0"/>
              <a:t> </a:t>
            </a:r>
            <a:r>
              <a:rPr lang="en-US" altLang="ko-KR" sz="2000" dirty="0"/>
              <a:t>attention</a:t>
            </a:r>
            <a:endParaRPr lang="ko-KR" altLang="en-US" sz="2000" dirty="0"/>
          </a:p>
        </p:txBody>
      </p:sp>
      <p:grpSp>
        <p:nvGrpSpPr>
          <p:cNvPr id="32" name="그룹 31">
            <a:extLst>
              <a:ext uri="{FF2B5EF4-FFF2-40B4-BE49-F238E27FC236}">
                <a16:creationId xmlns:a16="http://schemas.microsoft.com/office/drawing/2014/main" id="{2B777F4B-6659-EB29-7832-36144AE7ACFD}"/>
              </a:ext>
            </a:extLst>
          </p:cNvPr>
          <p:cNvGrpSpPr/>
          <p:nvPr/>
        </p:nvGrpSpPr>
        <p:grpSpPr>
          <a:xfrm>
            <a:off x="200509" y="1284384"/>
            <a:ext cx="8283957" cy="5252735"/>
            <a:chOff x="200509" y="1284384"/>
            <a:chExt cx="8283957" cy="5252735"/>
          </a:xfrm>
        </p:grpSpPr>
        <p:sp>
          <p:nvSpPr>
            <p:cNvPr id="2" name="사각형: 둥근 모서리 1">
              <a:extLst>
                <a:ext uri="{FF2B5EF4-FFF2-40B4-BE49-F238E27FC236}">
                  <a16:creationId xmlns:a16="http://schemas.microsoft.com/office/drawing/2014/main" id="{3F0ABBEA-CBA6-4679-8BB0-46AF09DE45C8}"/>
                </a:ext>
              </a:extLst>
            </p:cNvPr>
            <p:cNvSpPr/>
            <p:nvPr/>
          </p:nvSpPr>
          <p:spPr>
            <a:xfrm>
              <a:off x="239361" y="489656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4" name="사각형: 둥근 모서리 3">
              <a:extLst>
                <a:ext uri="{FF2B5EF4-FFF2-40B4-BE49-F238E27FC236}">
                  <a16:creationId xmlns:a16="http://schemas.microsoft.com/office/drawing/2014/main" id="{5CA83747-A320-48CF-BF47-3B9AF0B7BCAE}"/>
                </a:ext>
              </a:extLst>
            </p:cNvPr>
            <p:cNvSpPr/>
            <p:nvPr/>
          </p:nvSpPr>
          <p:spPr>
            <a:xfrm>
              <a:off x="1469854" y="489656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6" name="사각형: 둥근 모서리 5">
              <a:extLst>
                <a:ext uri="{FF2B5EF4-FFF2-40B4-BE49-F238E27FC236}">
                  <a16:creationId xmlns:a16="http://schemas.microsoft.com/office/drawing/2014/main" id="{D3D932E5-9F9A-490A-9355-DA1970117DE9}"/>
                </a:ext>
              </a:extLst>
            </p:cNvPr>
            <p:cNvSpPr/>
            <p:nvPr/>
          </p:nvSpPr>
          <p:spPr>
            <a:xfrm>
              <a:off x="2698272" y="489656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7" name="사각형: 둥근 모서리 6">
              <a:extLst>
                <a:ext uri="{FF2B5EF4-FFF2-40B4-BE49-F238E27FC236}">
                  <a16:creationId xmlns:a16="http://schemas.microsoft.com/office/drawing/2014/main" id="{B205C303-D1E8-4938-B3FE-D0342D0C8185}"/>
                </a:ext>
              </a:extLst>
            </p:cNvPr>
            <p:cNvSpPr/>
            <p:nvPr/>
          </p:nvSpPr>
          <p:spPr>
            <a:xfrm>
              <a:off x="3926690" y="489656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cxnSp>
          <p:nvCxnSpPr>
            <p:cNvPr id="16" name="직선 화살표 연결선 15">
              <a:extLst>
                <a:ext uri="{FF2B5EF4-FFF2-40B4-BE49-F238E27FC236}">
                  <a16:creationId xmlns:a16="http://schemas.microsoft.com/office/drawing/2014/main" id="{B8E2D0BB-0649-4414-A4D0-6B08BF368C44}"/>
                </a:ext>
              </a:extLst>
            </p:cNvPr>
            <p:cNvCxnSpPr>
              <a:cxnSpLocks/>
              <a:stCxn id="24" idx="0"/>
              <a:endCxn id="2" idx="2"/>
            </p:cNvCxnSpPr>
            <p:nvPr/>
          </p:nvCxnSpPr>
          <p:spPr>
            <a:xfrm flipV="1">
              <a:off x="689361" y="5796565"/>
              <a:ext cx="0"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8B6F0A3-4E94-4B5F-9B16-E3F8FCFAB071}"/>
                </a:ext>
              </a:extLst>
            </p:cNvPr>
            <p:cNvSpPr txBox="1"/>
            <p:nvPr/>
          </p:nvSpPr>
          <p:spPr>
            <a:xfrm>
              <a:off x="200509" y="6229342"/>
              <a:ext cx="977703" cy="307777"/>
            </a:xfrm>
            <a:prstGeom prst="rect">
              <a:avLst/>
            </a:prstGeom>
            <a:noFill/>
          </p:spPr>
          <p:txBody>
            <a:bodyPr wrap="square" rtlCol="0" anchor="ctr">
              <a:spAutoFit/>
            </a:bodyPr>
            <a:lstStyle/>
            <a:p>
              <a:pPr algn="ctr"/>
              <a:r>
                <a:rPr lang="en-US" altLang="ko-KR" sz="1400" dirty="0"/>
                <a:t>nice</a:t>
              </a:r>
              <a:endParaRPr lang="ko-KR" altLang="en-US" sz="1400" dirty="0"/>
            </a:p>
          </p:txBody>
        </p:sp>
        <p:cxnSp>
          <p:nvCxnSpPr>
            <p:cNvPr id="42" name="직선 화살표 연결선 41">
              <a:extLst>
                <a:ext uri="{FF2B5EF4-FFF2-40B4-BE49-F238E27FC236}">
                  <a16:creationId xmlns:a16="http://schemas.microsoft.com/office/drawing/2014/main" id="{AF1E5C18-14ED-4610-89A2-96BA602B1FA1}"/>
                </a:ext>
              </a:extLst>
            </p:cNvPr>
            <p:cNvCxnSpPr>
              <a:cxnSpLocks/>
              <a:stCxn id="43" idx="0"/>
              <a:endCxn id="4" idx="2"/>
            </p:cNvCxnSpPr>
            <p:nvPr/>
          </p:nvCxnSpPr>
          <p:spPr>
            <a:xfrm flipH="1" flipV="1">
              <a:off x="1919854" y="5796565"/>
              <a:ext cx="6143"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05A4D018-9499-437A-9A12-4AB3CB761E32}"/>
                </a:ext>
              </a:extLst>
            </p:cNvPr>
            <p:cNvSpPr txBox="1"/>
            <p:nvPr/>
          </p:nvSpPr>
          <p:spPr>
            <a:xfrm>
              <a:off x="1437145" y="6229342"/>
              <a:ext cx="977703" cy="307777"/>
            </a:xfrm>
            <a:prstGeom prst="rect">
              <a:avLst/>
            </a:prstGeom>
            <a:noFill/>
          </p:spPr>
          <p:txBody>
            <a:bodyPr wrap="square" rtlCol="0" anchor="ctr">
              <a:spAutoFit/>
            </a:bodyPr>
            <a:lstStyle/>
            <a:p>
              <a:pPr algn="ctr"/>
              <a:r>
                <a:rPr lang="en-US" altLang="ko-KR" sz="1400" dirty="0"/>
                <a:t>to</a:t>
              </a:r>
            </a:p>
          </p:txBody>
        </p:sp>
        <p:cxnSp>
          <p:nvCxnSpPr>
            <p:cNvPr id="45" name="직선 화살표 연결선 44">
              <a:extLst>
                <a:ext uri="{FF2B5EF4-FFF2-40B4-BE49-F238E27FC236}">
                  <a16:creationId xmlns:a16="http://schemas.microsoft.com/office/drawing/2014/main" id="{8212594F-E267-47D3-91FD-F00AC0D474E1}"/>
                </a:ext>
              </a:extLst>
            </p:cNvPr>
            <p:cNvCxnSpPr>
              <a:cxnSpLocks/>
              <a:stCxn id="46" idx="0"/>
              <a:endCxn id="6" idx="2"/>
            </p:cNvCxnSpPr>
            <p:nvPr/>
          </p:nvCxnSpPr>
          <p:spPr>
            <a:xfrm flipV="1">
              <a:off x="3145247" y="5796565"/>
              <a:ext cx="3025"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885B05CE-67F3-47FD-8ABF-C2B32E2FE89E}"/>
                </a:ext>
              </a:extLst>
            </p:cNvPr>
            <p:cNvSpPr txBox="1"/>
            <p:nvPr/>
          </p:nvSpPr>
          <p:spPr>
            <a:xfrm>
              <a:off x="2656395" y="6229342"/>
              <a:ext cx="977703" cy="307777"/>
            </a:xfrm>
            <a:prstGeom prst="rect">
              <a:avLst/>
            </a:prstGeom>
            <a:noFill/>
          </p:spPr>
          <p:txBody>
            <a:bodyPr wrap="square" rtlCol="0" anchor="ctr">
              <a:spAutoFit/>
            </a:bodyPr>
            <a:lstStyle/>
            <a:p>
              <a:pPr algn="ctr"/>
              <a:r>
                <a:rPr lang="en-US" altLang="ko-KR" sz="1400" dirty="0"/>
                <a:t>meet</a:t>
              </a:r>
              <a:endParaRPr lang="ko-KR" altLang="en-US" sz="1400" dirty="0"/>
            </a:p>
          </p:txBody>
        </p:sp>
        <p:cxnSp>
          <p:nvCxnSpPr>
            <p:cNvPr id="48" name="직선 화살표 연결선 47">
              <a:extLst>
                <a:ext uri="{FF2B5EF4-FFF2-40B4-BE49-F238E27FC236}">
                  <a16:creationId xmlns:a16="http://schemas.microsoft.com/office/drawing/2014/main" id="{52BA0547-426A-4DAD-BE52-708D6CB02ED0}"/>
                </a:ext>
              </a:extLst>
            </p:cNvPr>
            <p:cNvCxnSpPr>
              <a:cxnSpLocks/>
              <a:stCxn id="49" idx="0"/>
              <a:endCxn id="7" idx="2"/>
            </p:cNvCxnSpPr>
            <p:nvPr/>
          </p:nvCxnSpPr>
          <p:spPr>
            <a:xfrm flipH="1" flipV="1">
              <a:off x="4376690" y="5796565"/>
              <a:ext cx="1976"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B9D70812-ADA1-44D5-9A64-16E5560FCC70}"/>
                </a:ext>
              </a:extLst>
            </p:cNvPr>
            <p:cNvSpPr txBox="1"/>
            <p:nvPr/>
          </p:nvSpPr>
          <p:spPr>
            <a:xfrm>
              <a:off x="3889814" y="6229342"/>
              <a:ext cx="977703" cy="307777"/>
            </a:xfrm>
            <a:prstGeom prst="rect">
              <a:avLst/>
            </a:prstGeom>
            <a:noFill/>
          </p:spPr>
          <p:txBody>
            <a:bodyPr wrap="square" rtlCol="0" anchor="ctr">
              <a:spAutoFit/>
            </a:bodyPr>
            <a:lstStyle/>
            <a:p>
              <a:pPr algn="ctr"/>
              <a:r>
                <a:rPr lang="en-US" altLang="ko-KR" sz="1400" dirty="0"/>
                <a:t>you</a:t>
              </a:r>
              <a:endParaRPr lang="ko-KR" altLang="en-US" sz="1400" dirty="0"/>
            </a:p>
          </p:txBody>
        </p:sp>
        <p:cxnSp>
          <p:nvCxnSpPr>
            <p:cNvPr id="66" name="직선 화살표 연결선 65">
              <a:extLst>
                <a:ext uri="{FF2B5EF4-FFF2-40B4-BE49-F238E27FC236}">
                  <a16:creationId xmlns:a16="http://schemas.microsoft.com/office/drawing/2014/main" id="{9BF6D0BF-69A6-4725-B60F-2373756804D7}"/>
                </a:ext>
              </a:extLst>
            </p:cNvPr>
            <p:cNvCxnSpPr>
              <a:cxnSpLocks/>
              <a:stCxn id="2" idx="3"/>
              <a:endCxn id="4" idx="1"/>
            </p:cNvCxnSpPr>
            <p:nvPr/>
          </p:nvCxnSpPr>
          <p:spPr>
            <a:xfrm>
              <a:off x="1139361" y="5346565"/>
              <a:ext cx="33049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9" name="직선 화살표 연결선 68">
              <a:extLst>
                <a:ext uri="{FF2B5EF4-FFF2-40B4-BE49-F238E27FC236}">
                  <a16:creationId xmlns:a16="http://schemas.microsoft.com/office/drawing/2014/main" id="{57C34650-5A57-4C45-93B9-DE4ABDEB942C}"/>
                </a:ext>
              </a:extLst>
            </p:cNvPr>
            <p:cNvCxnSpPr>
              <a:cxnSpLocks/>
              <a:stCxn id="4" idx="3"/>
              <a:endCxn id="6" idx="1"/>
            </p:cNvCxnSpPr>
            <p:nvPr/>
          </p:nvCxnSpPr>
          <p:spPr>
            <a:xfrm>
              <a:off x="2369854" y="534656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0" name="직선 화살표 연결선 69">
              <a:extLst>
                <a:ext uri="{FF2B5EF4-FFF2-40B4-BE49-F238E27FC236}">
                  <a16:creationId xmlns:a16="http://schemas.microsoft.com/office/drawing/2014/main" id="{285B1A90-6EB5-4E78-AF49-A5CE3AE78063}"/>
                </a:ext>
              </a:extLst>
            </p:cNvPr>
            <p:cNvCxnSpPr>
              <a:cxnSpLocks/>
              <a:stCxn id="6" idx="3"/>
              <a:endCxn id="7" idx="1"/>
            </p:cNvCxnSpPr>
            <p:nvPr/>
          </p:nvCxnSpPr>
          <p:spPr>
            <a:xfrm>
              <a:off x="3598272" y="534656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8" name="사각형: 둥근 모서리 7">
              <a:extLst>
                <a:ext uri="{FF2B5EF4-FFF2-40B4-BE49-F238E27FC236}">
                  <a16:creationId xmlns:a16="http://schemas.microsoft.com/office/drawing/2014/main" id="{EB5B54AE-DADA-41DA-B0FC-89D346762853}"/>
                </a:ext>
              </a:extLst>
            </p:cNvPr>
            <p:cNvSpPr/>
            <p:nvPr/>
          </p:nvSpPr>
          <p:spPr>
            <a:xfrm>
              <a:off x="7256048" y="4896564"/>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14" name="사각형: 둥근 모서리 13">
              <a:extLst>
                <a:ext uri="{FF2B5EF4-FFF2-40B4-BE49-F238E27FC236}">
                  <a16:creationId xmlns:a16="http://schemas.microsoft.com/office/drawing/2014/main" id="{6EEB47B4-F012-475C-8A68-CC02C58A15CB}"/>
                </a:ext>
              </a:extLst>
            </p:cNvPr>
            <p:cNvSpPr/>
            <p:nvPr/>
          </p:nvSpPr>
          <p:spPr>
            <a:xfrm>
              <a:off x="6024604" y="4896564"/>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cxnSp>
          <p:nvCxnSpPr>
            <p:cNvPr id="51" name="직선 화살표 연결선 50">
              <a:extLst>
                <a:ext uri="{FF2B5EF4-FFF2-40B4-BE49-F238E27FC236}">
                  <a16:creationId xmlns:a16="http://schemas.microsoft.com/office/drawing/2014/main" id="{0E545C83-32FC-42E8-8366-EA9EF53EEF79}"/>
                </a:ext>
              </a:extLst>
            </p:cNvPr>
            <p:cNvCxnSpPr>
              <a:cxnSpLocks/>
              <a:stCxn id="52" idx="0"/>
              <a:endCxn id="14" idx="2"/>
            </p:cNvCxnSpPr>
            <p:nvPr/>
          </p:nvCxnSpPr>
          <p:spPr>
            <a:xfrm flipV="1">
              <a:off x="6472626" y="5796564"/>
              <a:ext cx="1978"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E14811F3-D36A-4B79-A23D-08AAF439157D}"/>
                </a:ext>
              </a:extLst>
            </p:cNvPr>
            <p:cNvSpPr txBox="1"/>
            <p:nvPr/>
          </p:nvSpPr>
          <p:spPr>
            <a:xfrm>
              <a:off x="5983774" y="6229341"/>
              <a:ext cx="977703" cy="307777"/>
            </a:xfrm>
            <a:prstGeom prst="rect">
              <a:avLst/>
            </a:prstGeom>
            <a:noFill/>
          </p:spPr>
          <p:txBody>
            <a:bodyPr wrap="square" rtlCol="0" anchor="ctr">
              <a:spAutoFit/>
            </a:bodyPr>
            <a:lstStyle/>
            <a:p>
              <a:pPr algn="ctr"/>
              <a:r>
                <a:rPr lang="en-US" altLang="ko-KR" sz="1400" dirty="0"/>
                <a:t>&lt;start&gt;</a:t>
              </a:r>
              <a:endParaRPr lang="ko-KR" altLang="en-US" sz="1400" dirty="0"/>
            </a:p>
          </p:txBody>
        </p:sp>
        <p:cxnSp>
          <p:nvCxnSpPr>
            <p:cNvPr id="54" name="직선 화살표 연결선 53">
              <a:extLst>
                <a:ext uri="{FF2B5EF4-FFF2-40B4-BE49-F238E27FC236}">
                  <a16:creationId xmlns:a16="http://schemas.microsoft.com/office/drawing/2014/main" id="{B92A82F2-BE0D-4683-855E-3BD95F1CF568}"/>
                </a:ext>
              </a:extLst>
            </p:cNvPr>
            <p:cNvCxnSpPr>
              <a:cxnSpLocks/>
              <a:stCxn id="55" idx="0"/>
              <a:endCxn id="8" idx="2"/>
            </p:cNvCxnSpPr>
            <p:nvPr/>
          </p:nvCxnSpPr>
          <p:spPr>
            <a:xfrm flipV="1">
              <a:off x="7702976" y="5796564"/>
              <a:ext cx="3072"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FB613251-A34A-4F8A-B0C6-C420D9D8FE9B}"/>
                </a:ext>
              </a:extLst>
            </p:cNvPr>
            <p:cNvSpPr txBox="1"/>
            <p:nvPr/>
          </p:nvSpPr>
          <p:spPr>
            <a:xfrm>
              <a:off x="7214124" y="6229341"/>
              <a:ext cx="977703" cy="307777"/>
            </a:xfrm>
            <a:prstGeom prst="rect">
              <a:avLst/>
            </a:prstGeom>
            <a:noFill/>
          </p:spPr>
          <p:txBody>
            <a:bodyPr wrap="square" rtlCol="0" anchor="ctr">
              <a:spAutoFit/>
            </a:bodyPr>
            <a:lstStyle/>
            <a:p>
              <a:pPr algn="ctr"/>
              <a:r>
                <a:rPr lang="en-US" altLang="ko-KR" sz="1400" dirty="0" err="1"/>
                <a:t>ravi</a:t>
              </a:r>
              <a:endParaRPr lang="ko-KR" altLang="en-US" sz="1400" dirty="0"/>
            </a:p>
          </p:txBody>
        </p:sp>
        <p:cxnSp>
          <p:nvCxnSpPr>
            <p:cNvPr id="73" name="직선 화살표 연결선 72">
              <a:extLst>
                <a:ext uri="{FF2B5EF4-FFF2-40B4-BE49-F238E27FC236}">
                  <a16:creationId xmlns:a16="http://schemas.microsoft.com/office/drawing/2014/main" id="{D8E14284-174B-482E-97A4-EBD188C5B379}"/>
                </a:ext>
              </a:extLst>
            </p:cNvPr>
            <p:cNvCxnSpPr>
              <a:cxnSpLocks/>
              <a:stCxn id="7" idx="3"/>
              <a:endCxn id="14" idx="1"/>
            </p:cNvCxnSpPr>
            <p:nvPr/>
          </p:nvCxnSpPr>
          <p:spPr>
            <a:xfrm flipV="1">
              <a:off x="4826690" y="5346564"/>
              <a:ext cx="1197914"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9" name="직선 화살표 연결선 98">
              <a:extLst>
                <a:ext uri="{FF2B5EF4-FFF2-40B4-BE49-F238E27FC236}">
                  <a16:creationId xmlns:a16="http://schemas.microsoft.com/office/drawing/2014/main" id="{01930C6D-2CA4-4F9D-8EE9-24BD55C05DD7}"/>
                </a:ext>
              </a:extLst>
            </p:cNvPr>
            <p:cNvCxnSpPr>
              <a:cxnSpLocks/>
              <a:stCxn id="14" idx="0"/>
              <a:endCxn id="102" idx="2"/>
            </p:cNvCxnSpPr>
            <p:nvPr/>
          </p:nvCxnSpPr>
          <p:spPr>
            <a:xfrm flipH="1" flipV="1">
              <a:off x="6472626" y="4342676"/>
              <a:ext cx="1978" cy="5538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FD489A7C-F9E4-4E1C-9E96-92D1D7CD2D45}"/>
                </a:ext>
              </a:extLst>
            </p:cNvPr>
            <p:cNvSpPr txBox="1"/>
            <p:nvPr/>
          </p:nvSpPr>
          <p:spPr>
            <a:xfrm>
              <a:off x="5983774" y="4034899"/>
              <a:ext cx="977703" cy="307777"/>
            </a:xfrm>
            <a:prstGeom prst="rect">
              <a:avLst/>
            </a:prstGeom>
            <a:noFill/>
          </p:spPr>
          <p:txBody>
            <a:bodyPr wrap="square" rtlCol="0" anchor="ctr">
              <a:spAutoFit/>
            </a:bodyPr>
            <a:lstStyle/>
            <a:p>
              <a:pPr algn="ctr"/>
              <a:r>
                <a:rPr lang="en-US" altLang="ko-KR" sz="1400" dirty="0" err="1"/>
                <a:t>ravi</a:t>
              </a:r>
              <a:endParaRPr lang="ko-KR" altLang="en-US" sz="1400" dirty="0"/>
            </a:p>
          </p:txBody>
        </p:sp>
        <p:sp>
          <p:nvSpPr>
            <p:cNvPr id="105" name="TextBox 104">
              <a:extLst>
                <a:ext uri="{FF2B5EF4-FFF2-40B4-BE49-F238E27FC236}">
                  <a16:creationId xmlns:a16="http://schemas.microsoft.com/office/drawing/2014/main" id="{82C67F6F-43E5-4AD6-AA29-53EB8B58EE74}"/>
                </a:ext>
              </a:extLst>
            </p:cNvPr>
            <p:cNvSpPr txBox="1"/>
            <p:nvPr/>
          </p:nvSpPr>
          <p:spPr>
            <a:xfrm>
              <a:off x="7214123" y="1284384"/>
              <a:ext cx="977703" cy="307777"/>
            </a:xfrm>
            <a:prstGeom prst="rect">
              <a:avLst/>
            </a:prstGeom>
            <a:noFill/>
          </p:spPr>
          <p:txBody>
            <a:bodyPr wrap="square" rtlCol="0" anchor="ctr">
              <a:spAutoFit/>
            </a:bodyPr>
            <a:lstStyle/>
            <a:p>
              <a:pPr algn="ctr"/>
              <a:r>
                <a:rPr lang="en-US" altLang="ko-KR" sz="1400" dirty="0"/>
                <a:t>de</a:t>
              </a:r>
              <a:endParaRPr lang="ko-KR" altLang="en-US" sz="1400" dirty="0"/>
            </a:p>
          </p:txBody>
        </p:sp>
        <p:cxnSp>
          <p:nvCxnSpPr>
            <p:cNvPr id="112" name="직선 화살표 연결선 111">
              <a:extLst>
                <a:ext uri="{FF2B5EF4-FFF2-40B4-BE49-F238E27FC236}">
                  <a16:creationId xmlns:a16="http://schemas.microsoft.com/office/drawing/2014/main" id="{C73F103B-DFBA-4D6F-BDA1-AF913C6563DC}"/>
                </a:ext>
              </a:extLst>
            </p:cNvPr>
            <p:cNvCxnSpPr>
              <a:cxnSpLocks/>
              <a:stCxn id="8" idx="0"/>
              <a:endCxn id="105" idx="2"/>
            </p:cNvCxnSpPr>
            <p:nvPr/>
          </p:nvCxnSpPr>
          <p:spPr>
            <a:xfrm flipH="1" flipV="1">
              <a:off x="7702975" y="1592161"/>
              <a:ext cx="3073" cy="330440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직선 화살표 연결선 11">
              <a:extLst>
                <a:ext uri="{FF2B5EF4-FFF2-40B4-BE49-F238E27FC236}">
                  <a16:creationId xmlns:a16="http://schemas.microsoft.com/office/drawing/2014/main" id="{8EB964A9-A69D-D151-674F-39296BC7329B}"/>
                </a:ext>
              </a:extLst>
            </p:cNvPr>
            <p:cNvCxnSpPr>
              <a:cxnSpLocks/>
              <a:stCxn id="2" idx="0"/>
              <a:endCxn id="18" idx="4"/>
            </p:cNvCxnSpPr>
            <p:nvPr/>
          </p:nvCxnSpPr>
          <p:spPr>
            <a:xfrm flipH="1" flipV="1">
              <a:off x="689360" y="4463788"/>
              <a:ext cx="1"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타원 17">
              <a:extLst>
                <a:ext uri="{FF2B5EF4-FFF2-40B4-BE49-F238E27FC236}">
                  <a16:creationId xmlns:a16="http://schemas.microsoft.com/office/drawing/2014/main" id="{7E44CF53-560D-C77C-6E95-2876A3268C31}"/>
                </a:ext>
              </a:extLst>
            </p:cNvPr>
            <p:cNvSpPr/>
            <p:nvPr/>
          </p:nvSpPr>
          <p:spPr>
            <a:xfrm>
              <a:off x="489739" y="4063678"/>
              <a:ext cx="399242" cy="4001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22" name="직선 화살표 연결선 21">
              <a:extLst>
                <a:ext uri="{FF2B5EF4-FFF2-40B4-BE49-F238E27FC236}">
                  <a16:creationId xmlns:a16="http://schemas.microsoft.com/office/drawing/2014/main" id="{11B259EA-1D8D-B0F6-D5EA-C63B437DE354}"/>
                </a:ext>
              </a:extLst>
            </p:cNvPr>
            <p:cNvCxnSpPr>
              <a:cxnSpLocks/>
              <a:stCxn id="4" idx="0"/>
              <a:endCxn id="23" idx="4"/>
            </p:cNvCxnSpPr>
            <p:nvPr/>
          </p:nvCxnSpPr>
          <p:spPr>
            <a:xfrm flipH="1" flipV="1">
              <a:off x="1917303" y="4463788"/>
              <a:ext cx="2551"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3" name="타원 22">
              <a:extLst>
                <a:ext uri="{FF2B5EF4-FFF2-40B4-BE49-F238E27FC236}">
                  <a16:creationId xmlns:a16="http://schemas.microsoft.com/office/drawing/2014/main" id="{F31032A2-34B4-F12D-DBCB-AAAE51952E58}"/>
                </a:ext>
              </a:extLst>
            </p:cNvPr>
            <p:cNvSpPr/>
            <p:nvPr/>
          </p:nvSpPr>
          <p:spPr>
            <a:xfrm>
              <a:off x="1717682" y="4063678"/>
              <a:ext cx="399242" cy="4001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25" name="직선 화살표 연결선 24">
              <a:extLst>
                <a:ext uri="{FF2B5EF4-FFF2-40B4-BE49-F238E27FC236}">
                  <a16:creationId xmlns:a16="http://schemas.microsoft.com/office/drawing/2014/main" id="{5A005FE8-0A87-1774-6A77-7F14CA4B3D17}"/>
                </a:ext>
              </a:extLst>
            </p:cNvPr>
            <p:cNvCxnSpPr>
              <a:cxnSpLocks/>
              <a:stCxn id="6" idx="0"/>
              <a:endCxn id="26" idx="4"/>
            </p:cNvCxnSpPr>
            <p:nvPr/>
          </p:nvCxnSpPr>
          <p:spPr>
            <a:xfrm flipH="1" flipV="1">
              <a:off x="3145247" y="4429333"/>
              <a:ext cx="3025" cy="46723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6" name="타원 25">
              <a:extLst>
                <a:ext uri="{FF2B5EF4-FFF2-40B4-BE49-F238E27FC236}">
                  <a16:creationId xmlns:a16="http://schemas.microsoft.com/office/drawing/2014/main" id="{609F90A7-2AB2-2EF7-D186-FDD7A4806AB5}"/>
                </a:ext>
              </a:extLst>
            </p:cNvPr>
            <p:cNvSpPr/>
            <p:nvPr/>
          </p:nvSpPr>
          <p:spPr>
            <a:xfrm>
              <a:off x="2945626" y="4029223"/>
              <a:ext cx="399242" cy="4001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27" name="직선 화살표 연결선 26">
              <a:extLst>
                <a:ext uri="{FF2B5EF4-FFF2-40B4-BE49-F238E27FC236}">
                  <a16:creationId xmlns:a16="http://schemas.microsoft.com/office/drawing/2014/main" id="{2C4455F1-19C8-867D-17D6-D0062F102E5F}"/>
                </a:ext>
              </a:extLst>
            </p:cNvPr>
            <p:cNvCxnSpPr>
              <a:cxnSpLocks/>
              <a:stCxn id="7" idx="0"/>
              <a:endCxn id="28" idx="4"/>
            </p:cNvCxnSpPr>
            <p:nvPr/>
          </p:nvCxnSpPr>
          <p:spPr>
            <a:xfrm flipH="1" flipV="1">
              <a:off x="4373665" y="4448261"/>
              <a:ext cx="3025" cy="44830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8" name="타원 27">
              <a:extLst>
                <a:ext uri="{FF2B5EF4-FFF2-40B4-BE49-F238E27FC236}">
                  <a16:creationId xmlns:a16="http://schemas.microsoft.com/office/drawing/2014/main" id="{E192AF6E-D522-A8D5-3FF2-8FE288D127C2}"/>
                </a:ext>
              </a:extLst>
            </p:cNvPr>
            <p:cNvSpPr/>
            <p:nvPr/>
          </p:nvSpPr>
          <p:spPr>
            <a:xfrm>
              <a:off x="4174044" y="4048151"/>
              <a:ext cx="399242" cy="4001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6" name="사각형: 둥근 모서리 35">
              <a:extLst>
                <a:ext uri="{FF2B5EF4-FFF2-40B4-BE49-F238E27FC236}">
                  <a16:creationId xmlns:a16="http://schemas.microsoft.com/office/drawing/2014/main" id="{6A264726-D745-662B-D761-A85CA207FFFC}"/>
                </a:ext>
              </a:extLst>
            </p:cNvPr>
            <p:cNvSpPr/>
            <p:nvPr/>
          </p:nvSpPr>
          <p:spPr>
            <a:xfrm>
              <a:off x="200509" y="3429000"/>
              <a:ext cx="4665030" cy="400106"/>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err="1">
                  <a:solidFill>
                    <a:sysClr val="windowText" lastClr="000000"/>
                  </a:solidFill>
                </a:rPr>
                <a:t>softmax</a:t>
              </a:r>
              <a:endParaRPr lang="ko-KR" altLang="en-US" dirty="0">
                <a:solidFill>
                  <a:sysClr val="windowText" lastClr="000000"/>
                </a:solidFill>
              </a:endParaRPr>
            </a:p>
          </p:txBody>
        </p:sp>
        <p:cxnSp>
          <p:nvCxnSpPr>
            <p:cNvPr id="37" name="직선 화살표 연결선 36">
              <a:extLst>
                <a:ext uri="{FF2B5EF4-FFF2-40B4-BE49-F238E27FC236}">
                  <a16:creationId xmlns:a16="http://schemas.microsoft.com/office/drawing/2014/main" id="{0E7128CC-77CE-8548-8898-A9FC97141489}"/>
                </a:ext>
              </a:extLst>
            </p:cNvPr>
            <p:cNvCxnSpPr>
              <a:cxnSpLocks/>
              <a:stCxn id="18" idx="0"/>
            </p:cNvCxnSpPr>
            <p:nvPr/>
          </p:nvCxnSpPr>
          <p:spPr>
            <a:xfrm flipV="1">
              <a:off x="689360" y="3829106"/>
              <a:ext cx="0" cy="23457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0" name="직선 화살표 연결선 39">
              <a:extLst>
                <a:ext uri="{FF2B5EF4-FFF2-40B4-BE49-F238E27FC236}">
                  <a16:creationId xmlns:a16="http://schemas.microsoft.com/office/drawing/2014/main" id="{B864F596-3E32-78CC-84D8-63F5A6DF6A2D}"/>
                </a:ext>
              </a:extLst>
            </p:cNvPr>
            <p:cNvCxnSpPr>
              <a:cxnSpLocks/>
              <a:stCxn id="23" idx="0"/>
            </p:cNvCxnSpPr>
            <p:nvPr/>
          </p:nvCxnSpPr>
          <p:spPr>
            <a:xfrm flipV="1">
              <a:off x="1917303" y="3829106"/>
              <a:ext cx="5622" cy="23457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3" name="직선 화살표 연결선 52">
              <a:extLst>
                <a:ext uri="{FF2B5EF4-FFF2-40B4-BE49-F238E27FC236}">
                  <a16:creationId xmlns:a16="http://schemas.microsoft.com/office/drawing/2014/main" id="{CEA2AD5F-033B-FE40-1CDE-AD1FDD7DA736}"/>
                </a:ext>
              </a:extLst>
            </p:cNvPr>
            <p:cNvCxnSpPr>
              <a:cxnSpLocks/>
              <a:stCxn id="26" idx="0"/>
            </p:cNvCxnSpPr>
            <p:nvPr/>
          </p:nvCxnSpPr>
          <p:spPr>
            <a:xfrm flipH="1" flipV="1">
              <a:off x="3145246" y="3794531"/>
              <a:ext cx="1" cy="2346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9" name="직선 화살표 연결선 58">
              <a:extLst>
                <a:ext uri="{FF2B5EF4-FFF2-40B4-BE49-F238E27FC236}">
                  <a16:creationId xmlns:a16="http://schemas.microsoft.com/office/drawing/2014/main" id="{AEA8DC50-7215-6135-8A87-8F490BFE662B}"/>
                </a:ext>
              </a:extLst>
            </p:cNvPr>
            <p:cNvCxnSpPr>
              <a:cxnSpLocks/>
              <a:stCxn id="28" idx="0"/>
            </p:cNvCxnSpPr>
            <p:nvPr/>
          </p:nvCxnSpPr>
          <p:spPr>
            <a:xfrm flipV="1">
              <a:off x="4373665" y="3818566"/>
              <a:ext cx="1512" cy="2295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5" name="직사각형 64">
              <a:extLst>
                <a:ext uri="{FF2B5EF4-FFF2-40B4-BE49-F238E27FC236}">
                  <a16:creationId xmlns:a16="http://schemas.microsoft.com/office/drawing/2014/main" id="{7BD173DC-1FD5-2A8D-07A8-C662F734C14D}"/>
                </a:ext>
              </a:extLst>
            </p:cNvPr>
            <p:cNvSpPr/>
            <p:nvPr/>
          </p:nvSpPr>
          <p:spPr>
            <a:xfrm>
              <a:off x="599360" y="3100875"/>
              <a:ext cx="180000" cy="3049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sp>
          <p:nvSpPr>
            <p:cNvPr id="67" name="직사각형 66">
              <a:extLst>
                <a:ext uri="{FF2B5EF4-FFF2-40B4-BE49-F238E27FC236}">
                  <a16:creationId xmlns:a16="http://schemas.microsoft.com/office/drawing/2014/main" id="{3AEC8D40-31ED-BE53-D9A9-05DC9059417E}"/>
                </a:ext>
              </a:extLst>
            </p:cNvPr>
            <p:cNvSpPr/>
            <p:nvPr/>
          </p:nvSpPr>
          <p:spPr>
            <a:xfrm>
              <a:off x="1827303" y="2628900"/>
              <a:ext cx="179995" cy="77887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dirty="0"/>
            </a:p>
          </p:txBody>
        </p:sp>
        <p:sp>
          <p:nvSpPr>
            <p:cNvPr id="68" name="직사각형 67">
              <a:extLst>
                <a:ext uri="{FF2B5EF4-FFF2-40B4-BE49-F238E27FC236}">
                  <a16:creationId xmlns:a16="http://schemas.microsoft.com/office/drawing/2014/main" id="{E257CD33-A9CB-EF0D-C484-28424769C32D}"/>
                </a:ext>
              </a:extLst>
            </p:cNvPr>
            <p:cNvSpPr/>
            <p:nvPr/>
          </p:nvSpPr>
          <p:spPr>
            <a:xfrm>
              <a:off x="3055246" y="3209954"/>
              <a:ext cx="180000" cy="1959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dirty="0"/>
            </a:p>
          </p:txBody>
        </p:sp>
        <p:sp>
          <p:nvSpPr>
            <p:cNvPr id="72" name="직사각형 71">
              <a:extLst>
                <a:ext uri="{FF2B5EF4-FFF2-40B4-BE49-F238E27FC236}">
                  <a16:creationId xmlns:a16="http://schemas.microsoft.com/office/drawing/2014/main" id="{328EAA70-B106-B5C6-6B00-A5540AF50B8E}"/>
                </a:ext>
              </a:extLst>
            </p:cNvPr>
            <p:cNvSpPr/>
            <p:nvPr/>
          </p:nvSpPr>
          <p:spPr>
            <a:xfrm>
              <a:off x="4282974" y="2918566"/>
              <a:ext cx="179996" cy="48729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sp>
          <p:nvSpPr>
            <p:cNvPr id="76" name="타원 75">
              <a:extLst>
                <a:ext uri="{FF2B5EF4-FFF2-40B4-BE49-F238E27FC236}">
                  <a16:creationId xmlns:a16="http://schemas.microsoft.com/office/drawing/2014/main" id="{A3095625-05B9-A143-1ABE-39385ADB49EB}"/>
                </a:ext>
              </a:extLst>
            </p:cNvPr>
            <p:cNvSpPr/>
            <p:nvPr/>
          </p:nvSpPr>
          <p:spPr>
            <a:xfrm>
              <a:off x="2333403" y="1596140"/>
              <a:ext cx="399242" cy="40011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ko-KR" altLang="en-US" dirty="0"/>
            </a:p>
          </p:txBody>
        </p:sp>
        <p:cxnSp>
          <p:nvCxnSpPr>
            <p:cNvPr id="82" name="직선 화살표 연결선 81">
              <a:extLst>
                <a:ext uri="{FF2B5EF4-FFF2-40B4-BE49-F238E27FC236}">
                  <a16:creationId xmlns:a16="http://schemas.microsoft.com/office/drawing/2014/main" id="{D66C9AB6-9C85-D30E-343A-E9E9D84245EC}"/>
                </a:ext>
              </a:extLst>
            </p:cNvPr>
            <p:cNvCxnSpPr>
              <a:stCxn id="65" idx="0"/>
              <a:endCxn id="76" idx="4"/>
            </p:cNvCxnSpPr>
            <p:nvPr/>
          </p:nvCxnSpPr>
          <p:spPr>
            <a:xfrm flipV="1">
              <a:off x="689360" y="1996250"/>
              <a:ext cx="1843664" cy="1104625"/>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직선 화살표 연결선 82">
              <a:extLst>
                <a:ext uri="{FF2B5EF4-FFF2-40B4-BE49-F238E27FC236}">
                  <a16:creationId xmlns:a16="http://schemas.microsoft.com/office/drawing/2014/main" id="{DCB2CA4E-BFFE-7B18-49B8-8E9E3562FDB2}"/>
                </a:ext>
              </a:extLst>
            </p:cNvPr>
            <p:cNvCxnSpPr>
              <a:cxnSpLocks/>
              <a:stCxn id="67" idx="0"/>
              <a:endCxn id="76" idx="4"/>
            </p:cNvCxnSpPr>
            <p:nvPr/>
          </p:nvCxnSpPr>
          <p:spPr>
            <a:xfrm flipV="1">
              <a:off x="1917301" y="1996250"/>
              <a:ext cx="615723" cy="63265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직선 화살표 연결선 85">
              <a:extLst>
                <a:ext uri="{FF2B5EF4-FFF2-40B4-BE49-F238E27FC236}">
                  <a16:creationId xmlns:a16="http://schemas.microsoft.com/office/drawing/2014/main" id="{9EE92711-7CDC-3BF9-6D3D-EECB88ABC344}"/>
                </a:ext>
              </a:extLst>
            </p:cNvPr>
            <p:cNvCxnSpPr>
              <a:cxnSpLocks/>
              <a:stCxn id="68" idx="0"/>
              <a:endCxn id="76" idx="4"/>
            </p:cNvCxnSpPr>
            <p:nvPr/>
          </p:nvCxnSpPr>
          <p:spPr>
            <a:xfrm flipH="1" flipV="1">
              <a:off x="2533024" y="1996250"/>
              <a:ext cx="612222" cy="1213704"/>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직선 화살표 연결선 89">
              <a:extLst>
                <a:ext uri="{FF2B5EF4-FFF2-40B4-BE49-F238E27FC236}">
                  <a16:creationId xmlns:a16="http://schemas.microsoft.com/office/drawing/2014/main" id="{AFBDA09F-6F92-6730-2E92-69808A1CE6FA}"/>
                </a:ext>
              </a:extLst>
            </p:cNvPr>
            <p:cNvCxnSpPr>
              <a:cxnSpLocks/>
              <a:stCxn id="72" idx="0"/>
              <a:endCxn id="76" idx="4"/>
            </p:cNvCxnSpPr>
            <p:nvPr/>
          </p:nvCxnSpPr>
          <p:spPr>
            <a:xfrm flipH="1" flipV="1">
              <a:off x="2533024" y="1996250"/>
              <a:ext cx="1839948" cy="922316"/>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58F699B9-6592-B66F-1B2C-46220D20CB43}"/>
                </a:ext>
              </a:extLst>
            </p:cNvPr>
            <p:cNvCxnSpPr>
              <a:cxnSpLocks/>
              <a:stCxn id="8" idx="0"/>
              <a:endCxn id="18" idx="4"/>
            </p:cNvCxnSpPr>
            <p:nvPr/>
          </p:nvCxnSpPr>
          <p:spPr>
            <a:xfrm flipH="1" flipV="1">
              <a:off x="689360" y="4463788"/>
              <a:ext cx="7016688" cy="432776"/>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9" name="직선 화살표 연결선 118">
              <a:extLst>
                <a:ext uri="{FF2B5EF4-FFF2-40B4-BE49-F238E27FC236}">
                  <a16:creationId xmlns:a16="http://schemas.microsoft.com/office/drawing/2014/main" id="{893C09E5-37D8-275A-7E20-11D3FB663657}"/>
                </a:ext>
              </a:extLst>
            </p:cNvPr>
            <p:cNvCxnSpPr>
              <a:cxnSpLocks/>
              <a:stCxn id="8" idx="0"/>
              <a:endCxn id="23" idx="4"/>
            </p:cNvCxnSpPr>
            <p:nvPr/>
          </p:nvCxnSpPr>
          <p:spPr>
            <a:xfrm flipH="1" flipV="1">
              <a:off x="1917303" y="4463788"/>
              <a:ext cx="5788745" cy="432776"/>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97F7ED5E-6418-E866-7C25-D8BD5C52478F}"/>
                </a:ext>
              </a:extLst>
            </p:cNvPr>
            <p:cNvCxnSpPr>
              <a:cxnSpLocks/>
              <a:stCxn id="8" idx="0"/>
              <a:endCxn id="26" idx="4"/>
            </p:cNvCxnSpPr>
            <p:nvPr/>
          </p:nvCxnSpPr>
          <p:spPr>
            <a:xfrm flipH="1" flipV="1">
              <a:off x="3145247" y="4429333"/>
              <a:ext cx="4560801" cy="467231"/>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8" name="직선 화살표 연결선 127">
              <a:extLst>
                <a:ext uri="{FF2B5EF4-FFF2-40B4-BE49-F238E27FC236}">
                  <a16:creationId xmlns:a16="http://schemas.microsoft.com/office/drawing/2014/main" id="{7D3FBB63-F233-A3EB-03C9-ACA773276041}"/>
                </a:ext>
              </a:extLst>
            </p:cNvPr>
            <p:cNvCxnSpPr>
              <a:cxnSpLocks/>
              <a:stCxn id="8" idx="0"/>
              <a:endCxn id="28" idx="4"/>
            </p:cNvCxnSpPr>
            <p:nvPr/>
          </p:nvCxnSpPr>
          <p:spPr>
            <a:xfrm flipH="1" flipV="1">
              <a:off x="4373665" y="4448261"/>
              <a:ext cx="3332383" cy="448303"/>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DF8FAE1A-3E9E-42CE-E724-58F66FE54059}"/>
                </a:ext>
              </a:extLst>
            </p:cNvPr>
            <p:cNvCxnSpPr>
              <a:cxnSpLocks/>
              <a:stCxn id="76" idx="6"/>
            </p:cNvCxnSpPr>
            <p:nvPr/>
          </p:nvCxnSpPr>
          <p:spPr>
            <a:xfrm>
              <a:off x="2732645" y="1796195"/>
              <a:ext cx="4970329" cy="54912"/>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9" name="직선 화살표 연결선 138">
              <a:extLst>
                <a:ext uri="{FF2B5EF4-FFF2-40B4-BE49-F238E27FC236}">
                  <a16:creationId xmlns:a16="http://schemas.microsoft.com/office/drawing/2014/main" id="{8C9DD053-95F6-65F9-EC52-C111C3E07D42}"/>
                </a:ext>
              </a:extLst>
            </p:cNvPr>
            <p:cNvCxnSpPr>
              <a:cxnSpLocks/>
              <a:stCxn id="14" idx="3"/>
              <a:endCxn id="8" idx="1"/>
            </p:cNvCxnSpPr>
            <p:nvPr/>
          </p:nvCxnSpPr>
          <p:spPr>
            <a:xfrm>
              <a:off x="6924604" y="5346564"/>
              <a:ext cx="33144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2" name="직선 화살표 연결선 141">
              <a:extLst>
                <a:ext uri="{FF2B5EF4-FFF2-40B4-BE49-F238E27FC236}">
                  <a16:creationId xmlns:a16="http://schemas.microsoft.com/office/drawing/2014/main" id="{D4103567-9BCE-038B-CED0-71B35D763225}"/>
                </a:ext>
              </a:extLst>
            </p:cNvPr>
            <p:cNvCxnSpPr>
              <a:cxnSpLocks/>
              <a:stCxn id="8" idx="3"/>
            </p:cNvCxnSpPr>
            <p:nvPr/>
          </p:nvCxnSpPr>
          <p:spPr>
            <a:xfrm>
              <a:off x="8156048" y="5346564"/>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34" name="TextBox 33">
            <a:extLst>
              <a:ext uri="{FF2B5EF4-FFF2-40B4-BE49-F238E27FC236}">
                <a16:creationId xmlns:a16="http://schemas.microsoft.com/office/drawing/2014/main" id="{6B04E4F8-9E6B-B865-E374-8836ED63ACB7}"/>
              </a:ext>
            </a:extLst>
          </p:cNvPr>
          <p:cNvSpPr txBox="1"/>
          <p:nvPr/>
        </p:nvSpPr>
        <p:spPr>
          <a:xfrm>
            <a:off x="5333999" y="0"/>
            <a:ext cx="6838847" cy="400110"/>
          </a:xfrm>
          <a:prstGeom prst="rect">
            <a:avLst/>
          </a:prstGeom>
          <a:noFill/>
        </p:spPr>
        <p:txBody>
          <a:bodyPr wrap="square" rtlCol="0" anchor="ctr">
            <a:spAutoFit/>
          </a:bodyPr>
          <a:lstStyle/>
          <a:p>
            <a:r>
              <a:rPr lang="en-US" altLang="ko-KR" sz="1000" b="0" i="0" dirty="0" err="1">
                <a:solidFill>
                  <a:srgbClr val="2E414F"/>
                </a:solidFill>
                <a:effectLst/>
                <a:highlight>
                  <a:srgbClr val="FFFFFF"/>
                </a:highlight>
                <a:latin typeface="Roboto" panose="02000000000000000000" pitchFamily="2" charset="0"/>
              </a:rPr>
              <a:t>Bahdanau</a:t>
            </a:r>
            <a:r>
              <a:rPr lang="en-US" altLang="ko-KR" sz="1000" b="0" i="0" dirty="0">
                <a:solidFill>
                  <a:srgbClr val="2E414F"/>
                </a:solidFill>
                <a:effectLst/>
                <a:highlight>
                  <a:srgbClr val="FFFFFF"/>
                </a:highlight>
                <a:latin typeface="Roboto" panose="02000000000000000000" pitchFamily="2" charset="0"/>
              </a:rPr>
              <a:t>, </a:t>
            </a:r>
            <a:r>
              <a:rPr lang="en-US" altLang="ko-KR" sz="1000" b="0" i="0" dirty="0" err="1">
                <a:solidFill>
                  <a:srgbClr val="2E414F"/>
                </a:solidFill>
                <a:effectLst/>
                <a:highlight>
                  <a:srgbClr val="FFFFFF"/>
                </a:highlight>
                <a:latin typeface="Roboto" panose="02000000000000000000" pitchFamily="2" charset="0"/>
              </a:rPr>
              <a:t>Dzmitry</a:t>
            </a:r>
            <a:r>
              <a:rPr lang="en-US" altLang="ko-KR" sz="1000" b="0" i="0" dirty="0">
                <a:solidFill>
                  <a:srgbClr val="2E414F"/>
                </a:solidFill>
                <a:effectLst/>
                <a:highlight>
                  <a:srgbClr val="FFFFFF"/>
                </a:highlight>
                <a:latin typeface="Roboto" panose="02000000000000000000" pitchFamily="2" charset="0"/>
              </a:rPr>
              <a:t>, </a:t>
            </a:r>
            <a:r>
              <a:rPr lang="en-US" altLang="ko-KR" sz="1000" b="0" i="0" dirty="0" err="1">
                <a:solidFill>
                  <a:srgbClr val="2E414F"/>
                </a:solidFill>
                <a:effectLst/>
                <a:highlight>
                  <a:srgbClr val="FFFFFF"/>
                </a:highlight>
                <a:latin typeface="Roboto" panose="02000000000000000000" pitchFamily="2" charset="0"/>
              </a:rPr>
              <a:t>Kyunghyun</a:t>
            </a:r>
            <a:r>
              <a:rPr lang="en-US" altLang="ko-KR" sz="1000" b="0" i="0" dirty="0">
                <a:solidFill>
                  <a:srgbClr val="2E414F"/>
                </a:solidFill>
                <a:effectLst/>
                <a:highlight>
                  <a:srgbClr val="FFFFFF"/>
                </a:highlight>
                <a:latin typeface="Roboto" panose="02000000000000000000" pitchFamily="2" charset="0"/>
              </a:rPr>
              <a:t> Cho and Yoshua Bengio. “Neural Machine Translation by Jointly Learning to Align and Translate.” </a:t>
            </a:r>
            <a:r>
              <a:rPr lang="en-US" altLang="ko-KR" sz="1000" b="0" i="1" dirty="0" err="1">
                <a:solidFill>
                  <a:srgbClr val="2E414F"/>
                </a:solidFill>
                <a:effectLst/>
                <a:latin typeface="Roboto" panose="02000000000000000000" pitchFamily="2" charset="0"/>
              </a:rPr>
              <a:t>CoRR</a:t>
            </a:r>
            <a:r>
              <a:rPr lang="en-US" altLang="ko-KR" sz="1000" b="0" i="0" dirty="0">
                <a:solidFill>
                  <a:srgbClr val="2E414F"/>
                </a:solidFill>
                <a:effectLst/>
                <a:highlight>
                  <a:srgbClr val="FFFFFF"/>
                </a:highlight>
                <a:latin typeface="Roboto" panose="02000000000000000000" pitchFamily="2" charset="0"/>
              </a:rPr>
              <a:t> abs/1409.0473 (2014): n. </a:t>
            </a:r>
            <a:r>
              <a:rPr lang="en-US" altLang="ko-KR" sz="1000" b="0" i="0" dirty="0" err="1">
                <a:solidFill>
                  <a:srgbClr val="2E414F"/>
                </a:solidFill>
                <a:effectLst/>
                <a:highlight>
                  <a:srgbClr val="FFFFFF"/>
                </a:highlight>
                <a:latin typeface="Roboto" panose="02000000000000000000" pitchFamily="2" charset="0"/>
              </a:rPr>
              <a:t>pag</a:t>
            </a:r>
            <a:r>
              <a:rPr lang="en-US" altLang="ko-KR" sz="1000" b="0" i="0" dirty="0">
                <a:solidFill>
                  <a:srgbClr val="2E414F"/>
                </a:solidFill>
                <a:effectLst/>
                <a:highlight>
                  <a:srgbClr val="FFFFFF"/>
                </a:highlight>
                <a:latin typeface="Roboto" panose="02000000000000000000" pitchFamily="2" charset="0"/>
              </a:rPr>
              <a:t>.</a:t>
            </a:r>
            <a:endParaRPr lang="ko-KR" altLang="en-US" sz="1000" dirty="0"/>
          </a:p>
        </p:txBody>
      </p:sp>
    </p:spTree>
    <p:extLst>
      <p:ext uri="{BB962C8B-B14F-4D97-AF65-F5344CB8AC3E}">
        <p14:creationId xmlns:p14="http://schemas.microsoft.com/office/powerpoint/2010/main" val="2617093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Background</a:t>
            </a:r>
            <a:endParaRPr lang="ko-KR" altLang="en-US" sz="2400" dirty="0"/>
          </a:p>
        </p:txBody>
      </p:sp>
      <p:sp>
        <p:nvSpPr>
          <p:cNvPr id="125" name="TextBox 124">
            <a:extLst>
              <a:ext uri="{FF2B5EF4-FFF2-40B4-BE49-F238E27FC236}">
                <a16:creationId xmlns:a16="http://schemas.microsoft.com/office/drawing/2014/main" id="{43BA0E73-60AF-4CA5-95D1-00E827DD7C15}"/>
              </a:ext>
            </a:extLst>
          </p:cNvPr>
          <p:cNvSpPr txBox="1"/>
          <p:nvPr/>
        </p:nvSpPr>
        <p:spPr>
          <a:xfrm>
            <a:off x="203690" y="895917"/>
            <a:ext cx="2944739" cy="400110"/>
          </a:xfrm>
          <a:prstGeom prst="rect">
            <a:avLst/>
          </a:prstGeom>
          <a:noFill/>
        </p:spPr>
        <p:txBody>
          <a:bodyPr wrap="square" rtlCol="0">
            <a:spAutoFit/>
          </a:bodyPr>
          <a:lstStyle/>
          <a:p>
            <a:r>
              <a:rPr lang="en-US" altLang="ko-KR" sz="2000" dirty="0"/>
              <a:t>Seq2Seq with</a:t>
            </a:r>
            <a:r>
              <a:rPr lang="ko-KR" altLang="en-US" sz="2000" dirty="0"/>
              <a:t> </a:t>
            </a:r>
            <a:r>
              <a:rPr lang="en-US" altLang="ko-KR" sz="2000" dirty="0"/>
              <a:t>attention</a:t>
            </a:r>
            <a:endParaRPr lang="ko-KR" altLang="en-US" sz="2000" dirty="0"/>
          </a:p>
        </p:txBody>
      </p:sp>
      <p:grpSp>
        <p:nvGrpSpPr>
          <p:cNvPr id="3" name="그룹 2">
            <a:extLst>
              <a:ext uri="{FF2B5EF4-FFF2-40B4-BE49-F238E27FC236}">
                <a16:creationId xmlns:a16="http://schemas.microsoft.com/office/drawing/2014/main" id="{32F54D2C-BB1B-ED41-06BD-1FBC7A60364D}"/>
              </a:ext>
            </a:extLst>
          </p:cNvPr>
          <p:cNvGrpSpPr/>
          <p:nvPr/>
        </p:nvGrpSpPr>
        <p:grpSpPr>
          <a:xfrm>
            <a:off x="200509" y="1228884"/>
            <a:ext cx="11689965" cy="5308235"/>
            <a:chOff x="200509" y="1228884"/>
            <a:chExt cx="11689965" cy="5308235"/>
          </a:xfrm>
        </p:grpSpPr>
        <p:sp>
          <p:nvSpPr>
            <p:cNvPr id="2" name="사각형: 둥근 모서리 1">
              <a:extLst>
                <a:ext uri="{FF2B5EF4-FFF2-40B4-BE49-F238E27FC236}">
                  <a16:creationId xmlns:a16="http://schemas.microsoft.com/office/drawing/2014/main" id="{3F0ABBEA-CBA6-4679-8BB0-46AF09DE45C8}"/>
                </a:ext>
              </a:extLst>
            </p:cNvPr>
            <p:cNvSpPr/>
            <p:nvPr/>
          </p:nvSpPr>
          <p:spPr>
            <a:xfrm>
              <a:off x="239361" y="489656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4" name="사각형: 둥근 모서리 3">
              <a:extLst>
                <a:ext uri="{FF2B5EF4-FFF2-40B4-BE49-F238E27FC236}">
                  <a16:creationId xmlns:a16="http://schemas.microsoft.com/office/drawing/2014/main" id="{5CA83747-A320-48CF-BF47-3B9AF0B7BCAE}"/>
                </a:ext>
              </a:extLst>
            </p:cNvPr>
            <p:cNvSpPr/>
            <p:nvPr/>
          </p:nvSpPr>
          <p:spPr>
            <a:xfrm>
              <a:off x="1469854" y="489656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6" name="사각형: 둥근 모서리 5">
              <a:extLst>
                <a:ext uri="{FF2B5EF4-FFF2-40B4-BE49-F238E27FC236}">
                  <a16:creationId xmlns:a16="http://schemas.microsoft.com/office/drawing/2014/main" id="{D3D932E5-9F9A-490A-9355-DA1970117DE9}"/>
                </a:ext>
              </a:extLst>
            </p:cNvPr>
            <p:cNvSpPr/>
            <p:nvPr/>
          </p:nvSpPr>
          <p:spPr>
            <a:xfrm>
              <a:off x="2698272" y="489656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7" name="사각형: 둥근 모서리 6">
              <a:extLst>
                <a:ext uri="{FF2B5EF4-FFF2-40B4-BE49-F238E27FC236}">
                  <a16:creationId xmlns:a16="http://schemas.microsoft.com/office/drawing/2014/main" id="{B205C303-D1E8-4938-B3FE-D0342D0C8185}"/>
                </a:ext>
              </a:extLst>
            </p:cNvPr>
            <p:cNvSpPr/>
            <p:nvPr/>
          </p:nvSpPr>
          <p:spPr>
            <a:xfrm>
              <a:off x="3926690" y="489656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cxnSp>
          <p:nvCxnSpPr>
            <p:cNvPr id="16" name="직선 화살표 연결선 15">
              <a:extLst>
                <a:ext uri="{FF2B5EF4-FFF2-40B4-BE49-F238E27FC236}">
                  <a16:creationId xmlns:a16="http://schemas.microsoft.com/office/drawing/2014/main" id="{B8E2D0BB-0649-4414-A4D0-6B08BF368C44}"/>
                </a:ext>
              </a:extLst>
            </p:cNvPr>
            <p:cNvCxnSpPr>
              <a:cxnSpLocks/>
              <a:stCxn id="24" idx="0"/>
              <a:endCxn id="2" idx="2"/>
            </p:cNvCxnSpPr>
            <p:nvPr/>
          </p:nvCxnSpPr>
          <p:spPr>
            <a:xfrm flipV="1">
              <a:off x="689361" y="5796565"/>
              <a:ext cx="0"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8B6F0A3-4E94-4B5F-9B16-E3F8FCFAB071}"/>
                </a:ext>
              </a:extLst>
            </p:cNvPr>
            <p:cNvSpPr txBox="1"/>
            <p:nvPr/>
          </p:nvSpPr>
          <p:spPr>
            <a:xfrm>
              <a:off x="200509" y="6229342"/>
              <a:ext cx="977703" cy="307777"/>
            </a:xfrm>
            <a:prstGeom prst="rect">
              <a:avLst/>
            </a:prstGeom>
            <a:noFill/>
          </p:spPr>
          <p:txBody>
            <a:bodyPr wrap="square" rtlCol="0" anchor="ctr">
              <a:spAutoFit/>
            </a:bodyPr>
            <a:lstStyle/>
            <a:p>
              <a:pPr algn="ctr"/>
              <a:r>
                <a:rPr lang="en-US" altLang="ko-KR" sz="1400" dirty="0"/>
                <a:t>nice</a:t>
              </a:r>
              <a:endParaRPr lang="ko-KR" altLang="en-US" sz="1400" dirty="0"/>
            </a:p>
          </p:txBody>
        </p:sp>
        <p:cxnSp>
          <p:nvCxnSpPr>
            <p:cNvPr id="42" name="직선 화살표 연결선 41">
              <a:extLst>
                <a:ext uri="{FF2B5EF4-FFF2-40B4-BE49-F238E27FC236}">
                  <a16:creationId xmlns:a16="http://schemas.microsoft.com/office/drawing/2014/main" id="{AF1E5C18-14ED-4610-89A2-96BA602B1FA1}"/>
                </a:ext>
              </a:extLst>
            </p:cNvPr>
            <p:cNvCxnSpPr>
              <a:cxnSpLocks/>
              <a:stCxn id="43" idx="0"/>
              <a:endCxn id="4" idx="2"/>
            </p:cNvCxnSpPr>
            <p:nvPr/>
          </p:nvCxnSpPr>
          <p:spPr>
            <a:xfrm flipH="1" flipV="1">
              <a:off x="1919854" y="5796565"/>
              <a:ext cx="6143"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05A4D018-9499-437A-9A12-4AB3CB761E32}"/>
                </a:ext>
              </a:extLst>
            </p:cNvPr>
            <p:cNvSpPr txBox="1"/>
            <p:nvPr/>
          </p:nvSpPr>
          <p:spPr>
            <a:xfrm>
              <a:off x="1437145" y="6229342"/>
              <a:ext cx="977703" cy="307777"/>
            </a:xfrm>
            <a:prstGeom prst="rect">
              <a:avLst/>
            </a:prstGeom>
            <a:noFill/>
          </p:spPr>
          <p:txBody>
            <a:bodyPr wrap="square" rtlCol="0" anchor="ctr">
              <a:spAutoFit/>
            </a:bodyPr>
            <a:lstStyle/>
            <a:p>
              <a:pPr algn="ctr"/>
              <a:r>
                <a:rPr lang="en-US" altLang="ko-KR" sz="1400" dirty="0"/>
                <a:t>to</a:t>
              </a:r>
            </a:p>
          </p:txBody>
        </p:sp>
        <p:cxnSp>
          <p:nvCxnSpPr>
            <p:cNvPr id="45" name="직선 화살표 연결선 44">
              <a:extLst>
                <a:ext uri="{FF2B5EF4-FFF2-40B4-BE49-F238E27FC236}">
                  <a16:creationId xmlns:a16="http://schemas.microsoft.com/office/drawing/2014/main" id="{8212594F-E267-47D3-91FD-F00AC0D474E1}"/>
                </a:ext>
              </a:extLst>
            </p:cNvPr>
            <p:cNvCxnSpPr>
              <a:cxnSpLocks/>
              <a:stCxn id="46" idx="0"/>
              <a:endCxn id="6" idx="2"/>
            </p:cNvCxnSpPr>
            <p:nvPr/>
          </p:nvCxnSpPr>
          <p:spPr>
            <a:xfrm flipV="1">
              <a:off x="3145247" y="5796565"/>
              <a:ext cx="3025"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885B05CE-67F3-47FD-8ABF-C2B32E2FE89E}"/>
                </a:ext>
              </a:extLst>
            </p:cNvPr>
            <p:cNvSpPr txBox="1"/>
            <p:nvPr/>
          </p:nvSpPr>
          <p:spPr>
            <a:xfrm>
              <a:off x="2656395" y="6229342"/>
              <a:ext cx="977703" cy="307777"/>
            </a:xfrm>
            <a:prstGeom prst="rect">
              <a:avLst/>
            </a:prstGeom>
            <a:noFill/>
          </p:spPr>
          <p:txBody>
            <a:bodyPr wrap="square" rtlCol="0" anchor="ctr">
              <a:spAutoFit/>
            </a:bodyPr>
            <a:lstStyle/>
            <a:p>
              <a:pPr algn="ctr"/>
              <a:r>
                <a:rPr lang="en-US" altLang="ko-KR" sz="1400" dirty="0"/>
                <a:t>meet</a:t>
              </a:r>
              <a:endParaRPr lang="ko-KR" altLang="en-US" sz="1400" dirty="0"/>
            </a:p>
          </p:txBody>
        </p:sp>
        <p:cxnSp>
          <p:nvCxnSpPr>
            <p:cNvPr id="48" name="직선 화살표 연결선 47">
              <a:extLst>
                <a:ext uri="{FF2B5EF4-FFF2-40B4-BE49-F238E27FC236}">
                  <a16:creationId xmlns:a16="http://schemas.microsoft.com/office/drawing/2014/main" id="{52BA0547-426A-4DAD-BE52-708D6CB02ED0}"/>
                </a:ext>
              </a:extLst>
            </p:cNvPr>
            <p:cNvCxnSpPr>
              <a:cxnSpLocks/>
              <a:stCxn id="49" idx="0"/>
              <a:endCxn id="7" idx="2"/>
            </p:cNvCxnSpPr>
            <p:nvPr/>
          </p:nvCxnSpPr>
          <p:spPr>
            <a:xfrm flipH="1" flipV="1">
              <a:off x="4376690" y="5796565"/>
              <a:ext cx="1976"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B9D70812-ADA1-44D5-9A64-16E5560FCC70}"/>
                </a:ext>
              </a:extLst>
            </p:cNvPr>
            <p:cNvSpPr txBox="1"/>
            <p:nvPr/>
          </p:nvSpPr>
          <p:spPr>
            <a:xfrm>
              <a:off x="3889814" y="6229342"/>
              <a:ext cx="977703" cy="307777"/>
            </a:xfrm>
            <a:prstGeom prst="rect">
              <a:avLst/>
            </a:prstGeom>
            <a:noFill/>
          </p:spPr>
          <p:txBody>
            <a:bodyPr wrap="square" rtlCol="0" anchor="ctr">
              <a:spAutoFit/>
            </a:bodyPr>
            <a:lstStyle/>
            <a:p>
              <a:pPr algn="ctr"/>
              <a:r>
                <a:rPr lang="en-US" altLang="ko-KR" sz="1400" dirty="0"/>
                <a:t>you</a:t>
              </a:r>
              <a:endParaRPr lang="ko-KR" altLang="en-US" sz="1400" dirty="0"/>
            </a:p>
          </p:txBody>
        </p:sp>
        <p:cxnSp>
          <p:nvCxnSpPr>
            <p:cNvPr id="66" name="직선 화살표 연결선 65">
              <a:extLst>
                <a:ext uri="{FF2B5EF4-FFF2-40B4-BE49-F238E27FC236}">
                  <a16:creationId xmlns:a16="http://schemas.microsoft.com/office/drawing/2014/main" id="{9BF6D0BF-69A6-4725-B60F-2373756804D7}"/>
                </a:ext>
              </a:extLst>
            </p:cNvPr>
            <p:cNvCxnSpPr>
              <a:cxnSpLocks/>
              <a:stCxn id="2" idx="3"/>
              <a:endCxn id="4" idx="1"/>
            </p:cNvCxnSpPr>
            <p:nvPr/>
          </p:nvCxnSpPr>
          <p:spPr>
            <a:xfrm>
              <a:off x="1139361" y="5346565"/>
              <a:ext cx="33049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9" name="직선 화살표 연결선 68">
              <a:extLst>
                <a:ext uri="{FF2B5EF4-FFF2-40B4-BE49-F238E27FC236}">
                  <a16:creationId xmlns:a16="http://schemas.microsoft.com/office/drawing/2014/main" id="{57C34650-5A57-4C45-93B9-DE4ABDEB942C}"/>
                </a:ext>
              </a:extLst>
            </p:cNvPr>
            <p:cNvCxnSpPr>
              <a:cxnSpLocks/>
              <a:stCxn id="4" idx="3"/>
              <a:endCxn id="6" idx="1"/>
            </p:cNvCxnSpPr>
            <p:nvPr/>
          </p:nvCxnSpPr>
          <p:spPr>
            <a:xfrm>
              <a:off x="2369854" y="534656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0" name="직선 화살표 연결선 69">
              <a:extLst>
                <a:ext uri="{FF2B5EF4-FFF2-40B4-BE49-F238E27FC236}">
                  <a16:creationId xmlns:a16="http://schemas.microsoft.com/office/drawing/2014/main" id="{285B1A90-6EB5-4E78-AF49-A5CE3AE78063}"/>
                </a:ext>
              </a:extLst>
            </p:cNvPr>
            <p:cNvCxnSpPr>
              <a:cxnSpLocks/>
              <a:stCxn id="6" idx="3"/>
              <a:endCxn id="7" idx="1"/>
            </p:cNvCxnSpPr>
            <p:nvPr/>
          </p:nvCxnSpPr>
          <p:spPr>
            <a:xfrm>
              <a:off x="3598272" y="534656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0ED5EF17-1F82-4AE5-884A-92393A9FDE17}"/>
                </a:ext>
              </a:extLst>
            </p:cNvPr>
            <p:cNvSpPr txBox="1"/>
            <p:nvPr/>
          </p:nvSpPr>
          <p:spPr>
            <a:xfrm>
              <a:off x="10912771" y="6229342"/>
              <a:ext cx="977703" cy="307777"/>
            </a:xfrm>
            <a:prstGeom prst="rect">
              <a:avLst/>
            </a:prstGeom>
            <a:noFill/>
          </p:spPr>
          <p:txBody>
            <a:bodyPr wrap="square" rtlCol="0" anchor="ctr">
              <a:spAutoFit/>
            </a:bodyPr>
            <a:lstStyle/>
            <a:p>
              <a:pPr algn="ctr"/>
              <a:r>
                <a:rPr lang="en-US" altLang="ko-KR" sz="1400" dirty="0" err="1"/>
                <a:t>recontrer</a:t>
              </a:r>
              <a:endParaRPr lang="ko-KR" altLang="en-US" sz="1400" dirty="0"/>
            </a:p>
          </p:txBody>
        </p:sp>
        <p:sp>
          <p:nvSpPr>
            <p:cNvPr id="8" name="사각형: 둥근 모서리 7">
              <a:extLst>
                <a:ext uri="{FF2B5EF4-FFF2-40B4-BE49-F238E27FC236}">
                  <a16:creationId xmlns:a16="http://schemas.microsoft.com/office/drawing/2014/main" id="{EB5B54AE-DADA-41DA-B0FC-89D346762853}"/>
                </a:ext>
              </a:extLst>
            </p:cNvPr>
            <p:cNvSpPr/>
            <p:nvPr/>
          </p:nvSpPr>
          <p:spPr>
            <a:xfrm>
              <a:off x="7256048" y="4896564"/>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9" name="사각형: 둥근 모서리 8">
              <a:extLst>
                <a:ext uri="{FF2B5EF4-FFF2-40B4-BE49-F238E27FC236}">
                  <a16:creationId xmlns:a16="http://schemas.microsoft.com/office/drawing/2014/main" id="{9D38E8E4-82AF-471D-BA84-B8387892BA44}"/>
                </a:ext>
              </a:extLst>
            </p:cNvPr>
            <p:cNvSpPr/>
            <p:nvPr/>
          </p:nvSpPr>
          <p:spPr>
            <a:xfrm>
              <a:off x="8484466" y="4896564"/>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10" name="사각형: 둥근 모서리 9">
              <a:extLst>
                <a:ext uri="{FF2B5EF4-FFF2-40B4-BE49-F238E27FC236}">
                  <a16:creationId xmlns:a16="http://schemas.microsoft.com/office/drawing/2014/main" id="{2849B265-583D-4979-8A24-8292BC452E28}"/>
                </a:ext>
              </a:extLst>
            </p:cNvPr>
            <p:cNvSpPr/>
            <p:nvPr/>
          </p:nvSpPr>
          <p:spPr>
            <a:xfrm>
              <a:off x="9715910" y="4896564"/>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11" name="사각형: 둥근 모서리 10">
              <a:extLst>
                <a:ext uri="{FF2B5EF4-FFF2-40B4-BE49-F238E27FC236}">
                  <a16:creationId xmlns:a16="http://schemas.microsoft.com/office/drawing/2014/main" id="{18E161CE-1873-4527-8DF6-840CE343AFF3}"/>
                </a:ext>
              </a:extLst>
            </p:cNvPr>
            <p:cNvSpPr/>
            <p:nvPr/>
          </p:nvSpPr>
          <p:spPr>
            <a:xfrm>
              <a:off x="10947354" y="4896564"/>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14" name="사각형: 둥근 모서리 13">
              <a:extLst>
                <a:ext uri="{FF2B5EF4-FFF2-40B4-BE49-F238E27FC236}">
                  <a16:creationId xmlns:a16="http://schemas.microsoft.com/office/drawing/2014/main" id="{6EEB47B4-F012-475C-8A68-CC02C58A15CB}"/>
                </a:ext>
              </a:extLst>
            </p:cNvPr>
            <p:cNvSpPr/>
            <p:nvPr/>
          </p:nvSpPr>
          <p:spPr>
            <a:xfrm>
              <a:off x="6024604" y="4896564"/>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cxnSp>
          <p:nvCxnSpPr>
            <p:cNvPr id="51" name="직선 화살표 연결선 50">
              <a:extLst>
                <a:ext uri="{FF2B5EF4-FFF2-40B4-BE49-F238E27FC236}">
                  <a16:creationId xmlns:a16="http://schemas.microsoft.com/office/drawing/2014/main" id="{0E545C83-32FC-42E8-8366-EA9EF53EEF79}"/>
                </a:ext>
              </a:extLst>
            </p:cNvPr>
            <p:cNvCxnSpPr>
              <a:cxnSpLocks/>
              <a:stCxn id="52" idx="0"/>
              <a:endCxn id="14" idx="2"/>
            </p:cNvCxnSpPr>
            <p:nvPr/>
          </p:nvCxnSpPr>
          <p:spPr>
            <a:xfrm flipV="1">
              <a:off x="6472626" y="5796564"/>
              <a:ext cx="1978"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E14811F3-D36A-4B79-A23D-08AAF439157D}"/>
                </a:ext>
              </a:extLst>
            </p:cNvPr>
            <p:cNvSpPr txBox="1"/>
            <p:nvPr/>
          </p:nvSpPr>
          <p:spPr>
            <a:xfrm>
              <a:off x="5983774" y="6229341"/>
              <a:ext cx="977703" cy="307777"/>
            </a:xfrm>
            <a:prstGeom prst="rect">
              <a:avLst/>
            </a:prstGeom>
            <a:noFill/>
          </p:spPr>
          <p:txBody>
            <a:bodyPr wrap="square" rtlCol="0" anchor="ctr">
              <a:spAutoFit/>
            </a:bodyPr>
            <a:lstStyle/>
            <a:p>
              <a:pPr algn="ctr"/>
              <a:r>
                <a:rPr lang="en-US" altLang="ko-KR" sz="1400" dirty="0"/>
                <a:t>&lt;start&gt;</a:t>
              </a:r>
              <a:endParaRPr lang="ko-KR" altLang="en-US" sz="1400" dirty="0"/>
            </a:p>
          </p:txBody>
        </p:sp>
        <p:cxnSp>
          <p:nvCxnSpPr>
            <p:cNvPr id="54" name="직선 화살표 연결선 53">
              <a:extLst>
                <a:ext uri="{FF2B5EF4-FFF2-40B4-BE49-F238E27FC236}">
                  <a16:creationId xmlns:a16="http://schemas.microsoft.com/office/drawing/2014/main" id="{B92A82F2-BE0D-4683-855E-3BD95F1CF568}"/>
                </a:ext>
              </a:extLst>
            </p:cNvPr>
            <p:cNvCxnSpPr>
              <a:cxnSpLocks/>
              <a:stCxn id="55" idx="0"/>
              <a:endCxn id="8" idx="2"/>
            </p:cNvCxnSpPr>
            <p:nvPr/>
          </p:nvCxnSpPr>
          <p:spPr>
            <a:xfrm flipV="1">
              <a:off x="7702976" y="5796564"/>
              <a:ext cx="3072"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FB613251-A34A-4F8A-B0C6-C420D9D8FE9B}"/>
                </a:ext>
              </a:extLst>
            </p:cNvPr>
            <p:cNvSpPr txBox="1"/>
            <p:nvPr/>
          </p:nvSpPr>
          <p:spPr>
            <a:xfrm>
              <a:off x="7214124" y="6229341"/>
              <a:ext cx="977703" cy="307777"/>
            </a:xfrm>
            <a:prstGeom prst="rect">
              <a:avLst/>
            </a:prstGeom>
            <a:noFill/>
          </p:spPr>
          <p:txBody>
            <a:bodyPr wrap="square" rtlCol="0" anchor="ctr">
              <a:spAutoFit/>
            </a:bodyPr>
            <a:lstStyle/>
            <a:p>
              <a:pPr algn="ctr"/>
              <a:r>
                <a:rPr lang="en-US" altLang="ko-KR" sz="1400" dirty="0" err="1"/>
                <a:t>ravi</a:t>
              </a:r>
              <a:endParaRPr lang="ko-KR" altLang="en-US" sz="1400" dirty="0"/>
            </a:p>
          </p:txBody>
        </p:sp>
        <p:cxnSp>
          <p:nvCxnSpPr>
            <p:cNvPr id="57" name="직선 화살표 연결선 56">
              <a:extLst>
                <a:ext uri="{FF2B5EF4-FFF2-40B4-BE49-F238E27FC236}">
                  <a16:creationId xmlns:a16="http://schemas.microsoft.com/office/drawing/2014/main" id="{88C3F8C6-3BF0-490B-8249-FF14F8E1E384}"/>
                </a:ext>
              </a:extLst>
            </p:cNvPr>
            <p:cNvCxnSpPr>
              <a:cxnSpLocks/>
              <a:stCxn id="58" idx="0"/>
              <a:endCxn id="9" idx="2"/>
            </p:cNvCxnSpPr>
            <p:nvPr/>
          </p:nvCxnSpPr>
          <p:spPr>
            <a:xfrm flipV="1">
              <a:off x="8932615" y="5796564"/>
              <a:ext cx="1851"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DAD67136-4743-415C-A866-F47106686FA3}"/>
                </a:ext>
              </a:extLst>
            </p:cNvPr>
            <p:cNvSpPr txBox="1"/>
            <p:nvPr/>
          </p:nvSpPr>
          <p:spPr>
            <a:xfrm>
              <a:off x="8443763" y="6229341"/>
              <a:ext cx="977703" cy="307777"/>
            </a:xfrm>
            <a:prstGeom prst="rect">
              <a:avLst/>
            </a:prstGeom>
            <a:noFill/>
          </p:spPr>
          <p:txBody>
            <a:bodyPr wrap="square" rtlCol="0" anchor="ctr">
              <a:spAutoFit/>
            </a:bodyPr>
            <a:lstStyle/>
            <a:p>
              <a:pPr algn="ctr"/>
              <a:r>
                <a:rPr lang="en-US" altLang="ko-KR" sz="1400" dirty="0"/>
                <a:t>de</a:t>
              </a:r>
              <a:endParaRPr lang="ko-KR" altLang="en-US" sz="1400" dirty="0"/>
            </a:p>
          </p:txBody>
        </p:sp>
        <p:cxnSp>
          <p:nvCxnSpPr>
            <p:cNvPr id="60" name="직선 화살표 연결선 59">
              <a:extLst>
                <a:ext uri="{FF2B5EF4-FFF2-40B4-BE49-F238E27FC236}">
                  <a16:creationId xmlns:a16="http://schemas.microsoft.com/office/drawing/2014/main" id="{CA057018-EE4E-49BE-A5DA-2749A0DC5DB7}"/>
                </a:ext>
              </a:extLst>
            </p:cNvPr>
            <p:cNvCxnSpPr>
              <a:cxnSpLocks/>
              <a:stCxn id="61" idx="0"/>
              <a:endCxn id="10" idx="2"/>
            </p:cNvCxnSpPr>
            <p:nvPr/>
          </p:nvCxnSpPr>
          <p:spPr>
            <a:xfrm flipH="1" flipV="1">
              <a:off x="10165910" y="5796564"/>
              <a:ext cx="1209"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7219014D-4594-4131-9E98-32461AD76CDB}"/>
                </a:ext>
              </a:extLst>
            </p:cNvPr>
            <p:cNvSpPr txBox="1"/>
            <p:nvPr/>
          </p:nvSpPr>
          <p:spPr>
            <a:xfrm>
              <a:off x="9678267" y="6229341"/>
              <a:ext cx="977703" cy="307777"/>
            </a:xfrm>
            <a:prstGeom prst="rect">
              <a:avLst/>
            </a:prstGeom>
            <a:noFill/>
          </p:spPr>
          <p:txBody>
            <a:bodyPr wrap="square" rtlCol="0" anchor="ctr">
              <a:spAutoFit/>
            </a:bodyPr>
            <a:lstStyle/>
            <a:p>
              <a:pPr algn="ctr"/>
              <a:r>
                <a:rPr lang="en-US" altLang="ko-KR" sz="1400" dirty="0" err="1"/>
                <a:t>vous</a:t>
              </a:r>
              <a:endParaRPr lang="ko-KR" altLang="en-US" sz="1400" dirty="0"/>
            </a:p>
          </p:txBody>
        </p:sp>
        <p:cxnSp>
          <p:nvCxnSpPr>
            <p:cNvPr id="63" name="직선 화살표 연결선 62">
              <a:extLst>
                <a:ext uri="{FF2B5EF4-FFF2-40B4-BE49-F238E27FC236}">
                  <a16:creationId xmlns:a16="http://schemas.microsoft.com/office/drawing/2014/main" id="{5F24A470-22DC-4BD4-B23A-EE92130E7954}"/>
                </a:ext>
              </a:extLst>
            </p:cNvPr>
            <p:cNvCxnSpPr>
              <a:cxnSpLocks/>
              <a:stCxn id="64" idx="0"/>
              <a:endCxn id="11" idx="2"/>
            </p:cNvCxnSpPr>
            <p:nvPr/>
          </p:nvCxnSpPr>
          <p:spPr>
            <a:xfrm flipH="1" flipV="1">
              <a:off x="11397354" y="5796564"/>
              <a:ext cx="4269" cy="43277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3" name="직선 화살표 연결선 72">
              <a:extLst>
                <a:ext uri="{FF2B5EF4-FFF2-40B4-BE49-F238E27FC236}">
                  <a16:creationId xmlns:a16="http://schemas.microsoft.com/office/drawing/2014/main" id="{D8E14284-174B-482E-97A4-EBD188C5B379}"/>
                </a:ext>
              </a:extLst>
            </p:cNvPr>
            <p:cNvCxnSpPr>
              <a:cxnSpLocks/>
              <a:stCxn id="7" idx="3"/>
              <a:endCxn id="14" idx="1"/>
            </p:cNvCxnSpPr>
            <p:nvPr/>
          </p:nvCxnSpPr>
          <p:spPr>
            <a:xfrm flipV="1">
              <a:off x="4826690" y="5346564"/>
              <a:ext cx="1197914"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9" name="직선 화살표 연결선 98">
              <a:extLst>
                <a:ext uri="{FF2B5EF4-FFF2-40B4-BE49-F238E27FC236}">
                  <a16:creationId xmlns:a16="http://schemas.microsoft.com/office/drawing/2014/main" id="{01930C6D-2CA4-4F9D-8EE9-24BD55C05DD7}"/>
                </a:ext>
              </a:extLst>
            </p:cNvPr>
            <p:cNvCxnSpPr>
              <a:cxnSpLocks/>
              <a:stCxn id="14" idx="0"/>
              <a:endCxn id="102" idx="2"/>
            </p:cNvCxnSpPr>
            <p:nvPr/>
          </p:nvCxnSpPr>
          <p:spPr>
            <a:xfrm flipH="1" flipV="1">
              <a:off x="6472626" y="4342676"/>
              <a:ext cx="1978" cy="5538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FD489A7C-F9E4-4E1C-9E96-92D1D7CD2D45}"/>
                </a:ext>
              </a:extLst>
            </p:cNvPr>
            <p:cNvSpPr txBox="1"/>
            <p:nvPr/>
          </p:nvSpPr>
          <p:spPr>
            <a:xfrm>
              <a:off x="5983774" y="4034899"/>
              <a:ext cx="977703" cy="307777"/>
            </a:xfrm>
            <a:prstGeom prst="rect">
              <a:avLst/>
            </a:prstGeom>
            <a:noFill/>
          </p:spPr>
          <p:txBody>
            <a:bodyPr wrap="square" rtlCol="0" anchor="ctr">
              <a:spAutoFit/>
            </a:bodyPr>
            <a:lstStyle/>
            <a:p>
              <a:pPr algn="ctr"/>
              <a:r>
                <a:rPr lang="en-US" altLang="ko-KR" sz="1400" dirty="0" err="1"/>
                <a:t>ravi</a:t>
              </a:r>
              <a:endParaRPr lang="ko-KR" altLang="en-US" sz="1400" dirty="0"/>
            </a:p>
          </p:txBody>
        </p:sp>
        <p:cxnSp>
          <p:nvCxnSpPr>
            <p:cNvPr id="104" name="직선 화살표 연결선 103">
              <a:extLst>
                <a:ext uri="{FF2B5EF4-FFF2-40B4-BE49-F238E27FC236}">
                  <a16:creationId xmlns:a16="http://schemas.microsoft.com/office/drawing/2014/main" id="{2CA1A599-D293-49DA-88EF-7459EFE15594}"/>
                </a:ext>
              </a:extLst>
            </p:cNvPr>
            <p:cNvCxnSpPr>
              <a:cxnSpLocks/>
              <a:stCxn id="8" idx="0"/>
              <a:endCxn id="105" idx="2"/>
            </p:cNvCxnSpPr>
            <p:nvPr/>
          </p:nvCxnSpPr>
          <p:spPr>
            <a:xfrm flipH="1" flipV="1">
              <a:off x="7702976" y="4342677"/>
              <a:ext cx="3072" cy="55388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5" name="TextBox 104">
              <a:extLst>
                <a:ext uri="{FF2B5EF4-FFF2-40B4-BE49-F238E27FC236}">
                  <a16:creationId xmlns:a16="http://schemas.microsoft.com/office/drawing/2014/main" id="{82C67F6F-43E5-4AD6-AA29-53EB8B58EE74}"/>
                </a:ext>
              </a:extLst>
            </p:cNvPr>
            <p:cNvSpPr txBox="1"/>
            <p:nvPr/>
          </p:nvSpPr>
          <p:spPr>
            <a:xfrm>
              <a:off x="7214124" y="4034900"/>
              <a:ext cx="977703" cy="307777"/>
            </a:xfrm>
            <a:prstGeom prst="rect">
              <a:avLst/>
            </a:prstGeom>
            <a:noFill/>
          </p:spPr>
          <p:txBody>
            <a:bodyPr wrap="square" rtlCol="0" anchor="ctr">
              <a:spAutoFit/>
            </a:bodyPr>
            <a:lstStyle/>
            <a:p>
              <a:pPr algn="ctr"/>
              <a:r>
                <a:rPr lang="en-US" altLang="ko-KR" sz="1400" dirty="0"/>
                <a:t>de</a:t>
              </a:r>
              <a:endParaRPr lang="ko-KR" altLang="en-US" sz="1400" dirty="0"/>
            </a:p>
          </p:txBody>
        </p:sp>
        <p:cxnSp>
          <p:nvCxnSpPr>
            <p:cNvPr id="108" name="직선 화살표 연결선 107">
              <a:extLst>
                <a:ext uri="{FF2B5EF4-FFF2-40B4-BE49-F238E27FC236}">
                  <a16:creationId xmlns:a16="http://schemas.microsoft.com/office/drawing/2014/main" id="{446498A4-76F9-46C0-89C2-DFF482533C80}"/>
                </a:ext>
              </a:extLst>
            </p:cNvPr>
            <p:cNvCxnSpPr>
              <a:cxnSpLocks/>
              <a:stCxn id="9" idx="0"/>
              <a:endCxn id="109" idx="2"/>
            </p:cNvCxnSpPr>
            <p:nvPr/>
          </p:nvCxnSpPr>
          <p:spPr>
            <a:xfrm flipH="1" flipV="1">
              <a:off x="8928277" y="4368214"/>
              <a:ext cx="6189" cy="5283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9" name="TextBox 108">
              <a:extLst>
                <a:ext uri="{FF2B5EF4-FFF2-40B4-BE49-F238E27FC236}">
                  <a16:creationId xmlns:a16="http://schemas.microsoft.com/office/drawing/2014/main" id="{FA5D8BFE-F5EB-4F41-AF9A-F729D06ACAC5}"/>
                </a:ext>
              </a:extLst>
            </p:cNvPr>
            <p:cNvSpPr txBox="1"/>
            <p:nvPr/>
          </p:nvSpPr>
          <p:spPr>
            <a:xfrm>
              <a:off x="8439425" y="4060437"/>
              <a:ext cx="977703" cy="307777"/>
            </a:xfrm>
            <a:prstGeom prst="rect">
              <a:avLst/>
            </a:prstGeom>
            <a:noFill/>
          </p:spPr>
          <p:txBody>
            <a:bodyPr wrap="square" rtlCol="0" anchor="ctr">
              <a:spAutoFit/>
            </a:bodyPr>
            <a:lstStyle/>
            <a:p>
              <a:pPr algn="ctr"/>
              <a:r>
                <a:rPr lang="en-US" altLang="ko-KR" sz="1400" dirty="0" err="1"/>
                <a:t>vous</a:t>
              </a:r>
              <a:endParaRPr lang="ko-KR" altLang="en-US" sz="1400" dirty="0"/>
            </a:p>
          </p:txBody>
        </p:sp>
        <p:cxnSp>
          <p:nvCxnSpPr>
            <p:cNvPr id="110" name="직선 화살표 연결선 109">
              <a:extLst>
                <a:ext uri="{FF2B5EF4-FFF2-40B4-BE49-F238E27FC236}">
                  <a16:creationId xmlns:a16="http://schemas.microsoft.com/office/drawing/2014/main" id="{3441CE75-481E-43B7-ABCB-AFBB483C3214}"/>
                </a:ext>
              </a:extLst>
            </p:cNvPr>
            <p:cNvCxnSpPr>
              <a:cxnSpLocks/>
              <a:stCxn id="10" idx="0"/>
              <a:endCxn id="111" idx="2"/>
            </p:cNvCxnSpPr>
            <p:nvPr/>
          </p:nvCxnSpPr>
          <p:spPr>
            <a:xfrm flipH="1" flipV="1">
              <a:off x="10162792" y="4342676"/>
              <a:ext cx="3118" cy="5538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1" name="TextBox 110">
              <a:extLst>
                <a:ext uri="{FF2B5EF4-FFF2-40B4-BE49-F238E27FC236}">
                  <a16:creationId xmlns:a16="http://schemas.microsoft.com/office/drawing/2014/main" id="{0B7BFD74-EACB-4926-B7E2-99B36CF50A2E}"/>
                </a:ext>
              </a:extLst>
            </p:cNvPr>
            <p:cNvSpPr txBox="1"/>
            <p:nvPr/>
          </p:nvSpPr>
          <p:spPr>
            <a:xfrm>
              <a:off x="9673940" y="4034899"/>
              <a:ext cx="977703" cy="307777"/>
            </a:xfrm>
            <a:prstGeom prst="rect">
              <a:avLst/>
            </a:prstGeom>
            <a:noFill/>
          </p:spPr>
          <p:txBody>
            <a:bodyPr wrap="square" rtlCol="0" anchor="ctr">
              <a:spAutoFit/>
            </a:bodyPr>
            <a:lstStyle/>
            <a:p>
              <a:pPr algn="ctr"/>
              <a:r>
                <a:rPr lang="en-US" altLang="ko-KR" sz="1400" dirty="0" err="1"/>
                <a:t>recontrer</a:t>
              </a:r>
              <a:endParaRPr lang="ko-KR" altLang="en-US" sz="1400" dirty="0"/>
            </a:p>
          </p:txBody>
        </p:sp>
        <p:cxnSp>
          <p:nvCxnSpPr>
            <p:cNvPr id="112" name="직선 화살표 연결선 111">
              <a:extLst>
                <a:ext uri="{FF2B5EF4-FFF2-40B4-BE49-F238E27FC236}">
                  <a16:creationId xmlns:a16="http://schemas.microsoft.com/office/drawing/2014/main" id="{C73F103B-DFBA-4D6F-BDA1-AF913C6563DC}"/>
                </a:ext>
              </a:extLst>
            </p:cNvPr>
            <p:cNvCxnSpPr>
              <a:cxnSpLocks/>
              <a:stCxn id="11" idx="0"/>
              <a:endCxn id="113" idx="2"/>
            </p:cNvCxnSpPr>
            <p:nvPr/>
          </p:nvCxnSpPr>
          <p:spPr>
            <a:xfrm flipV="1">
              <a:off x="11397354" y="1536661"/>
              <a:ext cx="0" cy="335990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3" name="TextBox 112">
              <a:extLst>
                <a:ext uri="{FF2B5EF4-FFF2-40B4-BE49-F238E27FC236}">
                  <a16:creationId xmlns:a16="http://schemas.microsoft.com/office/drawing/2014/main" id="{2ED692CB-7E8E-4B16-AEB2-F769F225D329}"/>
                </a:ext>
              </a:extLst>
            </p:cNvPr>
            <p:cNvSpPr txBox="1"/>
            <p:nvPr/>
          </p:nvSpPr>
          <p:spPr>
            <a:xfrm>
              <a:off x="10908502" y="1228884"/>
              <a:ext cx="977703" cy="307777"/>
            </a:xfrm>
            <a:prstGeom prst="rect">
              <a:avLst/>
            </a:prstGeom>
            <a:noFill/>
          </p:spPr>
          <p:txBody>
            <a:bodyPr wrap="square" rtlCol="0" anchor="ctr">
              <a:spAutoFit/>
            </a:bodyPr>
            <a:lstStyle/>
            <a:p>
              <a:pPr algn="ctr"/>
              <a:r>
                <a:rPr lang="en-US" altLang="ko-KR" sz="1400" dirty="0"/>
                <a:t>&lt;start&gt;</a:t>
              </a:r>
              <a:endParaRPr lang="ko-KR" altLang="en-US" sz="1400" dirty="0"/>
            </a:p>
          </p:txBody>
        </p:sp>
        <p:cxnSp>
          <p:nvCxnSpPr>
            <p:cNvPr id="12" name="직선 화살표 연결선 11">
              <a:extLst>
                <a:ext uri="{FF2B5EF4-FFF2-40B4-BE49-F238E27FC236}">
                  <a16:creationId xmlns:a16="http://schemas.microsoft.com/office/drawing/2014/main" id="{8EB964A9-A69D-D151-674F-39296BC7329B}"/>
                </a:ext>
              </a:extLst>
            </p:cNvPr>
            <p:cNvCxnSpPr>
              <a:cxnSpLocks/>
              <a:stCxn id="2" idx="0"/>
              <a:endCxn id="18" idx="4"/>
            </p:cNvCxnSpPr>
            <p:nvPr/>
          </p:nvCxnSpPr>
          <p:spPr>
            <a:xfrm flipH="1" flipV="1">
              <a:off x="689360" y="4463788"/>
              <a:ext cx="1"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타원 17">
              <a:extLst>
                <a:ext uri="{FF2B5EF4-FFF2-40B4-BE49-F238E27FC236}">
                  <a16:creationId xmlns:a16="http://schemas.microsoft.com/office/drawing/2014/main" id="{7E44CF53-560D-C77C-6E95-2876A3268C31}"/>
                </a:ext>
              </a:extLst>
            </p:cNvPr>
            <p:cNvSpPr/>
            <p:nvPr/>
          </p:nvSpPr>
          <p:spPr>
            <a:xfrm>
              <a:off x="489739" y="4063678"/>
              <a:ext cx="399242" cy="4001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22" name="직선 화살표 연결선 21">
              <a:extLst>
                <a:ext uri="{FF2B5EF4-FFF2-40B4-BE49-F238E27FC236}">
                  <a16:creationId xmlns:a16="http://schemas.microsoft.com/office/drawing/2014/main" id="{11B259EA-1D8D-B0F6-D5EA-C63B437DE354}"/>
                </a:ext>
              </a:extLst>
            </p:cNvPr>
            <p:cNvCxnSpPr>
              <a:cxnSpLocks/>
              <a:stCxn id="4" idx="0"/>
              <a:endCxn id="23" idx="4"/>
            </p:cNvCxnSpPr>
            <p:nvPr/>
          </p:nvCxnSpPr>
          <p:spPr>
            <a:xfrm flipH="1" flipV="1">
              <a:off x="1917303" y="4463788"/>
              <a:ext cx="2551"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3" name="타원 22">
              <a:extLst>
                <a:ext uri="{FF2B5EF4-FFF2-40B4-BE49-F238E27FC236}">
                  <a16:creationId xmlns:a16="http://schemas.microsoft.com/office/drawing/2014/main" id="{F31032A2-34B4-F12D-DBCB-AAAE51952E58}"/>
                </a:ext>
              </a:extLst>
            </p:cNvPr>
            <p:cNvSpPr/>
            <p:nvPr/>
          </p:nvSpPr>
          <p:spPr>
            <a:xfrm>
              <a:off x="1717682" y="4063678"/>
              <a:ext cx="399242" cy="4001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25" name="직선 화살표 연결선 24">
              <a:extLst>
                <a:ext uri="{FF2B5EF4-FFF2-40B4-BE49-F238E27FC236}">
                  <a16:creationId xmlns:a16="http://schemas.microsoft.com/office/drawing/2014/main" id="{5A005FE8-0A87-1774-6A77-7F14CA4B3D17}"/>
                </a:ext>
              </a:extLst>
            </p:cNvPr>
            <p:cNvCxnSpPr>
              <a:cxnSpLocks/>
              <a:stCxn id="6" idx="0"/>
              <a:endCxn id="26" idx="4"/>
            </p:cNvCxnSpPr>
            <p:nvPr/>
          </p:nvCxnSpPr>
          <p:spPr>
            <a:xfrm flipH="1" flipV="1">
              <a:off x="3145247" y="4429333"/>
              <a:ext cx="3025" cy="46723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6" name="타원 25">
              <a:extLst>
                <a:ext uri="{FF2B5EF4-FFF2-40B4-BE49-F238E27FC236}">
                  <a16:creationId xmlns:a16="http://schemas.microsoft.com/office/drawing/2014/main" id="{609F90A7-2AB2-2EF7-D186-FDD7A4806AB5}"/>
                </a:ext>
              </a:extLst>
            </p:cNvPr>
            <p:cNvSpPr/>
            <p:nvPr/>
          </p:nvSpPr>
          <p:spPr>
            <a:xfrm>
              <a:off x="2945626" y="4029223"/>
              <a:ext cx="399242" cy="4001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27" name="직선 화살표 연결선 26">
              <a:extLst>
                <a:ext uri="{FF2B5EF4-FFF2-40B4-BE49-F238E27FC236}">
                  <a16:creationId xmlns:a16="http://schemas.microsoft.com/office/drawing/2014/main" id="{2C4455F1-19C8-867D-17D6-D0062F102E5F}"/>
                </a:ext>
              </a:extLst>
            </p:cNvPr>
            <p:cNvCxnSpPr>
              <a:cxnSpLocks/>
              <a:stCxn id="7" idx="0"/>
              <a:endCxn id="28" idx="4"/>
            </p:cNvCxnSpPr>
            <p:nvPr/>
          </p:nvCxnSpPr>
          <p:spPr>
            <a:xfrm flipH="1" flipV="1">
              <a:off x="4373665" y="4448261"/>
              <a:ext cx="3025" cy="44830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8" name="타원 27">
              <a:extLst>
                <a:ext uri="{FF2B5EF4-FFF2-40B4-BE49-F238E27FC236}">
                  <a16:creationId xmlns:a16="http://schemas.microsoft.com/office/drawing/2014/main" id="{E192AF6E-D522-A8D5-3FF2-8FE288D127C2}"/>
                </a:ext>
              </a:extLst>
            </p:cNvPr>
            <p:cNvSpPr/>
            <p:nvPr/>
          </p:nvSpPr>
          <p:spPr>
            <a:xfrm>
              <a:off x="4174044" y="4048151"/>
              <a:ext cx="399242" cy="4001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6" name="사각형: 둥근 모서리 35">
              <a:extLst>
                <a:ext uri="{FF2B5EF4-FFF2-40B4-BE49-F238E27FC236}">
                  <a16:creationId xmlns:a16="http://schemas.microsoft.com/office/drawing/2014/main" id="{6A264726-D745-662B-D761-A85CA207FFFC}"/>
                </a:ext>
              </a:extLst>
            </p:cNvPr>
            <p:cNvSpPr/>
            <p:nvPr/>
          </p:nvSpPr>
          <p:spPr>
            <a:xfrm>
              <a:off x="200509" y="3429000"/>
              <a:ext cx="4665030" cy="400106"/>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err="1">
                  <a:solidFill>
                    <a:sysClr val="windowText" lastClr="000000"/>
                  </a:solidFill>
                </a:rPr>
                <a:t>softmax</a:t>
              </a:r>
              <a:endParaRPr lang="ko-KR" altLang="en-US" dirty="0">
                <a:solidFill>
                  <a:sysClr val="windowText" lastClr="000000"/>
                </a:solidFill>
              </a:endParaRPr>
            </a:p>
          </p:txBody>
        </p:sp>
        <p:cxnSp>
          <p:nvCxnSpPr>
            <p:cNvPr id="37" name="직선 화살표 연결선 36">
              <a:extLst>
                <a:ext uri="{FF2B5EF4-FFF2-40B4-BE49-F238E27FC236}">
                  <a16:creationId xmlns:a16="http://schemas.microsoft.com/office/drawing/2014/main" id="{0E7128CC-77CE-8548-8898-A9FC97141489}"/>
                </a:ext>
              </a:extLst>
            </p:cNvPr>
            <p:cNvCxnSpPr>
              <a:cxnSpLocks/>
              <a:stCxn id="18" idx="0"/>
            </p:cNvCxnSpPr>
            <p:nvPr/>
          </p:nvCxnSpPr>
          <p:spPr>
            <a:xfrm flipV="1">
              <a:off x="689360" y="3829106"/>
              <a:ext cx="0" cy="23457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0" name="직선 화살표 연결선 39">
              <a:extLst>
                <a:ext uri="{FF2B5EF4-FFF2-40B4-BE49-F238E27FC236}">
                  <a16:creationId xmlns:a16="http://schemas.microsoft.com/office/drawing/2014/main" id="{B864F596-3E32-78CC-84D8-63F5A6DF6A2D}"/>
                </a:ext>
              </a:extLst>
            </p:cNvPr>
            <p:cNvCxnSpPr>
              <a:cxnSpLocks/>
              <a:stCxn id="23" idx="0"/>
            </p:cNvCxnSpPr>
            <p:nvPr/>
          </p:nvCxnSpPr>
          <p:spPr>
            <a:xfrm flipV="1">
              <a:off x="1917303" y="3829106"/>
              <a:ext cx="5622" cy="23457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3" name="직선 화살표 연결선 52">
              <a:extLst>
                <a:ext uri="{FF2B5EF4-FFF2-40B4-BE49-F238E27FC236}">
                  <a16:creationId xmlns:a16="http://schemas.microsoft.com/office/drawing/2014/main" id="{CEA2AD5F-033B-FE40-1CDE-AD1FDD7DA736}"/>
                </a:ext>
              </a:extLst>
            </p:cNvPr>
            <p:cNvCxnSpPr>
              <a:cxnSpLocks/>
              <a:stCxn id="26" idx="0"/>
            </p:cNvCxnSpPr>
            <p:nvPr/>
          </p:nvCxnSpPr>
          <p:spPr>
            <a:xfrm flipH="1" flipV="1">
              <a:off x="3145246" y="3794531"/>
              <a:ext cx="1" cy="2346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9" name="직선 화살표 연결선 58">
              <a:extLst>
                <a:ext uri="{FF2B5EF4-FFF2-40B4-BE49-F238E27FC236}">
                  <a16:creationId xmlns:a16="http://schemas.microsoft.com/office/drawing/2014/main" id="{AEA8DC50-7215-6135-8A87-8F490BFE662B}"/>
                </a:ext>
              </a:extLst>
            </p:cNvPr>
            <p:cNvCxnSpPr>
              <a:cxnSpLocks/>
              <a:stCxn id="28" idx="0"/>
            </p:cNvCxnSpPr>
            <p:nvPr/>
          </p:nvCxnSpPr>
          <p:spPr>
            <a:xfrm flipV="1">
              <a:off x="4373665" y="3818566"/>
              <a:ext cx="1512" cy="2295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5" name="직사각형 64">
              <a:extLst>
                <a:ext uri="{FF2B5EF4-FFF2-40B4-BE49-F238E27FC236}">
                  <a16:creationId xmlns:a16="http://schemas.microsoft.com/office/drawing/2014/main" id="{7BD173DC-1FD5-2A8D-07A8-C662F734C14D}"/>
                </a:ext>
              </a:extLst>
            </p:cNvPr>
            <p:cNvSpPr/>
            <p:nvPr/>
          </p:nvSpPr>
          <p:spPr>
            <a:xfrm>
              <a:off x="599360" y="3100875"/>
              <a:ext cx="180000" cy="3049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sp>
          <p:nvSpPr>
            <p:cNvPr id="67" name="직사각형 66">
              <a:extLst>
                <a:ext uri="{FF2B5EF4-FFF2-40B4-BE49-F238E27FC236}">
                  <a16:creationId xmlns:a16="http://schemas.microsoft.com/office/drawing/2014/main" id="{3AEC8D40-31ED-BE53-D9A9-05DC9059417E}"/>
                </a:ext>
              </a:extLst>
            </p:cNvPr>
            <p:cNvSpPr/>
            <p:nvPr/>
          </p:nvSpPr>
          <p:spPr>
            <a:xfrm>
              <a:off x="1827303" y="2697524"/>
              <a:ext cx="180000" cy="71024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dirty="0"/>
            </a:p>
          </p:txBody>
        </p:sp>
        <p:sp>
          <p:nvSpPr>
            <p:cNvPr id="68" name="직사각형 67">
              <a:extLst>
                <a:ext uri="{FF2B5EF4-FFF2-40B4-BE49-F238E27FC236}">
                  <a16:creationId xmlns:a16="http://schemas.microsoft.com/office/drawing/2014/main" id="{E257CD33-A9CB-EF0D-C484-28424769C32D}"/>
                </a:ext>
              </a:extLst>
            </p:cNvPr>
            <p:cNvSpPr/>
            <p:nvPr/>
          </p:nvSpPr>
          <p:spPr>
            <a:xfrm>
              <a:off x="3055246" y="3209954"/>
              <a:ext cx="180000" cy="1959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dirty="0"/>
            </a:p>
          </p:txBody>
        </p:sp>
        <p:sp>
          <p:nvSpPr>
            <p:cNvPr id="72" name="직사각형 71">
              <a:extLst>
                <a:ext uri="{FF2B5EF4-FFF2-40B4-BE49-F238E27FC236}">
                  <a16:creationId xmlns:a16="http://schemas.microsoft.com/office/drawing/2014/main" id="{328EAA70-B106-B5C6-6B00-A5540AF50B8E}"/>
                </a:ext>
              </a:extLst>
            </p:cNvPr>
            <p:cNvSpPr/>
            <p:nvPr/>
          </p:nvSpPr>
          <p:spPr>
            <a:xfrm>
              <a:off x="4282974" y="2865120"/>
              <a:ext cx="180000" cy="5407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sp>
          <p:nvSpPr>
            <p:cNvPr id="76" name="타원 75">
              <a:extLst>
                <a:ext uri="{FF2B5EF4-FFF2-40B4-BE49-F238E27FC236}">
                  <a16:creationId xmlns:a16="http://schemas.microsoft.com/office/drawing/2014/main" id="{A3095625-05B9-A143-1ABE-39385ADB49EB}"/>
                </a:ext>
              </a:extLst>
            </p:cNvPr>
            <p:cNvSpPr/>
            <p:nvPr/>
          </p:nvSpPr>
          <p:spPr>
            <a:xfrm>
              <a:off x="2333403" y="1596140"/>
              <a:ext cx="399242" cy="40011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ko-KR" altLang="en-US" dirty="0"/>
            </a:p>
          </p:txBody>
        </p:sp>
        <p:cxnSp>
          <p:nvCxnSpPr>
            <p:cNvPr id="82" name="직선 화살표 연결선 81">
              <a:extLst>
                <a:ext uri="{FF2B5EF4-FFF2-40B4-BE49-F238E27FC236}">
                  <a16:creationId xmlns:a16="http://schemas.microsoft.com/office/drawing/2014/main" id="{D66C9AB6-9C85-D30E-343A-E9E9D84245EC}"/>
                </a:ext>
              </a:extLst>
            </p:cNvPr>
            <p:cNvCxnSpPr>
              <a:stCxn id="65" idx="0"/>
              <a:endCxn id="76" idx="4"/>
            </p:cNvCxnSpPr>
            <p:nvPr/>
          </p:nvCxnSpPr>
          <p:spPr>
            <a:xfrm flipV="1">
              <a:off x="689360" y="1996250"/>
              <a:ext cx="1843664" cy="1104625"/>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직선 화살표 연결선 82">
              <a:extLst>
                <a:ext uri="{FF2B5EF4-FFF2-40B4-BE49-F238E27FC236}">
                  <a16:creationId xmlns:a16="http://schemas.microsoft.com/office/drawing/2014/main" id="{DCB2CA4E-BFFE-7B18-49B8-8E9E3562FDB2}"/>
                </a:ext>
              </a:extLst>
            </p:cNvPr>
            <p:cNvCxnSpPr>
              <a:cxnSpLocks/>
              <a:stCxn id="67" idx="0"/>
              <a:endCxn id="76" idx="4"/>
            </p:cNvCxnSpPr>
            <p:nvPr/>
          </p:nvCxnSpPr>
          <p:spPr>
            <a:xfrm flipV="1">
              <a:off x="1917303" y="1996250"/>
              <a:ext cx="615721" cy="701274"/>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직선 화살표 연결선 85">
              <a:extLst>
                <a:ext uri="{FF2B5EF4-FFF2-40B4-BE49-F238E27FC236}">
                  <a16:creationId xmlns:a16="http://schemas.microsoft.com/office/drawing/2014/main" id="{9EE92711-7CDC-3BF9-6D3D-EECB88ABC344}"/>
                </a:ext>
              </a:extLst>
            </p:cNvPr>
            <p:cNvCxnSpPr>
              <a:cxnSpLocks/>
              <a:stCxn id="68" idx="0"/>
              <a:endCxn id="76" idx="4"/>
            </p:cNvCxnSpPr>
            <p:nvPr/>
          </p:nvCxnSpPr>
          <p:spPr>
            <a:xfrm flipH="1" flipV="1">
              <a:off x="2533024" y="1996250"/>
              <a:ext cx="612222" cy="1213704"/>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직선 화살표 연결선 89">
              <a:extLst>
                <a:ext uri="{FF2B5EF4-FFF2-40B4-BE49-F238E27FC236}">
                  <a16:creationId xmlns:a16="http://schemas.microsoft.com/office/drawing/2014/main" id="{AFBDA09F-6F92-6730-2E92-69808A1CE6FA}"/>
                </a:ext>
              </a:extLst>
            </p:cNvPr>
            <p:cNvCxnSpPr>
              <a:cxnSpLocks/>
              <a:stCxn id="72" idx="0"/>
              <a:endCxn id="76" idx="4"/>
            </p:cNvCxnSpPr>
            <p:nvPr/>
          </p:nvCxnSpPr>
          <p:spPr>
            <a:xfrm flipH="1" flipV="1">
              <a:off x="2533024" y="1996250"/>
              <a:ext cx="1839950" cy="86887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58F699B9-6592-B66F-1B2C-46220D20CB43}"/>
                </a:ext>
              </a:extLst>
            </p:cNvPr>
            <p:cNvCxnSpPr>
              <a:cxnSpLocks/>
              <a:stCxn id="11" idx="0"/>
              <a:endCxn id="18" idx="4"/>
            </p:cNvCxnSpPr>
            <p:nvPr/>
          </p:nvCxnSpPr>
          <p:spPr>
            <a:xfrm flipH="1" flipV="1">
              <a:off x="689360" y="4463788"/>
              <a:ext cx="10707994" cy="432776"/>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9" name="직선 화살표 연결선 118">
              <a:extLst>
                <a:ext uri="{FF2B5EF4-FFF2-40B4-BE49-F238E27FC236}">
                  <a16:creationId xmlns:a16="http://schemas.microsoft.com/office/drawing/2014/main" id="{893C09E5-37D8-275A-7E20-11D3FB663657}"/>
                </a:ext>
              </a:extLst>
            </p:cNvPr>
            <p:cNvCxnSpPr>
              <a:cxnSpLocks/>
              <a:stCxn id="11" idx="0"/>
              <a:endCxn id="23" idx="4"/>
            </p:cNvCxnSpPr>
            <p:nvPr/>
          </p:nvCxnSpPr>
          <p:spPr>
            <a:xfrm flipH="1" flipV="1">
              <a:off x="1917303" y="4463788"/>
              <a:ext cx="9480051" cy="432776"/>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97F7ED5E-6418-E866-7C25-D8BD5C52478F}"/>
                </a:ext>
              </a:extLst>
            </p:cNvPr>
            <p:cNvCxnSpPr>
              <a:cxnSpLocks/>
              <a:stCxn id="11" idx="0"/>
              <a:endCxn id="26" idx="4"/>
            </p:cNvCxnSpPr>
            <p:nvPr/>
          </p:nvCxnSpPr>
          <p:spPr>
            <a:xfrm flipH="1" flipV="1">
              <a:off x="3145247" y="4429333"/>
              <a:ext cx="8252107" cy="467231"/>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8" name="직선 화살표 연결선 127">
              <a:extLst>
                <a:ext uri="{FF2B5EF4-FFF2-40B4-BE49-F238E27FC236}">
                  <a16:creationId xmlns:a16="http://schemas.microsoft.com/office/drawing/2014/main" id="{7D3FBB63-F233-A3EB-03C9-ACA773276041}"/>
                </a:ext>
              </a:extLst>
            </p:cNvPr>
            <p:cNvCxnSpPr>
              <a:cxnSpLocks/>
              <a:stCxn id="11" idx="0"/>
              <a:endCxn id="28" idx="4"/>
            </p:cNvCxnSpPr>
            <p:nvPr/>
          </p:nvCxnSpPr>
          <p:spPr>
            <a:xfrm flipH="1" flipV="1">
              <a:off x="4373665" y="4448261"/>
              <a:ext cx="7023689" cy="448303"/>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DF8FAE1A-3E9E-42CE-E724-58F66FE54059}"/>
                </a:ext>
              </a:extLst>
            </p:cNvPr>
            <p:cNvCxnSpPr>
              <a:cxnSpLocks/>
              <a:stCxn id="76" idx="6"/>
            </p:cNvCxnSpPr>
            <p:nvPr/>
          </p:nvCxnSpPr>
          <p:spPr>
            <a:xfrm>
              <a:off x="2732645" y="1796195"/>
              <a:ext cx="8664708" cy="34881"/>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9" name="직선 화살표 연결선 138">
              <a:extLst>
                <a:ext uri="{FF2B5EF4-FFF2-40B4-BE49-F238E27FC236}">
                  <a16:creationId xmlns:a16="http://schemas.microsoft.com/office/drawing/2014/main" id="{8C9DD053-95F6-65F9-EC52-C111C3E07D42}"/>
                </a:ext>
              </a:extLst>
            </p:cNvPr>
            <p:cNvCxnSpPr>
              <a:cxnSpLocks/>
              <a:stCxn id="14" idx="3"/>
              <a:endCxn id="8" idx="1"/>
            </p:cNvCxnSpPr>
            <p:nvPr/>
          </p:nvCxnSpPr>
          <p:spPr>
            <a:xfrm>
              <a:off x="6924604" y="5346564"/>
              <a:ext cx="33144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2" name="직선 화살표 연결선 141">
              <a:extLst>
                <a:ext uri="{FF2B5EF4-FFF2-40B4-BE49-F238E27FC236}">
                  <a16:creationId xmlns:a16="http://schemas.microsoft.com/office/drawing/2014/main" id="{D4103567-9BCE-038B-CED0-71B35D763225}"/>
                </a:ext>
              </a:extLst>
            </p:cNvPr>
            <p:cNvCxnSpPr>
              <a:cxnSpLocks/>
              <a:stCxn id="8" idx="3"/>
              <a:endCxn id="9" idx="1"/>
            </p:cNvCxnSpPr>
            <p:nvPr/>
          </p:nvCxnSpPr>
          <p:spPr>
            <a:xfrm>
              <a:off x="8156048" y="5346564"/>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5" name="직선 화살표 연결선 144">
              <a:extLst>
                <a:ext uri="{FF2B5EF4-FFF2-40B4-BE49-F238E27FC236}">
                  <a16:creationId xmlns:a16="http://schemas.microsoft.com/office/drawing/2014/main" id="{589BCB0B-678A-9F4A-58E3-20503BA6E541}"/>
                </a:ext>
              </a:extLst>
            </p:cNvPr>
            <p:cNvCxnSpPr>
              <a:cxnSpLocks/>
              <a:stCxn id="9" idx="3"/>
              <a:endCxn id="10" idx="1"/>
            </p:cNvCxnSpPr>
            <p:nvPr/>
          </p:nvCxnSpPr>
          <p:spPr>
            <a:xfrm>
              <a:off x="9384466" y="5346564"/>
              <a:ext cx="33144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8" name="직선 화살표 연결선 147">
              <a:extLst>
                <a:ext uri="{FF2B5EF4-FFF2-40B4-BE49-F238E27FC236}">
                  <a16:creationId xmlns:a16="http://schemas.microsoft.com/office/drawing/2014/main" id="{ACA70217-0A81-6BE3-9EDB-F04448F4B767}"/>
                </a:ext>
              </a:extLst>
            </p:cNvPr>
            <p:cNvCxnSpPr>
              <a:cxnSpLocks/>
              <a:stCxn id="10" idx="3"/>
              <a:endCxn id="11" idx="1"/>
            </p:cNvCxnSpPr>
            <p:nvPr/>
          </p:nvCxnSpPr>
          <p:spPr>
            <a:xfrm>
              <a:off x="10615910" y="5346564"/>
              <a:ext cx="33144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15" name="TextBox 14">
            <a:extLst>
              <a:ext uri="{FF2B5EF4-FFF2-40B4-BE49-F238E27FC236}">
                <a16:creationId xmlns:a16="http://schemas.microsoft.com/office/drawing/2014/main" id="{30FC72FE-6E1E-FB57-E833-7213382DE134}"/>
              </a:ext>
            </a:extLst>
          </p:cNvPr>
          <p:cNvSpPr txBox="1"/>
          <p:nvPr/>
        </p:nvSpPr>
        <p:spPr>
          <a:xfrm>
            <a:off x="5333999" y="0"/>
            <a:ext cx="6838847" cy="400110"/>
          </a:xfrm>
          <a:prstGeom prst="rect">
            <a:avLst/>
          </a:prstGeom>
          <a:noFill/>
        </p:spPr>
        <p:txBody>
          <a:bodyPr wrap="square" rtlCol="0" anchor="ctr">
            <a:spAutoFit/>
          </a:bodyPr>
          <a:lstStyle/>
          <a:p>
            <a:r>
              <a:rPr lang="en-US" altLang="ko-KR" sz="1000" b="0" i="0" dirty="0" err="1">
                <a:solidFill>
                  <a:srgbClr val="2E414F"/>
                </a:solidFill>
                <a:effectLst/>
                <a:highlight>
                  <a:srgbClr val="FFFFFF"/>
                </a:highlight>
                <a:latin typeface="Roboto" panose="02000000000000000000" pitchFamily="2" charset="0"/>
              </a:rPr>
              <a:t>Bahdanau</a:t>
            </a:r>
            <a:r>
              <a:rPr lang="en-US" altLang="ko-KR" sz="1000" b="0" i="0" dirty="0">
                <a:solidFill>
                  <a:srgbClr val="2E414F"/>
                </a:solidFill>
                <a:effectLst/>
                <a:highlight>
                  <a:srgbClr val="FFFFFF"/>
                </a:highlight>
                <a:latin typeface="Roboto" panose="02000000000000000000" pitchFamily="2" charset="0"/>
              </a:rPr>
              <a:t>, </a:t>
            </a:r>
            <a:r>
              <a:rPr lang="en-US" altLang="ko-KR" sz="1000" b="0" i="0" dirty="0" err="1">
                <a:solidFill>
                  <a:srgbClr val="2E414F"/>
                </a:solidFill>
                <a:effectLst/>
                <a:highlight>
                  <a:srgbClr val="FFFFFF"/>
                </a:highlight>
                <a:latin typeface="Roboto" panose="02000000000000000000" pitchFamily="2" charset="0"/>
              </a:rPr>
              <a:t>Dzmitry</a:t>
            </a:r>
            <a:r>
              <a:rPr lang="en-US" altLang="ko-KR" sz="1000" b="0" i="0" dirty="0">
                <a:solidFill>
                  <a:srgbClr val="2E414F"/>
                </a:solidFill>
                <a:effectLst/>
                <a:highlight>
                  <a:srgbClr val="FFFFFF"/>
                </a:highlight>
                <a:latin typeface="Roboto" panose="02000000000000000000" pitchFamily="2" charset="0"/>
              </a:rPr>
              <a:t>, </a:t>
            </a:r>
            <a:r>
              <a:rPr lang="en-US" altLang="ko-KR" sz="1000" b="0" i="0" dirty="0" err="1">
                <a:solidFill>
                  <a:srgbClr val="2E414F"/>
                </a:solidFill>
                <a:effectLst/>
                <a:highlight>
                  <a:srgbClr val="FFFFFF"/>
                </a:highlight>
                <a:latin typeface="Roboto" panose="02000000000000000000" pitchFamily="2" charset="0"/>
              </a:rPr>
              <a:t>Kyunghyun</a:t>
            </a:r>
            <a:r>
              <a:rPr lang="en-US" altLang="ko-KR" sz="1000" b="0" i="0" dirty="0">
                <a:solidFill>
                  <a:srgbClr val="2E414F"/>
                </a:solidFill>
                <a:effectLst/>
                <a:highlight>
                  <a:srgbClr val="FFFFFF"/>
                </a:highlight>
                <a:latin typeface="Roboto" panose="02000000000000000000" pitchFamily="2" charset="0"/>
              </a:rPr>
              <a:t> Cho and Yoshua Bengio. “Neural Machine Translation by Jointly Learning to Align and Translate.” </a:t>
            </a:r>
            <a:r>
              <a:rPr lang="en-US" altLang="ko-KR" sz="1000" b="0" i="1" dirty="0" err="1">
                <a:solidFill>
                  <a:srgbClr val="2E414F"/>
                </a:solidFill>
                <a:effectLst/>
                <a:latin typeface="Roboto" panose="02000000000000000000" pitchFamily="2" charset="0"/>
              </a:rPr>
              <a:t>CoRR</a:t>
            </a:r>
            <a:r>
              <a:rPr lang="en-US" altLang="ko-KR" sz="1000" b="0" i="0" dirty="0">
                <a:solidFill>
                  <a:srgbClr val="2E414F"/>
                </a:solidFill>
                <a:effectLst/>
                <a:highlight>
                  <a:srgbClr val="FFFFFF"/>
                </a:highlight>
                <a:latin typeface="Roboto" panose="02000000000000000000" pitchFamily="2" charset="0"/>
              </a:rPr>
              <a:t> abs/1409.0473 (2014): n. </a:t>
            </a:r>
            <a:r>
              <a:rPr lang="en-US" altLang="ko-KR" sz="1000" b="0" i="0" dirty="0" err="1">
                <a:solidFill>
                  <a:srgbClr val="2E414F"/>
                </a:solidFill>
                <a:effectLst/>
                <a:highlight>
                  <a:srgbClr val="FFFFFF"/>
                </a:highlight>
                <a:latin typeface="Roboto" panose="02000000000000000000" pitchFamily="2" charset="0"/>
              </a:rPr>
              <a:t>pag</a:t>
            </a:r>
            <a:r>
              <a:rPr lang="en-US" altLang="ko-KR" sz="1000" b="0" i="0" dirty="0">
                <a:solidFill>
                  <a:srgbClr val="2E414F"/>
                </a:solidFill>
                <a:effectLst/>
                <a:highlight>
                  <a:srgbClr val="FFFFFF"/>
                </a:highlight>
                <a:latin typeface="Roboto" panose="02000000000000000000" pitchFamily="2" charset="0"/>
              </a:rPr>
              <a:t>.</a:t>
            </a:r>
            <a:endParaRPr lang="ko-KR" altLang="en-US" sz="1000" dirty="0"/>
          </a:p>
        </p:txBody>
      </p:sp>
    </p:spTree>
    <p:extLst>
      <p:ext uri="{BB962C8B-B14F-4D97-AF65-F5344CB8AC3E}">
        <p14:creationId xmlns:p14="http://schemas.microsoft.com/office/powerpoint/2010/main" val="2918352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Background</a:t>
            </a:r>
            <a:endParaRPr lang="ko-KR" altLang="en-US" sz="2400" dirty="0"/>
          </a:p>
        </p:txBody>
      </p:sp>
      <p:sp>
        <p:nvSpPr>
          <p:cNvPr id="125" name="TextBox 124">
            <a:extLst>
              <a:ext uri="{FF2B5EF4-FFF2-40B4-BE49-F238E27FC236}">
                <a16:creationId xmlns:a16="http://schemas.microsoft.com/office/drawing/2014/main" id="{43BA0E73-60AF-4CA5-95D1-00E827DD7C15}"/>
              </a:ext>
            </a:extLst>
          </p:cNvPr>
          <p:cNvSpPr txBox="1"/>
          <p:nvPr/>
        </p:nvSpPr>
        <p:spPr>
          <a:xfrm>
            <a:off x="203690" y="895917"/>
            <a:ext cx="2944739" cy="400110"/>
          </a:xfrm>
          <a:prstGeom prst="rect">
            <a:avLst/>
          </a:prstGeom>
          <a:noFill/>
        </p:spPr>
        <p:txBody>
          <a:bodyPr wrap="square" rtlCol="0">
            <a:spAutoFit/>
          </a:bodyPr>
          <a:lstStyle/>
          <a:p>
            <a:r>
              <a:rPr lang="en-US" altLang="ko-KR" sz="2000" dirty="0"/>
              <a:t>Seq2Seq with</a:t>
            </a:r>
            <a:r>
              <a:rPr lang="ko-KR" altLang="en-US" sz="2000" dirty="0"/>
              <a:t> </a:t>
            </a:r>
            <a:r>
              <a:rPr lang="en-US" altLang="ko-KR" sz="2000" dirty="0"/>
              <a:t>attention</a:t>
            </a:r>
            <a:endParaRPr lang="ko-KR" altLang="en-US" sz="2000" dirty="0"/>
          </a:p>
        </p:txBody>
      </p:sp>
      <p:grpSp>
        <p:nvGrpSpPr>
          <p:cNvPr id="3" name="그룹 2">
            <a:extLst>
              <a:ext uri="{FF2B5EF4-FFF2-40B4-BE49-F238E27FC236}">
                <a16:creationId xmlns:a16="http://schemas.microsoft.com/office/drawing/2014/main" id="{32F54D2C-BB1B-ED41-06BD-1FBC7A60364D}"/>
              </a:ext>
            </a:extLst>
          </p:cNvPr>
          <p:cNvGrpSpPr>
            <a:grpSpLocks noChangeAspect="1"/>
          </p:cNvGrpSpPr>
          <p:nvPr/>
        </p:nvGrpSpPr>
        <p:grpSpPr>
          <a:xfrm>
            <a:off x="515154" y="1296027"/>
            <a:ext cx="9040418" cy="4128707"/>
            <a:chOff x="200509" y="1213631"/>
            <a:chExt cx="11689965" cy="5338740"/>
          </a:xfrm>
        </p:grpSpPr>
        <p:sp>
          <p:nvSpPr>
            <p:cNvPr id="2" name="사각형: 둥근 모서리 1">
              <a:extLst>
                <a:ext uri="{FF2B5EF4-FFF2-40B4-BE49-F238E27FC236}">
                  <a16:creationId xmlns:a16="http://schemas.microsoft.com/office/drawing/2014/main" id="{3F0ABBEA-CBA6-4679-8BB0-46AF09DE45C8}"/>
                </a:ext>
              </a:extLst>
            </p:cNvPr>
            <p:cNvSpPr/>
            <p:nvPr/>
          </p:nvSpPr>
          <p:spPr>
            <a:xfrm>
              <a:off x="239361" y="489656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sz="1200" dirty="0"/>
                <a:t>LSTM</a:t>
              </a:r>
              <a:endParaRPr lang="ko-KR" altLang="en-US" sz="1200" dirty="0"/>
            </a:p>
          </p:txBody>
        </p:sp>
        <p:sp>
          <p:nvSpPr>
            <p:cNvPr id="4" name="사각형: 둥근 모서리 3">
              <a:extLst>
                <a:ext uri="{FF2B5EF4-FFF2-40B4-BE49-F238E27FC236}">
                  <a16:creationId xmlns:a16="http://schemas.microsoft.com/office/drawing/2014/main" id="{5CA83747-A320-48CF-BF47-3B9AF0B7BCAE}"/>
                </a:ext>
              </a:extLst>
            </p:cNvPr>
            <p:cNvSpPr/>
            <p:nvPr/>
          </p:nvSpPr>
          <p:spPr>
            <a:xfrm>
              <a:off x="1469854" y="489656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sz="1200" dirty="0"/>
                <a:t>LSTM</a:t>
              </a:r>
              <a:endParaRPr lang="ko-KR" altLang="en-US" sz="1200" dirty="0"/>
            </a:p>
          </p:txBody>
        </p:sp>
        <p:sp>
          <p:nvSpPr>
            <p:cNvPr id="6" name="사각형: 둥근 모서리 5">
              <a:extLst>
                <a:ext uri="{FF2B5EF4-FFF2-40B4-BE49-F238E27FC236}">
                  <a16:creationId xmlns:a16="http://schemas.microsoft.com/office/drawing/2014/main" id="{D3D932E5-9F9A-490A-9355-DA1970117DE9}"/>
                </a:ext>
              </a:extLst>
            </p:cNvPr>
            <p:cNvSpPr/>
            <p:nvPr/>
          </p:nvSpPr>
          <p:spPr>
            <a:xfrm>
              <a:off x="2698272" y="489656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sz="1200" dirty="0"/>
                <a:t>LSTM</a:t>
              </a:r>
              <a:endParaRPr lang="ko-KR" altLang="en-US" sz="1200" dirty="0"/>
            </a:p>
          </p:txBody>
        </p:sp>
        <p:sp>
          <p:nvSpPr>
            <p:cNvPr id="7" name="사각형: 둥근 모서리 6">
              <a:extLst>
                <a:ext uri="{FF2B5EF4-FFF2-40B4-BE49-F238E27FC236}">
                  <a16:creationId xmlns:a16="http://schemas.microsoft.com/office/drawing/2014/main" id="{B205C303-D1E8-4938-B3FE-D0342D0C8185}"/>
                </a:ext>
              </a:extLst>
            </p:cNvPr>
            <p:cNvSpPr/>
            <p:nvPr/>
          </p:nvSpPr>
          <p:spPr>
            <a:xfrm>
              <a:off x="3926690" y="489656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sz="1200" dirty="0"/>
                <a:t>LSTM</a:t>
              </a:r>
              <a:endParaRPr lang="ko-KR" altLang="en-US" sz="1200" dirty="0"/>
            </a:p>
          </p:txBody>
        </p:sp>
        <p:cxnSp>
          <p:nvCxnSpPr>
            <p:cNvPr id="16" name="직선 화살표 연결선 15">
              <a:extLst>
                <a:ext uri="{FF2B5EF4-FFF2-40B4-BE49-F238E27FC236}">
                  <a16:creationId xmlns:a16="http://schemas.microsoft.com/office/drawing/2014/main" id="{B8E2D0BB-0649-4414-A4D0-6B08BF368C44}"/>
                </a:ext>
              </a:extLst>
            </p:cNvPr>
            <p:cNvCxnSpPr>
              <a:cxnSpLocks/>
              <a:stCxn id="24" idx="0"/>
              <a:endCxn id="2" idx="2"/>
            </p:cNvCxnSpPr>
            <p:nvPr/>
          </p:nvCxnSpPr>
          <p:spPr>
            <a:xfrm flipV="1">
              <a:off x="689361" y="5796566"/>
              <a:ext cx="0" cy="41752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8B6F0A3-4E94-4B5F-9B16-E3F8FCFAB071}"/>
                </a:ext>
              </a:extLst>
            </p:cNvPr>
            <p:cNvSpPr txBox="1"/>
            <p:nvPr/>
          </p:nvSpPr>
          <p:spPr>
            <a:xfrm>
              <a:off x="200509" y="6214089"/>
              <a:ext cx="977703" cy="338282"/>
            </a:xfrm>
            <a:prstGeom prst="rect">
              <a:avLst/>
            </a:prstGeom>
            <a:noFill/>
          </p:spPr>
          <p:txBody>
            <a:bodyPr wrap="square" rtlCol="0" anchor="ctr">
              <a:spAutoFit/>
            </a:bodyPr>
            <a:lstStyle/>
            <a:p>
              <a:pPr algn="ctr"/>
              <a:r>
                <a:rPr lang="en-US" altLang="ko-KR" sz="1050" dirty="0"/>
                <a:t>nice</a:t>
              </a:r>
              <a:endParaRPr lang="ko-KR" altLang="en-US" sz="1050" dirty="0"/>
            </a:p>
          </p:txBody>
        </p:sp>
        <p:cxnSp>
          <p:nvCxnSpPr>
            <p:cNvPr id="42" name="직선 화살표 연결선 41">
              <a:extLst>
                <a:ext uri="{FF2B5EF4-FFF2-40B4-BE49-F238E27FC236}">
                  <a16:creationId xmlns:a16="http://schemas.microsoft.com/office/drawing/2014/main" id="{AF1E5C18-14ED-4610-89A2-96BA602B1FA1}"/>
                </a:ext>
              </a:extLst>
            </p:cNvPr>
            <p:cNvCxnSpPr>
              <a:cxnSpLocks/>
              <a:stCxn id="43" idx="0"/>
              <a:endCxn id="4" idx="2"/>
            </p:cNvCxnSpPr>
            <p:nvPr/>
          </p:nvCxnSpPr>
          <p:spPr>
            <a:xfrm flipH="1" flipV="1">
              <a:off x="1919854" y="5796566"/>
              <a:ext cx="6143" cy="41752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05A4D018-9499-437A-9A12-4AB3CB761E32}"/>
                </a:ext>
              </a:extLst>
            </p:cNvPr>
            <p:cNvSpPr txBox="1"/>
            <p:nvPr/>
          </p:nvSpPr>
          <p:spPr>
            <a:xfrm>
              <a:off x="1437145" y="6214089"/>
              <a:ext cx="977703" cy="338282"/>
            </a:xfrm>
            <a:prstGeom prst="rect">
              <a:avLst/>
            </a:prstGeom>
            <a:noFill/>
          </p:spPr>
          <p:txBody>
            <a:bodyPr wrap="square" rtlCol="0" anchor="ctr">
              <a:spAutoFit/>
            </a:bodyPr>
            <a:lstStyle/>
            <a:p>
              <a:pPr algn="ctr"/>
              <a:r>
                <a:rPr lang="en-US" altLang="ko-KR" sz="1050" dirty="0"/>
                <a:t>to</a:t>
              </a:r>
            </a:p>
          </p:txBody>
        </p:sp>
        <p:cxnSp>
          <p:nvCxnSpPr>
            <p:cNvPr id="45" name="직선 화살표 연결선 44">
              <a:extLst>
                <a:ext uri="{FF2B5EF4-FFF2-40B4-BE49-F238E27FC236}">
                  <a16:creationId xmlns:a16="http://schemas.microsoft.com/office/drawing/2014/main" id="{8212594F-E267-47D3-91FD-F00AC0D474E1}"/>
                </a:ext>
              </a:extLst>
            </p:cNvPr>
            <p:cNvCxnSpPr>
              <a:cxnSpLocks/>
              <a:stCxn id="46" idx="0"/>
              <a:endCxn id="6" idx="2"/>
            </p:cNvCxnSpPr>
            <p:nvPr/>
          </p:nvCxnSpPr>
          <p:spPr>
            <a:xfrm flipV="1">
              <a:off x="3145247" y="5796566"/>
              <a:ext cx="3026" cy="41752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885B05CE-67F3-47FD-8ABF-C2B32E2FE89E}"/>
                </a:ext>
              </a:extLst>
            </p:cNvPr>
            <p:cNvSpPr txBox="1"/>
            <p:nvPr/>
          </p:nvSpPr>
          <p:spPr>
            <a:xfrm>
              <a:off x="2656395" y="6214089"/>
              <a:ext cx="977703" cy="338282"/>
            </a:xfrm>
            <a:prstGeom prst="rect">
              <a:avLst/>
            </a:prstGeom>
            <a:noFill/>
          </p:spPr>
          <p:txBody>
            <a:bodyPr wrap="square" rtlCol="0" anchor="ctr">
              <a:spAutoFit/>
            </a:bodyPr>
            <a:lstStyle/>
            <a:p>
              <a:pPr algn="ctr"/>
              <a:r>
                <a:rPr lang="en-US" altLang="ko-KR" sz="1050" dirty="0"/>
                <a:t>meet</a:t>
              </a:r>
              <a:endParaRPr lang="ko-KR" altLang="en-US" sz="1050" dirty="0"/>
            </a:p>
          </p:txBody>
        </p:sp>
        <p:cxnSp>
          <p:nvCxnSpPr>
            <p:cNvPr id="48" name="직선 화살표 연결선 47">
              <a:extLst>
                <a:ext uri="{FF2B5EF4-FFF2-40B4-BE49-F238E27FC236}">
                  <a16:creationId xmlns:a16="http://schemas.microsoft.com/office/drawing/2014/main" id="{52BA0547-426A-4DAD-BE52-708D6CB02ED0}"/>
                </a:ext>
              </a:extLst>
            </p:cNvPr>
            <p:cNvCxnSpPr>
              <a:cxnSpLocks/>
              <a:stCxn id="49" idx="0"/>
              <a:endCxn id="7" idx="2"/>
            </p:cNvCxnSpPr>
            <p:nvPr/>
          </p:nvCxnSpPr>
          <p:spPr>
            <a:xfrm flipH="1" flipV="1">
              <a:off x="4376690" y="5796566"/>
              <a:ext cx="1976" cy="41752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B9D70812-ADA1-44D5-9A64-16E5560FCC70}"/>
                </a:ext>
              </a:extLst>
            </p:cNvPr>
            <p:cNvSpPr txBox="1"/>
            <p:nvPr/>
          </p:nvSpPr>
          <p:spPr>
            <a:xfrm>
              <a:off x="3889814" y="6214089"/>
              <a:ext cx="977703" cy="338282"/>
            </a:xfrm>
            <a:prstGeom prst="rect">
              <a:avLst/>
            </a:prstGeom>
            <a:noFill/>
          </p:spPr>
          <p:txBody>
            <a:bodyPr wrap="square" rtlCol="0" anchor="ctr">
              <a:spAutoFit/>
            </a:bodyPr>
            <a:lstStyle/>
            <a:p>
              <a:pPr algn="ctr"/>
              <a:r>
                <a:rPr lang="en-US" altLang="ko-KR" sz="1050" dirty="0"/>
                <a:t>you</a:t>
              </a:r>
              <a:endParaRPr lang="ko-KR" altLang="en-US" sz="1050" dirty="0"/>
            </a:p>
          </p:txBody>
        </p:sp>
        <p:cxnSp>
          <p:nvCxnSpPr>
            <p:cNvPr id="66" name="직선 화살표 연결선 65">
              <a:extLst>
                <a:ext uri="{FF2B5EF4-FFF2-40B4-BE49-F238E27FC236}">
                  <a16:creationId xmlns:a16="http://schemas.microsoft.com/office/drawing/2014/main" id="{9BF6D0BF-69A6-4725-B60F-2373756804D7}"/>
                </a:ext>
              </a:extLst>
            </p:cNvPr>
            <p:cNvCxnSpPr>
              <a:cxnSpLocks/>
              <a:stCxn id="2" idx="3"/>
              <a:endCxn id="4" idx="1"/>
            </p:cNvCxnSpPr>
            <p:nvPr/>
          </p:nvCxnSpPr>
          <p:spPr>
            <a:xfrm>
              <a:off x="1139361" y="5346565"/>
              <a:ext cx="33049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9" name="직선 화살표 연결선 68">
              <a:extLst>
                <a:ext uri="{FF2B5EF4-FFF2-40B4-BE49-F238E27FC236}">
                  <a16:creationId xmlns:a16="http://schemas.microsoft.com/office/drawing/2014/main" id="{57C34650-5A57-4C45-93B9-DE4ABDEB942C}"/>
                </a:ext>
              </a:extLst>
            </p:cNvPr>
            <p:cNvCxnSpPr>
              <a:cxnSpLocks/>
              <a:stCxn id="4" idx="3"/>
              <a:endCxn id="6" idx="1"/>
            </p:cNvCxnSpPr>
            <p:nvPr/>
          </p:nvCxnSpPr>
          <p:spPr>
            <a:xfrm>
              <a:off x="2369854" y="534656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0" name="직선 화살표 연결선 69">
              <a:extLst>
                <a:ext uri="{FF2B5EF4-FFF2-40B4-BE49-F238E27FC236}">
                  <a16:creationId xmlns:a16="http://schemas.microsoft.com/office/drawing/2014/main" id="{285B1A90-6EB5-4E78-AF49-A5CE3AE78063}"/>
                </a:ext>
              </a:extLst>
            </p:cNvPr>
            <p:cNvCxnSpPr>
              <a:cxnSpLocks/>
              <a:stCxn id="6" idx="3"/>
              <a:endCxn id="7" idx="1"/>
            </p:cNvCxnSpPr>
            <p:nvPr/>
          </p:nvCxnSpPr>
          <p:spPr>
            <a:xfrm>
              <a:off x="3598272" y="534656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0ED5EF17-1F82-4AE5-884A-92393A9FDE17}"/>
                </a:ext>
              </a:extLst>
            </p:cNvPr>
            <p:cNvSpPr txBox="1"/>
            <p:nvPr/>
          </p:nvSpPr>
          <p:spPr>
            <a:xfrm>
              <a:off x="10912771" y="6219062"/>
              <a:ext cx="977703" cy="328333"/>
            </a:xfrm>
            <a:prstGeom prst="rect">
              <a:avLst/>
            </a:prstGeom>
            <a:noFill/>
          </p:spPr>
          <p:txBody>
            <a:bodyPr wrap="square" rtlCol="0" anchor="ctr">
              <a:spAutoFit/>
            </a:bodyPr>
            <a:lstStyle/>
            <a:p>
              <a:pPr algn="ctr"/>
              <a:r>
                <a:rPr lang="en-US" altLang="ko-KR" sz="1050" dirty="0" err="1"/>
                <a:t>recontrer</a:t>
              </a:r>
              <a:endParaRPr lang="ko-KR" altLang="en-US" sz="1050" dirty="0"/>
            </a:p>
          </p:txBody>
        </p:sp>
        <p:sp>
          <p:nvSpPr>
            <p:cNvPr id="8" name="사각형: 둥근 모서리 7">
              <a:extLst>
                <a:ext uri="{FF2B5EF4-FFF2-40B4-BE49-F238E27FC236}">
                  <a16:creationId xmlns:a16="http://schemas.microsoft.com/office/drawing/2014/main" id="{EB5B54AE-DADA-41DA-B0FC-89D346762853}"/>
                </a:ext>
              </a:extLst>
            </p:cNvPr>
            <p:cNvSpPr/>
            <p:nvPr/>
          </p:nvSpPr>
          <p:spPr>
            <a:xfrm>
              <a:off x="7256048" y="4896564"/>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sz="1200" dirty="0"/>
                <a:t>LSTM</a:t>
              </a:r>
              <a:endParaRPr lang="ko-KR" altLang="en-US" sz="1200" dirty="0"/>
            </a:p>
          </p:txBody>
        </p:sp>
        <p:sp>
          <p:nvSpPr>
            <p:cNvPr id="9" name="사각형: 둥근 모서리 8">
              <a:extLst>
                <a:ext uri="{FF2B5EF4-FFF2-40B4-BE49-F238E27FC236}">
                  <a16:creationId xmlns:a16="http://schemas.microsoft.com/office/drawing/2014/main" id="{9D38E8E4-82AF-471D-BA84-B8387892BA44}"/>
                </a:ext>
              </a:extLst>
            </p:cNvPr>
            <p:cNvSpPr/>
            <p:nvPr/>
          </p:nvSpPr>
          <p:spPr>
            <a:xfrm>
              <a:off x="8484466" y="4896564"/>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sz="1200" dirty="0"/>
                <a:t>LSTM</a:t>
              </a:r>
              <a:endParaRPr lang="ko-KR" altLang="en-US" sz="1200" dirty="0"/>
            </a:p>
          </p:txBody>
        </p:sp>
        <p:sp>
          <p:nvSpPr>
            <p:cNvPr id="10" name="사각형: 둥근 모서리 9">
              <a:extLst>
                <a:ext uri="{FF2B5EF4-FFF2-40B4-BE49-F238E27FC236}">
                  <a16:creationId xmlns:a16="http://schemas.microsoft.com/office/drawing/2014/main" id="{2849B265-583D-4979-8A24-8292BC452E28}"/>
                </a:ext>
              </a:extLst>
            </p:cNvPr>
            <p:cNvSpPr/>
            <p:nvPr/>
          </p:nvSpPr>
          <p:spPr>
            <a:xfrm>
              <a:off x="9715910" y="4896564"/>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sz="1200" dirty="0"/>
                <a:t>LSTM</a:t>
              </a:r>
              <a:endParaRPr lang="ko-KR" altLang="en-US" sz="1200" dirty="0"/>
            </a:p>
          </p:txBody>
        </p:sp>
        <p:sp>
          <p:nvSpPr>
            <p:cNvPr id="11" name="사각형: 둥근 모서리 10">
              <a:extLst>
                <a:ext uri="{FF2B5EF4-FFF2-40B4-BE49-F238E27FC236}">
                  <a16:creationId xmlns:a16="http://schemas.microsoft.com/office/drawing/2014/main" id="{18E161CE-1873-4527-8DF6-840CE343AFF3}"/>
                </a:ext>
              </a:extLst>
            </p:cNvPr>
            <p:cNvSpPr/>
            <p:nvPr/>
          </p:nvSpPr>
          <p:spPr>
            <a:xfrm>
              <a:off x="10947354" y="4896564"/>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sz="1200" dirty="0"/>
                <a:t>LSTM</a:t>
              </a:r>
              <a:endParaRPr lang="ko-KR" altLang="en-US" sz="1200" dirty="0"/>
            </a:p>
          </p:txBody>
        </p:sp>
        <p:sp>
          <p:nvSpPr>
            <p:cNvPr id="14" name="사각형: 둥근 모서리 13">
              <a:extLst>
                <a:ext uri="{FF2B5EF4-FFF2-40B4-BE49-F238E27FC236}">
                  <a16:creationId xmlns:a16="http://schemas.microsoft.com/office/drawing/2014/main" id="{6EEB47B4-F012-475C-8A68-CC02C58A15CB}"/>
                </a:ext>
              </a:extLst>
            </p:cNvPr>
            <p:cNvSpPr/>
            <p:nvPr/>
          </p:nvSpPr>
          <p:spPr>
            <a:xfrm>
              <a:off x="6024604" y="4896564"/>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sz="1200" dirty="0"/>
                <a:t>LSTM</a:t>
              </a:r>
              <a:endParaRPr lang="ko-KR" altLang="en-US" sz="1200" dirty="0"/>
            </a:p>
          </p:txBody>
        </p:sp>
        <p:cxnSp>
          <p:nvCxnSpPr>
            <p:cNvPr id="51" name="직선 화살표 연결선 50">
              <a:extLst>
                <a:ext uri="{FF2B5EF4-FFF2-40B4-BE49-F238E27FC236}">
                  <a16:creationId xmlns:a16="http://schemas.microsoft.com/office/drawing/2014/main" id="{0E545C83-32FC-42E8-8366-EA9EF53EEF79}"/>
                </a:ext>
              </a:extLst>
            </p:cNvPr>
            <p:cNvCxnSpPr>
              <a:cxnSpLocks/>
              <a:stCxn id="52" idx="0"/>
              <a:endCxn id="14" idx="2"/>
            </p:cNvCxnSpPr>
            <p:nvPr/>
          </p:nvCxnSpPr>
          <p:spPr>
            <a:xfrm flipV="1">
              <a:off x="6472626" y="5796565"/>
              <a:ext cx="1978" cy="41752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E14811F3-D36A-4B79-A23D-08AAF439157D}"/>
                </a:ext>
              </a:extLst>
            </p:cNvPr>
            <p:cNvSpPr txBox="1"/>
            <p:nvPr/>
          </p:nvSpPr>
          <p:spPr>
            <a:xfrm>
              <a:off x="5983774" y="6214088"/>
              <a:ext cx="977703" cy="338282"/>
            </a:xfrm>
            <a:prstGeom prst="rect">
              <a:avLst/>
            </a:prstGeom>
            <a:noFill/>
          </p:spPr>
          <p:txBody>
            <a:bodyPr wrap="square" rtlCol="0" anchor="ctr">
              <a:spAutoFit/>
            </a:bodyPr>
            <a:lstStyle/>
            <a:p>
              <a:pPr algn="ctr"/>
              <a:r>
                <a:rPr lang="en-US" altLang="ko-KR" sz="1050" dirty="0"/>
                <a:t>&lt;start&gt;</a:t>
              </a:r>
              <a:endParaRPr lang="ko-KR" altLang="en-US" sz="1050" dirty="0"/>
            </a:p>
          </p:txBody>
        </p:sp>
        <p:cxnSp>
          <p:nvCxnSpPr>
            <p:cNvPr id="54" name="직선 화살표 연결선 53">
              <a:extLst>
                <a:ext uri="{FF2B5EF4-FFF2-40B4-BE49-F238E27FC236}">
                  <a16:creationId xmlns:a16="http://schemas.microsoft.com/office/drawing/2014/main" id="{B92A82F2-BE0D-4683-855E-3BD95F1CF568}"/>
                </a:ext>
              </a:extLst>
            </p:cNvPr>
            <p:cNvCxnSpPr>
              <a:cxnSpLocks/>
              <a:stCxn id="55" idx="0"/>
              <a:endCxn id="8" idx="2"/>
            </p:cNvCxnSpPr>
            <p:nvPr/>
          </p:nvCxnSpPr>
          <p:spPr>
            <a:xfrm flipV="1">
              <a:off x="7702976" y="5796565"/>
              <a:ext cx="3072" cy="41752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FB613251-A34A-4F8A-B0C6-C420D9D8FE9B}"/>
                </a:ext>
              </a:extLst>
            </p:cNvPr>
            <p:cNvSpPr txBox="1"/>
            <p:nvPr/>
          </p:nvSpPr>
          <p:spPr>
            <a:xfrm>
              <a:off x="7214124" y="6214088"/>
              <a:ext cx="977703" cy="338282"/>
            </a:xfrm>
            <a:prstGeom prst="rect">
              <a:avLst/>
            </a:prstGeom>
            <a:noFill/>
          </p:spPr>
          <p:txBody>
            <a:bodyPr wrap="square" rtlCol="0" anchor="ctr">
              <a:spAutoFit/>
            </a:bodyPr>
            <a:lstStyle/>
            <a:p>
              <a:pPr algn="ctr"/>
              <a:r>
                <a:rPr lang="en-US" altLang="ko-KR" sz="1050" dirty="0" err="1"/>
                <a:t>ravi</a:t>
              </a:r>
              <a:endParaRPr lang="ko-KR" altLang="en-US" sz="1050" dirty="0"/>
            </a:p>
          </p:txBody>
        </p:sp>
        <p:cxnSp>
          <p:nvCxnSpPr>
            <p:cNvPr id="57" name="직선 화살표 연결선 56">
              <a:extLst>
                <a:ext uri="{FF2B5EF4-FFF2-40B4-BE49-F238E27FC236}">
                  <a16:creationId xmlns:a16="http://schemas.microsoft.com/office/drawing/2014/main" id="{88C3F8C6-3BF0-490B-8249-FF14F8E1E384}"/>
                </a:ext>
              </a:extLst>
            </p:cNvPr>
            <p:cNvCxnSpPr>
              <a:cxnSpLocks/>
              <a:stCxn id="58" idx="0"/>
              <a:endCxn id="9" idx="2"/>
            </p:cNvCxnSpPr>
            <p:nvPr/>
          </p:nvCxnSpPr>
          <p:spPr>
            <a:xfrm flipV="1">
              <a:off x="8932615" y="5796565"/>
              <a:ext cx="1852" cy="41752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DAD67136-4743-415C-A866-F47106686FA3}"/>
                </a:ext>
              </a:extLst>
            </p:cNvPr>
            <p:cNvSpPr txBox="1"/>
            <p:nvPr/>
          </p:nvSpPr>
          <p:spPr>
            <a:xfrm>
              <a:off x="8443763" y="6214088"/>
              <a:ext cx="977703" cy="338282"/>
            </a:xfrm>
            <a:prstGeom prst="rect">
              <a:avLst/>
            </a:prstGeom>
            <a:noFill/>
          </p:spPr>
          <p:txBody>
            <a:bodyPr wrap="square" rtlCol="0" anchor="ctr">
              <a:spAutoFit/>
            </a:bodyPr>
            <a:lstStyle/>
            <a:p>
              <a:pPr algn="ctr"/>
              <a:r>
                <a:rPr lang="en-US" altLang="ko-KR" sz="1050" dirty="0"/>
                <a:t>de</a:t>
              </a:r>
              <a:endParaRPr lang="ko-KR" altLang="en-US" sz="1050" dirty="0"/>
            </a:p>
          </p:txBody>
        </p:sp>
        <p:cxnSp>
          <p:nvCxnSpPr>
            <p:cNvPr id="60" name="직선 화살표 연결선 59">
              <a:extLst>
                <a:ext uri="{FF2B5EF4-FFF2-40B4-BE49-F238E27FC236}">
                  <a16:creationId xmlns:a16="http://schemas.microsoft.com/office/drawing/2014/main" id="{CA057018-EE4E-49BE-A5DA-2749A0DC5DB7}"/>
                </a:ext>
              </a:extLst>
            </p:cNvPr>
            <p:cNvCxnSpPr>
              <a:cxnSpLocks/>
              <a:stCxn id="61" idx="0"/>
              <a:endCxn id="10" idx="2"/>
            </p:cNvCxnSpPr>
            <p:nvPr/>
          </p:nvCxnSpPr>
          <p:spPr>
            <a:xfrm flipH="1" flipV="1">
              <a:off x="10165910" y="5796565"/>
              <a:ext cx="1209" cy="41752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7219014D-4594-4131-9E98-32461AD76CDB}"/>
                </a:ext>
              </a:extLst>
            </p:cNvPr>
            <p:cNvSpPr txBox="1"/>
            <p:nvPr/>
          </p:nvSpPr>
          <p:spPr>
            <a:xfrm>
              <a:off x="9678267" y="6214088"/>
              <a:ext cx="977703" cy="338282"/>
            </a:xfrm>
            <a:prstGeom prst="rect">
              <a:avLst/>
            </a:prstGeom>
            <a:noFill/>
          </p:spPr>
          <p:txBody>
            <a:bodyPr wrap="square" rtlCol="0" anchor="ctr">
              <a:spAutoFit/>
            </a:bodyPr>
            <a:lstStyle/>
            <a:p>
              <a:pPr algn="ctr"/>
              <a:r>
                <a:rPr lang="en-US" altLang="ko-KR" sz="1050" dirty="0" err="1"/>
                <a:t>vous</a:t>
              </a:r>
              <a:endParaRPr lang="ko-KR" altLang="en-US" sz="1050" dirty="0"/>
            </a:p>
          </p:txBody>
        </p:sp>
        <p:cxnSp>
          <p:nvCxnSpPr>
            <p:cNvPr id="63" name="직선 화살표 연결선 62">
              <a:extLst>
                <a:ext uri="{FF2B5EF4-FFF2-40B4-BE49-F238E27FC236}">
                  <a16:creationId xmlns:a16="http://schemas.microsoft.com/office/drawing/2014/main" id="{5F24A470-22DC-4BD4-B23A-EE92130E7954}"/>
                </a:ext>
              </a:extLst>
            </p:cNvPr>
            <p:cNvCxnSpPr>
              <a:cxnSpLocks/>
              <a:stCxn id="64" idx="0"/>
              <a:endCxn id="11" idx="2"/>
            </p:cNvCxnSpPr>
            <p:nvPr/>
          </p:nvCxnSpPr>
          <p:spPr>
            <a:xfrm flipH="1" flipV="1">
              <a:off x="11397354" y="5796564"/>
              <a:ext cx="4270" cy="42249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3" name="직선 화살표 연결선 72">
              <a:extLst>
                <a:ext uri="{FF2B5EF4-FFF2-40B4-BE49-F238E27FC236}">
                  <a16:creationId xmlns:a16="http://schemas.microsoft.com/office/drawing/2014/main" id="{D8E14284-174B-482E-97A4-EBD188C5B379}"/>
                </a:ext>
              </a:extLst>
            </p:cNvPr>
            <p:cNvCxnSpPr>
              <a:cxnSpLocks/>
              <a:stCxn id="7" idx="3"/>
              <a:endCxn id="14" idx="1"/>
            </p:cNvCxnSpPr>
            <p:nvPr/>
          </p:nvCxnSpPr>
          <p:spPr>
            <a:xfrm flipV="1">
              <a:off x="4826690" y="5346564"/>
              <a:ext cx="1197914"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9" name="직선 화살표 연결선 98">
              <a:extLst>
                <a:ext uri="{FF2B5EF4-FFF2-40B4-BE49-F238E27FC236}">
                  <a16:creationId xmlns:a16="http://schemas.microsoft.com/office/drawing/2014/main" id="{01930C6D-2CA4-4F9D-8EE9-24BD55C05DD7}"/>
                </a:ext>
              </a:extLst>
            </p:cNvPr>
            <p:cNvCxnSpPr>
              <a:cxnSpLocks/>
              <a:stCxn id="14" idx="0"/>
              <a:endCxn id="102" idx="2"/>
            </p:cNvCxnSpPr>
            <p:nvPr/>
          </p:nvCxnSpPr>
          <p:spPr>
            <a:xfrm flipH="1" flipV="1">
              <a:off x="6472626" y="4357929"/>
              <a:ext cx="1978" cy="53863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FD489A7C-F9E4-4E1C-9E96-92D1D7CD2D45}"/>
                </a:ext>
              </a:extLst>
            </p:cNvPr>
            <p:cNvSpPr txBox="1"/>
            <p:nvPr/>
          </p:nvSpPr>
          <p:spPr>
            <a:xfrm>
              <a:off x="5983774" y="4019647"/>
              <a:ext cx="977703" cy="338282"/>
            </a:xfrm>
            <a:prstGeom prst="rect">
              <a:avLst/>
            </a:prstGeom>
            <a:noFill/>
          </p:spPr>
          <p:txBody>
            <a:bodyPr wrap="square" rtlCol="0" anchor="ctr">
              <a:spAutoFit/>
            </a:bodyPr>
            <a:lstStyle/>
            <a:p>
              <a:pPr algn="ctr"/>
              <a:r>
                <a:rPr lang="en-US" altLang="ko-KR" sz="1050" dirty="0" err="1"/>
                <a:t>ravi</a:t>
              </a:r>
              <a:endParaRPr lang="ko-KR" altLang="en-US" sz="1050" dirty="0"/>
            </a:p>
          </p:txBody>
        </p:sp>
        <p:cxnSp>
          <p:nvCxnSpPr>
            <p:cNvPr id="104" name="직선 화살표 연결선 103">
              <a:extLst>
                <a:ext uri="{FF2B5EF4-FFF2-40B4-BE49-F238E27FC236}">
                  <a16:creationId xmlns:a16="http://schemas.microsoft.com/office/drawing/2014/main" id="{2CA1A599-D293-49DA-88EF-7459EFE15594}"/>
                </a:ext>
              </a:extLst>
            </p:cNvPr>
            <p:cNvCxnSpPr>
              <a:cxnSpLocks/>
              <a:stCxn id="8" idx="0"/>
              <a:endCxn id="105" idx="2"/>
            </p:cNvCxnSpPr>
            <p:nvPr/>
          </p:nvCxnSpPr>
          <p:spPr>
            <a:xfrm flipH="1" flipV="1">
              <a:off x="7702976" y="4357929"/>
              <a:ext cx="3072" cy="53863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5" name="TextBox 104">
              <a:extLst>
                <a:ext uri="{FF2B5EF4-FFF2-40B4-BE49-F238E27FC236}">
                  <a16:creationId xmlns:a16="http://schemas.microsoft.com/office/drawing/2014/main" id="{82C67F6F-43E5-4AD6-AA29-53EB8B58EE74}"/>
                </a:ext>
              </a:extLst>
            </p:cNvPr>
            <p:cNvSpPr txBox="1"/>
            <p:nvPr/>
          </p:nvSpPr>
          <p:spPr>
            <a:xfrm>
              <a:off x="7214124" y="4019647"/>
              <a:ext cx="977703" cy="338282"/>
            </a:xfrm>
            <a:prstGeom prst="rect">
              <a:avLst/>
            </a:prstGeom>
            <a:noFill/>
          </p:spPr>
          <p:txBody>
            <a:bodyPr wrap="square" rtlCol="0" anchor="ctr">
              <a:spAutoFit/>
            </a:bodyPr>
            <a:lstStyle/>
            <a:p>
              <a:pPr algn="ctr"/>
              <a:r>
                <a:rPr lang="en-US" altLang="ko-KR" sz="1050" dirty="0"/>
                <a:t>de</a:t>
              </a:r>
              <a:endParaRPr lang="ko-KR" altLang="en-US" sz="1050" dirty="0"/>
            </a:p>
          </p:txBody>
        </p:sp>
        <p:cxnSp>
          <p:nvCxnSpPr>
            <p:cNvPr id="108" name="직선 화살표 연결선 107">
              <a:extLst>
                <a:ext uri="{FF2B5EF4-FFF2-40B4-BE49-F238E27FC236}">
                  <a16:creationId xmlns:a16="http://schemas.microsoft.com/office/drawing/2014/main" id="{446498A4-76F9-46C0-89C2-DFF482533C80}"/>
                </a:ext>
              </a:extLst>
            </p:cNvPr>
            <p:cNvCxnSpPr>
              <a:cxnSpLocks/>
              <a:stCxn id="9" idx="0"/>
              <a:endCxn id="109" idx="2"/>
            </p:cNvCxnSpPr>
            <p:nvPr/>
          </p:nvCxnSpPr>
          <p:spPr>
            <a:xfrm flipH="1" flipV="1">
              <a:off x="8928277" y="4383466"/>
              <a:ext cx="6190" cy="51309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9" name="TextBox 108">
              <a:extLst>
                <a:ext uri="{FF2B5EF4-FFF2-40B4-BE49-F238E27FC236}">
                  <a16:creationId xmlns:a16="http://schemas.microsoft.com/office/drawing/2014/main" id="{FA5D8BFE-F5EB-4F41-AF9A-F729D06ACAC5}"/>
                </a:ext>
              </a:extLst>
            </p:cNvPr>
            <p:cNvSpPr txBox="1"/>
            <p:nvPr/>
          </p:nvSpPr>
          <p:spPr>
            <a:xfrm>
              <a:off x="8439425" y="4045184"/>
              <a:ext cx="977703" cy="338282"/>
            </a:xfrm>
            <a:prstGeom prst="rect">
              <a:avLst/>
            </a:prstGeom>
            <a:noFill/>
          </p:spPr>
          <p:txBody>
            <a:bodyPr wrap="square" rtlCol="0" anchor="ctr">
              <a:spAutoFit/>
            </a:bodyPr>
            <a:lstStyle/>
            <a:p>
              <a:pPr algn="ctr"/>
              <a:r>
                <a:rPr lang="en-US" altLang="ko-KR" sz="1050" dirty="0" err="1"/>
                <a:t>vous</a:t>
              </a:r>
              <a:endParaRPr lang="ko-KR" altLang="en-US" sz="1050" dirty="0"/>
            </a:p>
          </p:txBody>
        </p:sp>
        <p:cxnSp>
          <p:nvCxnSpPr>
            <p:cNvPr id="110" name="직선 화살표 연결선 109">
              <a:extLst>
                <a:ext uri="{FF2B5EF4-FFF2-40B4-BE49-F238E27FC236}">
                  <a16:creationId xmlns:a16="http://schemas.microsoft.com/office/drawing/2014/main" id="{3441CE75-481E-43B7-ABCB-AFBB483C3214}"/>
                </a:ext>
              </a:extLst>
            </p:cNvPr>
            <p:cNvCxnSpPr>
              <a:cxnSpLocks/>
              <a:stCxn id="10" idx="0"/>
              <a:endCxn id="111" idx="2"/>
            </p:cNvCxnSpPr>
            <p:nvPr/>
          </p:nvCxnSpPr>
          <p:spPr>
            <a:xfrm flipH="1" flipV="1">
              <a:off x="10162793" y="4352954"/>
              <a:ext cx="3118" cy="54361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1" name="TextBox 110">
              <a:extLst>
                <a:ext uri="{FF2B5EF4-FFF2-40B4-BE49-F238E27FC236}">
                  <a16:creationId xmlns:a16="http://schemas.microsoft.com/office/drawing/2014/main" id="{0B7BFD74-EACB-4926-B7E2-99B36CF50A2E}"/>
                </a:ext>
              </a:extLst>
            </p:cNvPr>
            <p:cNvSpPr txBox="1"/>
            <p:nvPr/>
          </p:nvSpPr>
          <p:spPr>
            <a:xfrm>
              <a:off x="9673941" y="4024621"/>
              <a:ext cx="977703" cy="328333"/>
            </a:xfrm>
            <a:prstGeom prst="rect">
              <a:avLst/>
            </a:prstGeom>
            <a:noFill/>
          </p:spPr>
          <p:txBody>
            <a:bodyPr wrap="square" rtlCol="0" anchor="ctr">
              <a:spAutoFit/>
            </a:bodyPr>
            <a:lstStyle/>
            <a:p>
              <a:pPr algn="ctr"/>
              <a:r>
                <a:rPr lang="en-US" altLang="ko-KR" sz="1050" dirty="0" err="1"/>
                <a:t>recontrer</a:t>
              </a:r>
              <a:endParaRPr lang="ko-KR" altLang="en-US" sz="1050" dirty="0"/>
            </a:p>
          </p:txBody>
        </p:sp>
        <p:cxnSp>
          <p:nvCxnSpPr>
            <p:cNvPr id="112" name="직선 화살표 연결선 111">
              <a:extLst>
                <a:ext uri="{FF2B5EF4-FFF2-40B4-BE49-F238E27FC236}">
                  <a16:creationId xmlns:a16="http://schemas.microsoft.com/office/drawing/2014/main" id="{C73F103B-DFBA-4D6F-BDA1-AF913C6563DC}"/>
                </a:ext>
              </a:extLst>
            </p:cNvPr>
            <p:cNvCxnSpPr>
              <a:cxnSpLocks/>
              <a:stCxn id="11" idx="0"/>
              <a:endCxn id="113" idx="2"/>
            </p:cNvCxnSpPr>
            <p:nvPr/>
          </p:nvCxnSpPr>
          <p:spPr>
            <a:xfrm flipV="1">
              <a:off x="11397354" y="1551913"/>
              <a:ext cx="0" cy="334465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3" name="TextBox 112">
              <a:extLst>
                <a:ext uri="{FF2B5EF4-FFF2-40B4-BE49-F238E27FC236}">
                  <a16:creationId xmlns:a16="http://schemas.microsoft.com/office/drawing/2014/main" id="{2ED692CB-7E8E-4B16-AEB2-F769F225D329}"/>
                </a:ext>
              </a:extLst>
            </p:cNvPr>
            <p:cNvSpPr txBox="1"/>
            <p:nvPr/>
          </p:nvSpPr>
          <p:spPr>
            <a:xfrm>
              <a:off x="10908502" y="1213631"/>
              <a:ext cx="977703" cy="338282"/>
            </a:xfrm>
            <a:prstGeom prst="rect">
              <a:avLst/>
            </a:prstGeom>
            <a:noFill/>
          </p:spPr>
          <p:txBody>
            <a:bodyPr wrap="square" rtlCol="0" anchor="ctr">
              <a:spAutoFit/>
            </a:bodyPr>
            <a:lstStyle/>
            <a:p>
              <a:pPr algn="ctr"/>
              <a:r>
                <a:rPr lang="en-US" altLang="ko-KR" sz="1050" dirty="0"/>
                <a:t>&lt;start&gt;</a:t>
              </a:r>
              <a:endParaRPr lang="ko-KR" altLang="en-US" sz="1050" dirty="0"/>
            </a:p>
          </p:txBody>
        </p:sp>
        <p:cxnSp>
          <p:nvCxnSpPr>
            <p:cNvPr id="12" name="직선 화살표 연결선 11">
              <a:extLst>
                <a:ext uri="{FF2B5EF4-FFF2-40B4-BE49-F238E27FC236}">
                  <a16:creationId xmlns:a16="http://schemas.microsoft.com/office/drawing/2014/main" id="{8EB964A9-A69D-D151-674F-39296BC7329B}"/>
                </a:ext>
              </a:extLst>
            </p:cNvPr>
            <p:cNvCxnSpPr>
              <a:cxnSpLocks/>
              <a:stCxn id="2" idx="0"/>
              <a:endCxn id="18" idx="4"/>
            </p:cNvCxnSpPr>
            <p:nvPr/>
          </p:nvCxnSpPr>
          <p:spPr>
            <a:xfrm flipH="1" flipV="1">
              <a:off x="689360" y="4463788"/>
              <a:ext cx="1"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타원 17">
              <a:extLst>
                <a:ext uri="{FF2B5EF4-FFF2-40B4-BE49-F238E27FC236}">
                  <a16:creationId xmlns:a16="http://schemas.microsoft.com/office/drawing/2014/main" id="{7E44CF53-560D-C77C-6E95-2876A3268C31}"/>
                </a:ext>
              </a:extLst>
            </p:cNvPr>
            <p:cNvSpPr/>
            <p:nvPr/>
          </p:nvSpPr>
          <p:spPr>
            <a:xfrm>
              <a:off x="489739" y="4063678"/>
              <a:ext cx="399242" cy="4001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cxnSp>
          <p:nvCxnSpPr>
            <p:cNvPr id="22" name="직선 화살표 연결선 21">
              <a:extLst>
                <a:ext uri="{FF2B5EF4-FFF2-40B4-BE49-F238E27FC236}">
                  <a16:creationId xmlns:a16="http://schemas.microsoft.com/office/drawing/2014/main" id="{11B259EA-1D8D-B0F6-D5EA-C63B437DE354}"/>
                </a:ext>
              </a:extLst>
            </p:cNvPr>
            <p:cNvCxnSpPr>
              <a:cxnSpLocks/>
              <a:stCxn id="4" idx="0"/>
              <a:endCxn id="23" idx="4"/>
            </p:cNvCxnSpPr>
            <p:nvPr/>
          </p:nvCxnSpPr>
          <p:spPr>
            <a:xfrm flipH="1" flipV="1">
              <a:off x="1917303" y="4463788"/>
              <a:ext cx="2551"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3" name="타원 22">
              <a:extLst>
                <a:ext uri="{FF2B5EF4-FFF2-40B4-BE49-F238E27FC236}">
                  <a16:creationId xmlns:a16="http://schemas.microsoft.com/office/drawing/2014/main" id="{F31032A2-34B4-F12D-DBCB-AAAE51952E58}"/>
                </a:ext>
              </a:extLst>
            </p:cNvPr>
            <p:cNvSpPr/>
            <p:nvPr/>
          </p:nvSpPr>
          <p:spPr>
            <a:xfrm>
              <a:off x="1717682" y="4063678"/>
              <a:ext cx="399242" cy="4001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cxnSp>
          <p:nvCxnSpPr>
            <p:cNvPr id="25" name="직선 화살표 연결선 24">
              <a:extLst>
                <a:ext uri="{FF2B5EF4-FFF2-40B4-BE49-F238E27FC236}">
                  <a16:creationId xmlns:a16="http://schemas.microsoft.com/office/drawing/2014/main" id="{5A005FE8-0A87-1774-6A77-7F14CA4B3D17}"/>
                </a:ext>
              </a:extLst>
            </p:cNvPr>
            <p:cNvCxnSpPr>
              <a:cxnSpLocks/>
              <a:stCxn id="6" idx="0"/>
              <a:endCxn id="26" idx="4"/>
            </p:cNvCxnSpPr>
            <p:nvPr/>
          </p:nvCxnSpPr>
          <p:spPr>
            <a:xfrm flipH="1" flipV="1">
              <a:off x="3145247" y="4429333"/>
              <a:ext cx="3025" cy="46723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6" name="타원 25">
              <a:extLst>
                <a:ext uri="{FF2B5EF4-FFF2-40B4-BE49-F238E27FC236}">
                  <a16:creationId xmlns:a16="http://schemas.microsoft.com/office/drawing/2014/main" id="{609F90A7-2AB2-2EF7-D186-FDD7A4806AB5}"/>
                </a:ext>
              </a:extLst>
            </p:cNvPr>
            <p:cNvSpPr/>
            <p:nvPr/>
          </p:nvSpPr>
          <p:spPr>
            <a:xfrm>
              <a:off x="2945626" y="4029223"/>
              <a:ext cx="399242" cy="4001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cxnSp>
          <p:nvCxnSpPr>
            <p:cNvPr id="27" name="직선 화살표 연결선 26">
              <a:extLst>
                <a:ext uri="{FF2B5EF4-FFF2-40B4-BE49-F238E27FC236}">
                  <a16:creationId xmlns:a16="http://schemas.microsoft.com/office/drawing/2014/main" id="{2C4455F1-19C8-867D-17D6-D0062F102E5F}"/>
                </a:ext>
              </a:extLst>
            </p:cNvPr>
            <p:cNvCxnSpPr>
              <a:cxnSpLocks/>
              <a:stCxn id="7" idx="0"/>
              <a:endCxn id="28" idx="4"/>
            </p:cNvCxnSpPr>
            <p:nvPr/>
          </p:nvCxnSpPr>
          <p:spPr>
            <a:xfrm flipH="1" flipV="1">
              <a:off x="4373665" y="4448261"/>
              <a:ext cx="3025" cy="44830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8" name="타원 27">
              <a:extLst>
                <a:ext uri="{FF2B5EF4-FFF2-40B4-BE49-F238E27FC236}">
                  <a16:creationId xmlns:a16="http://schemas.microsoft.com/office/drawing/2014/main" id="{E192AF6E-D522-A8D5-3FF2-8FE288D127C2}"/>
                </a:ext>
              </a:extLst>
            </p:cNvPr>
            <p:cNvSpPr/>
            <p:nvPr/>
          </p:nvSpPr>
          <p:spPr>
            <a:xfrm>
              <a:off x="4174044" y="4048151"/>
              <a:ext cx="399242" cy="4001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200" dirty="0"/>
            </a:p>
          </p:txBody>
        </p:sp>
        <p:sp>
          <p:nvSpPr>
            <p:cNvPr id="36" name="사각형: 둥근 모서리 35">
              <a:extLst>
                <a:ext uri="{FF2B5EF4-FFF2-40B4-BE49-F238E27FC236}">
                  <a16:creationId xmlns:a16="http://schemas.microsoft.com/office/drawing/2014/main" id="{6A264726-D745-662B-D761-A85CA207FFFC}"/>
                </a:ext>
              </a:extLst>
            </p:cNvPr>
            <p:cNvSpPr/>
            <p:nvPr/>
          </p:nvSpPr>
          <p:spPr>
            <a:xfrm>
              <a:off x="200509" y="3429000"/>
              <a:ext cx="4665030" cy="400106"/>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200" dirty="0" err="1">
                  <a:solidFill>
                    <a:sysClr val="windowText" lastClr="000000"/>
                  </a:solidFill>
                </a:rPr>
                <a:t>softmax</a:t>
              </a:r>
              <a:endParaRPr lang="ko-KR" altLang="en-US" sz="1200" dirty="0">
                <a:solidFill>
                  <a:sysClr val="windowText" lastClr="000000"/>
                </a:solidFill>
              </a:endParaRPr>
            </a:p>
          </p:txBody>
        </p:sp>
        <p:cxnSp>
          <p:nvCxnSpPr>
            <p:cNvPr id="37" name="직선 화살표 연결선 36">
              <a:extLst>
                <a:ext uri="{FF2B5EF4-FFF2-40B4-BE49-F238E27FC236}">
                  <a16:creationId xmlns:a16="http://schemas.microsoft.com/office/drawing/2014/main" id="{0E7128CC-77CE-8548-8898-A9FC97141489}"/>
                </a:ext>
              </a:extLst>
            </p:cNvPr>
            <p:cNvCxnSpPr>
              <a:cxnSpLocks/>
              <a:stCxn id="18" idx="0"/>
            </p:cNvCxnSpPr>
            <p:nvPr/>
          </p:nvCxnSpPr>
          <p:spPr>
            <a:xfrm flipV="1">
              <a:off x="689360" y="3829106"/>
              <a:ext cx="0" cy="23457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0" name="직선 화살표 연결선 39">
              <a:extLst>
                <a:ext uri="{FF2B5EF4-FFF2-40B4-BE49-F238E27FC236}">
                  <a16:creationId xmlns:a16="http://schemas.microsoft.com/office/drawing/2014/main" id="{B864F596-3E32-78CC-84D8-63F5A6DF6A2D}"/>
                </a:ext>
              </a:extLst>
            </p:cNvPr>
            <p:cNvCxnSpPr>
              <a:cxnSpLocks/>
              <a:stCxn id="23" idx="0"/>
            </p:cNvCxnSpPr>
            <p:nvPr/>
          </p:nvCxnSpPr>
          <p:spPr>
            <a:xfrm flipV="1">
              <a:off x="1917303" y="3829106"/>
              <a:ext cx="5622" cy="23457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3" name="직선 화살표 연결선 52">
              <a:extLst>
                <a:ext uri="{FF2B5EF4-FFF2-40B4-BE49-F238E27FC236}">
                  <a16:creationId xmlns:a16="http://schemas.microsoft.com/office/drawing/2014/main" id="{CEA2AD5F-033B-FE40-1CDE-AD1FDD7DA736}"/>
                </a:ext>
              </a:extLst>
            </p:cNvPr>
            <p:cNvCxnSpPr>
              <a:cxnSpLocks/>
              <a:stCxn id="26" idx="0"/>
            </p:cNvCxnSpPr>
            <p:nvPr/>
          </p:nvCxnSpPr>
          <p:spPr>
            <a:xfrm flipH="1" flipV="1">
              <a:off x="3145246" y="3794531"/>
              <a:ext cx="1" cy="2346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9" name="직선 화살표 연결선 58">
              <a:extLst>
                <a:ext uri="{FF2B5EF4-FFF2-40B4-BE49-F238E27FC236}">
                  <a16:creationId xmlns:a16="http://schemas.microsoft.com/office/drawing/2014/main" id="{AEA8DC50-7215-6135-8A87-8F490BFE662B}"/>
                </a:ext>
              </a:extLst>
            </p:cNvPr>
            <p:cNvCxnSpPr>
              <a:cxnSpLocks/>
              <a:stCxn id="28" idx="0"/>
            </p:cNvCxnSpPr>
            <p:nvPr/>
          </p:nvCxnSpPr>
          <p:spPr>
            <a:xfrm flipV="1">
              <a:off x="4373665" y="3818566"/>
              <a:ext cx="1512" cy="2295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5" name="직사각형 64">
              <a:extLst>
                <a:ext uri="{FF2B5EF4-FFF2-40B4-BE49-F238E27FC236}">
                  <a16:creationId xmlns:a16="http://schemas.microsoft.com/office/drawing/2014/main" id="{7BD173DC-1FD5-2A8D-07A8-C662F734C14D}"/>
                </a:ext>
              </a:extLst>
            </p:cNvPr>
            <p:cNvSpPr/>
            <p:nvPr/>
          </p:nvSpPr>
          <p:spPr>
            <a:xfrm>
              <a:off x="599360" y="3100875"/>
              <a:ext cx="180000" cy="3049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sz="1200"/>
            </a:p>
          </p:txBody>
        </p:sp>
        <p:sp>
          <p:nvSpPr>
            <p:cNvPr id="67" name="직사각형 66">
              <a:extLst>
                <a:ext uri="{FF2B5EF4-FFF2-40B4-BE49-F238E27FC236}">
                  <a16:creationId xmlns:a16="http://schemas.microsoft.com/office/drawing/2014/main" id="{3AEC8D40-31ED-BE53-D9A9-05DC9059417E}"/>
                </a:ext>
              </a:extLst>
            </p:cNvPr>
            <p:cNvSpPr/>
            <p:nvPr/>
          </p:nvSpPr>
          <p:spPr>
            <a:xfrm>
              <a:off x="1827303" y="2697524"/>
              <a:ext cx="180000" cy="71024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sz="1200" dirty="0"/>
            </a:p>
          </p:txBody>
        </p:sp>
        <p:sp>
          <p:nvSpPr>
            <p:cNvPr id="68" name="직사각형 67">
              <a:extLst>
                <a:ext uri="{FF2B5EF4-FFF2-40B4-BE49-F238E27FC236}">
                  <a16:creationId xmlns:a16="http://schemas.microsoft.com/office/drawing/2014/main" id="{E257CD33-A9CB-EF0D-C484-28424769C32D}"/>
                </a:ext>
              </a:extLst>
            </p:cNvPr>
            <p:cNvSpPr/>
            <p:nvPr/>
          </p:nvSpPr>
          <p:spPr>
            <a:xfrm>
              <a:off x="3055246" y="3209954"/>
              <a:ext cx="180000" cy="1959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sz="1200" dirty="0"/>
            </a:p>
          </p:txBody>
        </p:sp>
        <p:sp>
          <p:nvSpPr>
            <p:cNvPr id="72" name="직사각형 71">
              <a:extLst>
                <a:ext uri="{FF2B5EF4-FFF2-40B4-BE49-F238E27FC236}">
                  <a16:creationId xmlns:a16="http://schemas.microsoft.com/office/drawing/2014/main" id="{328EAA70-B106-B5C6-6B00-A5540AF50B8E}"/>
                </a:ext>
              </a:extLst>
            </p:cNvPr>
            <p:cNvSpPr/>
            <p:nvPr/>
          </p:nvSpPr>
          <p:spPr>
            <a:xfrm>
              <a:off x="4282974" y="2865120"/>
              <a:ext cx="180000" cy="5407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sz="1200"/>
            </a:p>
          </p:txBody>
        </p:sp>
        <p:sp>
          <p:nvSpPr>
            <p:cNvPr id="76" name="타원 75">
              <a:extLst>
                <a:ext uri="{FF2B5EF4-FFF2-40B4-BE49-F238E27FC236}">
                  <a16:creationId xmlns:a16="http://schemas.microsoft.com/office/drawing/2014/main" id="{A3095625-05B9-A143-1ABE-39385ADB49EB}"/>
                </a:ext>
              </a:extLst>
            </p:cNvPr>
            <p:cNvSpPr/>
            <p:nvPr/>
          </p:nvSpPr>
          <p:spPr>
            <a:xfrm>
              <a:off x="2333403" y="1596140"/>
              <a:ext cx="399242" cy="40011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ko-KR" altLang="en-US" sz="1200" dirty="0"/>
            </a:p>
          </p:txBody>
        </p:sp>
        <p:cxnSp>
          <p:nvCxnSpPr>
            <p:cNvPr id="82" name="직선 화살표 연결선 81">
              <a:extLst>
                <a:ext uri="{FF2B5EF4-FFF2-40B4-BE49-F238E27FC236}">
                  <a16:creationId xmlns:a16="http://schemas.microsoft.com/office/drawing/2014/main" id="{D66C9AB6-9C85-D30E-343A-E9E9D84245EC}"/>
                </a:ext>
              </a:extLst>
            </p:cNvPr>
            <p:cNvCxnSpPr>
              <a:stCxn id="65" idx="0"/>
              <a:endCxn id="76" idx="4"/>
            </p:cNvCxnSpPr>
            <p:nvPr/>
          </p:nvCxnSpPr>
          <p:spPr>
            <a:xfrm flipV="1">
              <a:off x="689360" y="1996250"/>
              <a:ext cx="1843664" cy="1104625"/>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직선 화살표 연결선 82">
              <a:extLst>
                <a:ext uri="{FF2B5EF4-FFF2-40B4-BE49-F238E27FC236}">
                  <a16:creationId xmlns:a16="http://schemas.microsoft.com/office/drawing/2014/main" id="{DCB2CA4E-BFFE-7B18-49B8-8E9E3562FDB2}"/>
                </a:ext>
              </a:extLst>
            </p:cNvPr>
            <p:cNvCxnSpPr>
              <a:cxnSpLocks/>
              <a:stCxn id="67" idx="0"/>
              <a:endCxn id="76" idx="4"/>
            </p:cNvCxnSpPr>
            <p:nvPr/>
          </p:nvCxnSpPr>
          <p:spPr>
            <a:xfrm flipV="1">
              <a:off x="1917303" y="1996250"/>
              <a:ext cx="615721" cy="701274"/>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직선 화살표 연결선 85">
              <a:extLst>
                <a:ext uri="{FF2B5EF4-FFF2-40B4-BE49-F238E27FC236}">
                  <a16:creationId xmlns:a16="http://schemas.microsoft.com/office/drawing/2014/main" id="{9EE92711-7CDC-3BF9-6D3D-EECB88ABC344}"/>
                </a:ext>
              </a:extLst>
            </p:cNvPr>
            <p:cNvCxnSpPr>
              <a:cxnSpLocks/>
              <a:stCxn id="68" idx="0"/>
              <a:endCxn id="76" idx="4"/>
            </p:cNvCxnSpPr>
            <p:nvPr/>
          </p:nvCxnSpPr>
          <p:spPr>
            <a:xfrm flipH="1" flipV="1">
              <a:off x="2533024" y="1996250"/>
              <a:ext cx="612222" cy="1213704"/>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직선 화살표 연결선 89">
              <a:extLst>
                <a:ext uri="{FF2B5EF4-FFF2-40B4-BE49-F238E27FC236}">
                  <a16:creationId xmlns:a16="http://schemas.microsoft.com/office/drawing/2014/main" id="{AFBDA09F-6F92-6730-2E92-69808A1CE6FA}"/>
                </a:ext>
              </a:extLst>
            </p:cNvPr>
            <p:cNvCxnSpPr>
              <a:cxnSpLocks/>
              <a:stCxn id="72" idx="0"/>
              <a:endCxn id="76" idx="4"/>
            </p:cNvCxnSpPr>
            <p:nvPr/>
          </p:nvCxnSpPr>
          <p:spPr>
            <a:xfrm flipH="1" flipV="1">
              <a:off x="2533024" y="1996250"/>
              <a:ext cx="1839950" cy="86887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58F699B9-6592-B66F-1B2C-46220D20CB43}"/>
                </a:ext>
              </a:extLst>
            </p:cNvPr>
            <p:cNvCxnSpPr>
              <a:cxnSpLocks/>
              <a:stCxn id="11" idx="0"/>
              <a:endCxn id="18" idx="4"/>
            </p:cNvCxnSpPr>
            <p:nvPr/>
          </p:nvCxnSpPr>
          <p:spPr>
            <a:xfrm flipH="1" flipV="1">
              <a:off x="689360" y="4463788"/>
              <a:ext cx="10707994" cy="432776"/>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9" name="직선 화살표 연결선 118">
              <a:extLst>
                <a:ext uri="{FF2B5EF4-FFF2-40B4-BE49-F238E27FC236}">
                  <a16:creationId xmlns:a16="http://schemas.microsoft.com/office/drawing/2014/main" id="{893C09E5-37D8-275A-7E20-11D3FB663657}"/>
                </a:ext>
              </a:extLst>
            </p:cNvPr>
            <p:cNvCxnSpPr>
              <a:cxnSpLocks/>
              <a:stCxn id="11" idx="0"/>
              <a:endCxn id="23" idx="4"/>
            </p:cNvCxnSpPr>
            <p:nvPr/>
          </p:nvCxnSpPr>
          <p:spPr>
            <a:xfrm flipH="1" flipV="1">
              <a:off x="1917303" y="4463788"/>
              <a:ext cx="9480051" cy="432776"/>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97F7ED5E-6418-E866-7C25-D8BD5C52478F}"/>
                </a:ext>
              </a:extLst>
            </p:cNvPr>
            <p:cNvCxnSpPr>
              <a:cxnSpLocks/>
              <a:stCxn id="11" idx="0"/>
              <a:endCxn id="26" idx="4"/>
            </p:cNvCxnSpPr>
            <p:nvPr/>
          </p:nvCxnSpPr>
          <p:spPr>
            <a:xfrm flipH="1" flipV="1">
              <a:off x="3145247" y="4429333"/>
              <a:ext cx="8252107" cy="467231"/>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8" name="직선 화살표 연결선 127">
              <a:extLst>
                <a:ext uri="{FF2B5EF4-FFF2-40B4-BE49-F238E27FC236}">
                  <a16:creationId xmlns:a16="http://schemas.microsoft.com/office/drawing/2014/main" id="{7D3FBB63-F233-A3EB-03C9-ACA773276041}"/>
                </a:ext>
              </a:extLst>
            </p:cNvPr>
            <p:cNvCxnSpPr>
              <a:cxnSpLocks/>
              <a:stCxn id="11" idx="0"/>
              <a:endCxn id="28" idx="4"/>
            </p:cNvCxnSpPr>
            <p:nvPr/>
          </p:nvCxnSpPr>
          <p:spPr>
            <a:xfrm flipH="1" flipV="1">
              <a:off x="4373665" y="4448261"/>
              <a:ext cx="7023689" cy="448303"/>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DF8FAE1A-3E9E-42CE-E724-58F66FE54059}"/>
                </a:ext>
              </a:extLst>
            </p:cNvPr>
            <p:cNvCxnSpPr>
              <a:cxnSpLocks/>
              <a:stCxn id="76" idx="6"/>
            </p:cNvCxnSpPr>
            <p:nvPr/>
          </p:nvCxnSpPr>
          <p:spPr>
            <a:xfrm>
              <a:off x="2732645" y="1796195"/>
              <a:ext cx="8664708" cy="34881"/>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9" name="직선 화살표 연결선 138">
              <a:extLst>
                <a:ext uri="{FF2B5EF4-FFF2-40B4-BE49-F238E27FC236}">
                  <a16:creationId xmlns:a16="http://schemas.microsoft.com/office/drawing/2014/main" id="{8C9DD053-95F6-65F9-EC52-C111C3E07D42}"/>
                </a:ext>
              </a:extLst>
            </p:cNvPr>
            <p:cNvCxnSpPr>
              <a:cxnSpLocks/>
              <a:stCxn id="14" idx="3"/>
              <a:endCxn id="8" idx="1"/>
            </p:cNvCxnSpPr>
            <p:nvPr/>
          </p:nvCxnSpPr>
          <p:spPr>
            <a:xfrm>
              <a:off x="6924604" y="5346564"/>
              <a:ext cx="33144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2" name="직선 화살표 연결선 141">
              <a:extLst>
                <a:ext uri="{FF2B5EF4-FFF2-40B4-BE49-F238E27FC236}">
                  <a16:creationId xmlns:a16="http://schemas.microsoft.com/office/drawing/2014/main" id="{D4103567-9BCE-038B-CED0-71B35D763225}"/>
                </a:ext>
              </a:extLst>
            </p:cNvPr>
            <p:cNvCxnSpPr>
              <a:cxnSpLocks/>
              <a:stCxn id="8" idx="3"/>
              <a:endCxn id="9" idx="1"/>
            </p:cNvCxnSpPr>
            <p:nvPr/>
          </p:nvCxnSpPr>
          <p:spPr>
            <a:xfrm>
              <a:off x="8156048" y="5346564"/>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5" name="직선 화살표 연결선 144">
              <a:extLst>
                <a:ext uri="{FF2B5EF4-FFF2-40B4-BE49-F238E27FC236}">
                  <a16:creationId xmlns:a16="http://schemas.microsoft.com/office/drawing/2014/main" id="{589BCB0B-678A-9F4A-58E3-20503BA6E541}"/>
                </a:ext>
              </a:extLst>
            </p:cNvPr>
            <p:cNvCxnSpPr>
              <a:cxnSpLocks/>
              <a:stCxn id="9" idx="3"/>
              <a:endCxn id="10" idx="1"/>
            </p:cNvCxnSpPr>
            <p:nvPr/>
          </p:nvCxnSpPr>
          <p:spPr>
            <a:xfrm>
              <a:off x="9384466" y="5346564"/>
              <a:ext cx="33144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8" name="직선 화살표 연결선 147">
              <a:extLst>
                <a:ext uri="{FF2B5EF4-FFF2-40B4-BE49-F238E27FC236}">
                  <a16:creationId xmlns:a16="http://schemas.microsoft.com/office/drawing/2014/main" id="{ACA70217-0A81-6BE3-9EDB-F04448F4B767}"/>
                </a:ext>
              </a:extLst>
            </p:cNvPr>
            <p:cNvCxnSpPr>
              <a:cxnSpLocks/>
              <a:stCxn id="10" idx="3"/>
              <a:endCxn id="11" idx="1"/>
            </p:cNvCxnSpPr>
            <p:nvPr/>
          </p:nvCxnSpPr>
          <p:spPr>
            <a:xfrm>
              <a:off x="10615910" y="5346564"/>
              <a:ext cx="33144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id="{FB7714D5-7955-2D80-867E-C2E120AD66D5}"/>
              </a:ext>
            </a:extLst>
          </p:cNvPr>
          <p:cNvSpPr txBox="1"/>
          <p:nvPr/>
        </p:nvSpPr>
        <p:spPr>
          <a:xfrm>
            <a:off x="691497" y="5525883"/>
            <a:ext cx="10809006" cy="646331"/>
          </a:xfrm>
          <a:prstGeom prst="rect">
            <a:avLst/>
          </a:prstGeom>
          <a:noFill/>
        </p:spPr>
        <p:txBody>
          <a:bodyPr wrap="square" rtlCol="0">
            <a:spAutoFit/>
          </a:bodyPr>
          <a:lstStyle/>
          <a:p>
            <a:r>
              <a:rPr lang="en-US" altLang="ko-KR" b="1" dirty="0"/>
              <a:t>Weaknesses</a:t>
            </a:r>
          </a:p>
          <a:p>
            <a:pPr marL="285750" indent="-285750">
              <a:buFont typeface="Arial" panose="020B0604020202020204" pitchFamily="34" charset="0"/>
              <a:buChar char="•"/>
            </a:pPr>
            <a:r>
              <a:rPr lang="en-US" altLang="ko-KR" dirty="0"/>
              <a:t>Slower processing speed because of problems with parallel processing</a:t>
            </a:r>
            <a:endParaRPr lang="ko-KR" altLang="en-US" dirty="0"/>
          </a:p>
        </p:txBody>
      </p:sp>
      <p:sp>
        <p:nvSpPr>
          <p:cNvPr id="17" name="TextBox 16">
            <a:extLst>
              <a:ext uri="{FF2B5EF4-FFF2-40B4-BE49-F238E27FC236}">
                <a16:creationId xmlns:a16="http://schemas.microsoft.com/office/drawing/2014/main" id="{4FB03598-7C19-68C9-B53F-422905F6CB59}"/>
              </a:ext>
            </a:extLst>
          </p:cNvPr>
          <p:cNvSpPr txBox="1"/>
          <p:nvPr/>
        </p:nvSpPr>
        <p:spPr>
          <a:xfrm>
            <a:off x="5333999" y="0"/>
            <a:ext cx="6838847" cy="400110"/>
          </a:xfrm>
          <a:prstGeom prst="rect">
            <a:avLst/>
          </a:prstGeom>
          <a:noFill/>
        </p:spPr>
        <p:txBody>
          <a:bodyPr wrap="square" rtlCol="0" anchor="ctr">
            <a:spAutoFit/>
          </a:bodyPr>
          <a:lstStyle/>
          <a:p>
            <a:r>
              <a:rPr lang="en-US" altLang="ko-KR" sz="1000" b="0" i="0" dirty="0" err="1">
                <a:solidFill>
                  <a:srgbClr val="2E414F"/>
                </a:solidFill>
                <a:effectLst/>
                <a:highlight>
                  <a:srgbClr val="FFFFFF"/>
                </a:highlight>
                <a:latin typeface="Roboto" panose="02000000000000000000" pitchFamily="2" charset="0"/>
              </a:rPr>
              <a:t>Bahdanau</a:t>
            </a:r>
            <a:r>
              <a:rPr lang="en-US" altLang="ko-KR" sz="1000" b="0" i="0" dirty="0">
                <a:solidFill>
                  <a:srgbClr val="2E414F"/>
                </a:solidFill>
                <a:effectLst/>
                <a:highlight>
                  <a:srgbClr val="FFFFFF"/>
                </a:highlight>
                <a:latin typeface="Roboto" panose="02000000000000000000" pitchFamily="2" charset="0"/>
              </a:rPr>
              <a:t>, </a:t>
            </a:r>
            <a:r>
              <a:rPr lang="en-US" altLang="ko-KR" sz="1000" b="0" i="0" dirty="0" err="1">
                <a:solidFill>
                  <a:srgbClr val="2E414F"/>
                </a:solidFill>
                <a:effectLst/>
                <a:highlight>
                  <a:srgbClr val="FFFFFF"/>
                </a:highlight>
                <a:latin typeface="Roboto" panose="02000000000000000000" pitchFamily="2" charset="0"/>
              </a:rPr>
              <a:t>Dzmitry</a:t>
            </a:r>
            <a:r>
              <a:rPr lang="en-US" altLang="ko-KR" sz="1000" b="0" i="0" dirty="0">
                <a:solidFill>
                  <a:srgbClr val="2E414F"/>
                </a:solidFill>
                <a:effectLst/>
                <a:highlight>
                  <a:srgbClr val="FFFFFF"/>
                </a:highlight>
                <a:latin typeface="Roboto" panose="02000000000000000000" pitchFamily="2" charset="0"/>
              </a:rPr>
              <a:t>, </a:t>
            </a:r>
            <a:r>
              <a:rPr lang="en-US" altLang="ko-KR" sz="1000" b="0" i="0" dirty="0" err="1">
                <a:solidFill>
                  <a:srgbClr val="2E414F"/>
                </a:solidFill>
                <a:effectLst/>
                <a:highlight>
                  <a:srgbClr val="FFFFFF"/>
                </a:highlight>
                <a:latin typeface="Roboto" panose="02000000000000000000" pitchFamily="2" charset="0"/>
              </a:rPr>
              <a:t>Kyunghyun</a:t>
            </a:r>
            <a:r>
              <a:rPr lang="en-US" altLang="ko-KR" sz="1000" b="0" i="0" dirty="0">
                <a:solidFill>
                  <a:srgbClr val="2E414F"/>
                </a:solidFill>
                <a:effectLst/>
                <a:highlight>
                  <a:srgbClr val="FFFFFF"/>
                </a:highlight>
                <a:latin typeface="Roboto" panose="02000000000000000000" pitchFamily="2" charset="0"/>
              </a:rPr>
              <a:t> Cho and Yoshua Bengio. “Neural Machine Translation by Jointly Learning to Align and Translate.” </a:t>
            </a:r>
            <a:r>
              <a:rPr lang="en-US" altLang="ko-KR" sz="1000" b="0" i="1" dirty="0" err="1">
                <a:solidFill>
                  <a:srgbClr val="2E414F"/>
                </a:solidFill>
                <a:effectLst/>
                <a:latin typeface="Roboto" panose="02000000000000000000" pitchFamily="2" charset="0"/>
              </a:rPr>
              <a:t>CoRR</a:t>
            </a:r>
            <a:r>
              <a:rPr lang="en-US" altLang="ko-KR" sz="1000" b="0" i="0" dirty="0">
                <a:solidFill>
                  <a:srgbClr val="2E414F"/>
                </a:solidFill>
                <a:effectLst/>
                <a:highlight>
                  <a:srgbClr val="FFFFFF"/>
                </a:highlight>
                <a:latin typeface="Roboto" panose="02000000000000000000" pitchFamily="2" charset="0"/>
              </a:rPr>
              <a:t> abs/1409.0473 (2014): n. </a:t>
            </a:r>
            <a:r>
              <a:rPr lang="en-US" altLang="ko-KR" sz="1000" b="0" i="0" dirty="0" err="1">
                <a:solidFill>
                  <a:srgbClr val="2E414F"/>
                </a:solidFill>
                <a:effectLst/>
                <a:highlight>
                  <a:srgbClr val="FFFFFF"/>
                </a:highlight>
                <a:latin typeface="Roboto" panose="02000000000000000000" pitchFamily="2" charset="0"/>
              </a:rPr>
              <a:t>pag</a:t>
            </a:r>
            <a:r>
              <a:rPr lang="en-US" altLang="ko-KR" sz="1000" b="0" i="0" dirty="0">
                <a:solidFill>
                  <a:srgbClr val="2E414F"/>
                </a:solidFill>
                <a:effectLst/>
                <a:highlight>
                  <a:srgbClr val="FFFFFF"/>
                </a:highlight>
                <a:latin typeface="Roboto" panose="02000000000000000000" pitchFamily="2" charset="0"/>
              </a:rPr>
              <a:t>.</a:t>
            </a:r>
            <a:endParaRPr lang="ko-KR" altLang="en-US" sz="1000" dirty="0"/>
          </a:p>
        </p:txBody>
      </p:sp>
    </p:spTree>
    <p:extLst>
      <p:ext uri="{BB962C8B-B14F-4D97-AF65-F5344CB8AC3E}">
        <p14:creationId xmlns:p14="http://schemas.microsoft.com/office/powerpoint/2010/main" val="1162164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9FE26AE6-88D1-72AE-938F-17486F308E54}"/>
              </a:ext>
            </a:extLst>
          </p:cNvPr>
          <p:cNvSpPr txBox="1"/>
          <p:nvPr/>
        </p:nvSpPr>
        <p:spPr>
          <a:xfrm>
            <a:off x="838200" y="3244334"/>
            <a:ext cx="10515600" cy="369332"/>
          </a:xfrm>
          <a:prstGeom prst="rect">
            <a:avLst/>
          </a:prstGeom>
          <a:noFill/>
        </p:spPr>
        <p:txBody>
          <a:bodyPr wrap="square" rtlCol="0" anchor="ctr">
            <a:spAutoFit/>
          </a:bodyPr>
          <a:lstStyle/>
          <a:p>
            <a:pPr algn="ctr"/>
            <a:r>
              <a:rPr lang="en-US" altLang="ko-KR" dirty="0"/>
              <a:t>So, the authors propose that Transformer use only the attention mechanism to solve this problem.</a:t>
            </a:r>
            <a:endParaRPr lang="ko-KR" altLang="en-US" dirty="0"/>
          </a:p>
        </p:txBody>
      </p:sp>
    </p:spTree>
    <p:extLst>
      <p:ext uri="{BB962C8B-B14F-4D97-AF65-F5344CB8AC3E}">
        <p14:creationId xmlns:p14="http://schemas.microsoft.com/office/powerpoint/2010/main" val="2860831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Method</a:t>
            </a:r>
            <a:endParaRPr lang="ko-KR" altLang="en-US" sz="2400" dirty="0"/>
          </a:p>
        </p:txBody>
      </p:sp>
      <p:sp>
        <p:nvSpPr>
          <p:cNvPr id="25" name="TextBox 24">
            <a:extLst>
              <a:ext uri="{FF2B5EF4-FFF2-40B4-BE49-F238E27FC236}">
                <a16:creationId xmlns:a16="http://schemas.microsoft.com/office/drawing/2014/main" id="{2ACB1646-9351-D152-BDB0-824FD363F2ED}"/>
              </a:ext>
            </a:extLst>
          </p:cNvPr>
          <p:cNvSpPr txBox="1"/>
          <p:nvPr/>
        </p:nvSpPr>
        <p:spPr>
          <a:xfrm>
            <a:off x="5295901" y="-1142"/>
            <a:ext cx="6876946" cy="400110"/>
          </a:xfrm>
          <a:prstGeom prst="rect">
            <a:avLst/>
          </a:prstGeom>
          <a:noFill/>
        </p:spPr>
        <p:txBody>
          <a:bodyPr wrap="square" rtlCol="0" anchor="ctr">
            <a:spAutoFit/>
          </a:bodyPr>
          <a:lstStyle/>
          <a:p>
            <a:r>
              <a:rPr lang="en-US" altLang="ko-KR" sz="1000" b="0" i="0" dirty="0">
                <a:solidFill>
                  <a:srgbClr val="222222"/>
                </a:solidFill>
                <a:effectLst/>
                <a:highlight>
                  <a:srgbClr val="FFFFFF"/>
                </a:highlight>
                <a:latin typeface="Arial" panose="020B0604020202020204" pitchFamily="34" charset="0"/>
              </a:rPr>
              <a:t>Vaswani, A., </a:t>
            </a:r>
            <a:r>
              <a:rPr lang="en-US" altLang="ko-KR" sz="1000" b="0" i="0" dirty="0" err="1">
                <a:solidFill>
                  <a:srgbClr val="222222"/>
                </a:solidFill>
                <a:effectLst/>
                <a:highlight>
                  <a:srgbClr val="FFFFFF"/>
                </a:highlight>
                <a:latin typeface="Arial" panose="020B0604020202020204" pitchFamily="34" charset="0"/>
              </a:rPr>
              <a:t>Shazeer</a:t>
            </a:r>
            <a:r>
              <a:rPr lang="en-US" altLang="ko-KR" sz="1000" b="0" i="0" dirty="0">
                <a:solidFill>
                  <a:srgbClr val="222222"/>
                </a:solidFill>
                <a:effectLst/>
                <a:highlight>
                  <a:srgbClr val="FFFFFF"/>
                </a:highlight>
                <a:latin typeface="Arial" panose="020B0604020202020204" pitchFamily="34" charset="0"/>
              </a:rPr>
              <a:t>, N., Parmar, N., </a:t>
            </a:r>
            <a:r>
              <a:rPr lang="en-US" altLang="ko-KR" sz="1000" b="0" i="0" dirty="0" err="1">
                <a:solidFill>
                  <a:srgbClr val="222222"/>
                </a:solidFill>
                <a:effectLst/>
                <a:highlight>
                  <a:srgbClr val="FFFFFF"/>
                </a:highlight>
                <a:latin typeface="Arial" panose="020B0604020202020204" pitchFamily="34" charset="0"/>
              </a:rPr>
              <a:t>Uszkoreit</a:t>
            </a:r>
            <a:r>
              <a:rPr lang="en-US" altLang="ko-KR" sz="1000" b="0" i="0" dirty="0">
                <a:solidFill>
                  <a:srgbClr val="222222"/>
                </a:solidFill>
                <a:effectLst/>
                <a:highlight>
                  <a:srgbClr val="FFFFFF"/>
                </a:highlight>
                <a:latin typeface="Arial" panose="020B0604020202020204" pitchFamily="34" charset="0"/>
              </a:rPr>
              <a:t>, J., Jones, L., Gomez, A. N., ... &amp; </a:t>
            </a:r>
            <a:r>
              <a:rPr lang="en-US" altLang="ko-KR" sz="1000" b="0" i="0" dirty="0" err="1">
                <a:solidFill>
                  <a:srgbClr val="222222"/>
                </a:solidFill>
                <a:effectLst/>
                <a:highlight>
                  <a:srgbClr val="FFFFFF"/>
                </a:highlight>
                <a:latin typeface="Arial" panose="020B0604020202020204" pitchFamily="34" charset="0"/>
              </a:rPr>
              <a:t>Polosukhin</a:t>
            </a:r>
            <a:r>
              <a:rPr lang="en-US" altLang="ko-KR" sz="1000" b="0" i="0" dirty="0">
                <a:solidFill>
                  <a:srgbClr val="222222"/>
                </a:solidFill>
                <a:effectLst/>
                <a:highlight>
                  <a:srgbClr val="FFFFFF"/>
                </a:highlight>
                <a:latin typeface="Arial" panose="020B0604020202020204" pitchFamily="34" charset="0"/>
              </a:rPr>
              <a:t>, I. (2017). Attention is all you need. </a:t>
            </a:r>
            <a:r>
              <a:rPr lang="en-US" altLang="ko-KR" sz="1000" b="0" i="1" dirty="0">
                <a:solidFill>
                  <a:srgbClr val="222222"/>
                </a:solidFill>
                <a:effectLst/>
                <a:highlight>
                  <a:srgbClr val="FFFFFF"/>
                </a:highlight>
                <a:latin typeface="Arial" panose="020B0604020202020204" pitchFamily="34" charset="0"/>
              </a:rPr>
              <a:t>Advances in neural information processing systems</a:t>
            </a:r>
            <a:r>
              <a:rPr lang="en-US" altLang="ko-KR" sz="1000" b="0" i="0" dirty="0">
                <a:solidFill>
                  <a:srgbClr val="222222"/>
                </a:solidFill>
                <a:effectLst/>
                <a:highlight>
                  <a:srgbClr val="FFFFFF"/>
                </a:highlight>
                <a:latin typeface="Arial" panose="020B0604020202020204" pitchFamily="34" charset="0"/>
              </a:rPr>
              <a:t>, </a:t>
            </a:r>
            <a:r>
              <a:rPr lang="en-US" altLang="ko-KR" sz="1000" b="0" i="1" dirty="0">
                <a:solidFill>
                  <a:srgbClr val="222222"/>
                </a:solidFill>
                <a:effectLst/>
                <a:highlight>
                  <a:srgbClr val="FFFFFF"/>
                </a:highlight>
                <a:latin typeface="Arial" panose="020B0604020202020204" pitchFamily="34" charset="0"/>
              </a:rPr>
              <a:t>30</a:t>
            </a:r>
            <a:r>
              <a:rPr lang="en-US" altLang="ko-KR" sz="1000" b="0" i="0" dirty="0">
                <a:solidFill>
                  <a:srgbClr val="222222"/>
                </a:solidFill>
                <a:effectLst/>
                <a:highlight>
                  <a:srgbClr val="FFFFFF"/>
                </a:highlight>
                <a:latin typeface="Arial" panose="020B0604020202020204" pitchFamily="34" charset="0"/>
              </a:rPr>
              <a:t>.</a:t>
            </a:r>
            <a:endParaRPr lang="ko-KR" altLang="en-US" sz="1000" dirty="0"/>
          </a:p>
        </p:txBody>
      </p:sp>
      <p:grpSp>
        <p:nvGrpSpPr>
          <p:cNvPr id="6" name="그룹 5">
            <a:extLst>
              <a:ext uri="{FF2B5EF4-FFF2-40B4-BE49-F238E27FC236}">
                <a16:creationId xmlns:a16="http://schemas.microsoft.com/office/drawing/2014/main" id="{E40650A7-9DF7-B1E5-A92A-E4DB8BA86E1E}"/>
              </a:ext>
            </a:extLst>
          </p:cNvPr>
          <p:cNvGrpSpPr/>
          <p:nvPr/>
        </p:nvGrpSpPr>
        <p:grpSpPr>
          <a:xfrm>
            <a:off x="3505737" y="1080476"/>
            <a:ext cx="3580328" cy="5023378"/>
            <a:chOff x="3505737" y="1080476"/>
            <a:chExt cx="3580328" cy="5023378"/>
          </a:xfrm>
        </p:grpSpPr>
        <p:pic>
          <p:nvPicPr>
            <p:cNvPr id="7" name="그림 6">
              <a:extLst>
                <a:ext uri="{FF2B5EF4-FFF2-40B4-BE49-F238E27FC236}">
                  <a16:creationId xmlns:a16="http://schemas.microsoft.com/office/drawing/2014/main" id="{762D4E20-F774-0D8F-05A4-1AEF8299753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05737" y="1080476"/>
              <a:ext cx="3580328" cy="5023378"/>
            </a:xfrm>
            <a:prstGeom prst="rect">
              <a:avLst/>
            </a:prstGeom>
            <a:ln>
              <a:noFill/>
            </a:ln>
          </p:spPr>
        </p:pic>
        <p:sp>
          <p:nvSpPr>
            <p:cNvPr id="2" name="직사각형 1">
              <a:extLst>
                <a:ext uri="{FF2B5EF4-FFF2-40B4-BE49-F238E27FC236}">
                  <a16:creationId xmlns:a16="http://schemas.microsoft.com/office/drawing/2014/main" id="{9084913F-94AD-4860-4873-C3F73B6916F6}"/>
                </a:ext>
              </a:extLst>
            </p:cNvPr>
            <p:cNvSpPr/>
            <p:nvPr/>
          </p:nvSpPr>
          <p:spPr>
            <a:xfrm>
              <a:off x="3644902" y="2960914"/>
              <a:ext cx="1600200" cy="1799772"/>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03D3A0D9-0D33-40C6-CC1B-A51625F81607}"/>
                </a:ext>
              </a:extLst>
            </p:cNvPr>
            <p:cNvSpPr/>
            <p:nvPr/>
          </p:nvSpPr>
          <p:spPr>
            <a:xfrm>
              <a:off x="5346701" y="2119086"/>
              <a:ext cx="1600200" cy="2641600"/>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grpSp>
      <p:sp>
        <p:nvSpPr>
          <p:cNvPr id="8" name="TextBox 7">
            <a:extLst>
              <a:ext uri="{FF2B5EF4-FFF2-40B4-BE49-F238E27FC236}">
                <a16:creationId xmlns:a16="http://schemas.microsoft.com/office/drawing/2014/main" id="{A03A818E-4463-7C5A-7427-6C35103E82DD}"/>
              </a:ext>
            </a:extLst>
          </p:cNvPr>
          <p:cNvSpPr txBox="1"/>
          <p:nvPr/>
        </p:nvSpPr>
        <p:spPr>
          <a:xfrm>
            <a:off x="2305317" y="3676650"/>
            <a:ext cx="1371065" cy="368300"/>
          </a:xfrm>
          <a:prstGeom prst="rect">
            <a:avLst/>
          </a:prstGeom>
          <a:noFill/>
        </p:spPr>
        <p:txBody>
          <a:bodyPr wrap="square" rtlCol="0">
            <a:spAutoFit/>
          </a:bodyPr>
          <a:lstStyle/>
          <a:p>
            <a:pPr algn="ctr"/>
            <a:r>
              <a:rPr lang="en-US" altLang="ko-KR" dirty="0"/>
              <a:t>Encoder</a:t>
            </a:r>
            <a:endParaRPr lang="ko-KR" altLang="en-US" dirty="0"/>
          </a:p>
        </p:txBody>
      </p:sp>
      <p:sp>
        <p:nvSpPr>
          <p:cNvPr id="10" name="TextBox 9">
            <a:extLst>
              <a:ext uri="{FF2B5EF4-FFF2-40B4-BE49-F238E27FC236}">
                <a16:creationId xmlns:a16="http://schemas.microsoft.com/office/drawing/2014/main" id="{7668C943-F63F-124D-1201-1F4696CE43FA}"/>
              </a:ext>
            </a:extLst>
          </p:cNvPr>
          <p:cNvSpPr txBox="1"/>
          <p:nvPr/>
        </p:nvSpPr>
        <p:spPr>
          <a:xfrm>
            <a:off x="6763926" y="3255736"/>
            <a:ext cx="1371065" cy="368300"/>
          </a:xfrm>
          <a:prstGeom prst="rect">
            <a:avLst/>
          </a:prstGeom>
          <a:noFill/>
        </p:spPr>
        <p:txBody>
          <a:bodyPr wrap="square" rtlCol="0">
            <a:spAutoFit/>
          </a:bodyPr>
          <a:lstStyle/>
          <a:p>
            <a:pPr algn="ctr"/>
            <a:r>
              <a:rPr lang="en-US" altLang="ko-KR" dirty="0"/>
              <a:t>Decoder</a:t>
            </a:r>
            <a:endParaRPr lang="ko-KR" altLang="en-US" dirty="0"/>
          </a:p>
        </p:txBody>
      </p:sp>
    </p:spTree>
    <p:extLst>
      <p:ext uri="{BB962C8B-B14F-4D97-AF65-F5344CB8AC3E}">
        <p14:creationId xmlns:p14="http://schemas.microsoft.com/office/powerpoint/2010/main" val="3017781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Method</a:t>
            </a:r>
            <a:endParaRPr lang="ko-KR" altLang="en-US" sz="2400" dirty="0"/>
          </a:p>
        </p:txBody>
      </p:sp>
      <p:grpSp>
        <p:nvGrpSpPr>
          <p:cNvPr id="2" name="그룹 1">
            <a:extLst>
              <a:ext uri="{FF2B5EF4-FFF2-40B4-BE49-F238E27FC236}">
                <a16:creationId xmlns:a16="http://schemas.microsoft.com/office/drawing/2014/main" id="{DE5B9782-677B-5C1D-9EB9-A0E8FAD8CBDD}"/>
              </a:ext>
            </a:extLst>
          </p:cNvPr>
          <p:cNvGrpSpPr/>
          <p:nvPr/>
        </p:nvGrpSpPr>
        <p:grpSpPr>
          <a:xfrm>
            <a:off x="1561024" y="1215810"/>
            <a:ext cx="9057252" cy="5023378"/>
            <a:chOff x="1561024" y="1215810"/>
            <a:chExt cx="9057252" cy="5023378"/>
          </a:xfrm>
        </p:grpSpPr>
        <p:pic>
          <p:nvPicPr>
            <p:cNvPr id="4" name="그림 3">
              <a:extLst>
                <a:ext uri="{FF2B5EF4-FFF2-40B4-BE49-F238E27FC236}">
                  <a16:creationId xmlns:a16="http://schemas.microsoft.com/office/drawing/2014/main" id="{211AC847-9498-7364-6894-F0F5DD4C63D7}"/>
                </a:ext>
              </a:extLst>
            </p:cNvPr>
            <p:cNvPicPr>
              <a:picLocks noChangeAspect="1"/>
            </p:cNvPicPr>
            <p:nvPr/>
          </p:nvPicPr>
          <p:blipFill>
            <a:blip r:embed="rId3"/>
            <a:stretch>
              <a:fillRect/>
            </a:stretch>
          </p:blipFill>
          <p:spPr>
            <a:xfrm>
              <a:off x="5549364" y="1908133"/>
              <a:ext cx="2362200" cy="3238500"/>
            </a:xfrm>
            <a:prstGeom prst="rect">
              <a:avLst/>
            </a:prstGeom>
            <a:ln>
              <a:solidFill>
                <a:schemeClr val="tx1"/>
              </a:solidFill>
            </a:ln>
          </p:spPr>
        </p:pic>
        <p:pic>
          <p:nvPicPr>
            <p:cNvPr id="7" name="그림 6">
              <a:extLst>
                <a:ext uri="{FF2B5EF4-FFF2-40B4-BE49-F238E27FC236}">
                  <a16:creationId xmlns:a16="http://schemas.microsoft.com/office/drawing/2014/main" id="{762D4E20-F774-0D8F-05A4-1AEF8299753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561024" y="1215810"/>
              <a:ext cx="3580328" cy="5023378"/>
            </a:xfrm>
            <a:prstGeom prst="rect">
              <a:avLst/>
            </a:prstGeom>
            <a:ln>
              <a:solidFill>
                <a:schemeClr val="tx1"/>
              </a:solidFill>
            </a:ln>
          </p:spPr>
        </p:pic>
        <p:pic>
          <p:nvPicPr>
            <p:cNvPr id="9" name="그림 8">
              <a:extLst>
                <a:ext uri="{FF2B5EF4-FFF2-40B4-BE49-F238E27FC236}">
                  <a16:creationId xmlns:a16="http://schemas.microsoft.com/office/drawing/2014/main" id="{00DDBF51-1482-04EB-3E55-6B53FD1DE626}"/>
                </a:ext>
              </a:extLst>
            </p:cNvPr>
            <p:cNvPicPr>
              <a:picLocks noChangeAspect="1"/>
            </p:cNvPicPr>
            <p:nvPr/>
          </p:nvPicPr>
          <p:blipFill>
            <a:blip r:embed="rId5"/>
            <a:stretch>
              <a:fillRect/>
            </a:stretch>
          </p:blipFill>
          <p:spPr>
            <a:xfrm>
              <a:off x="8332276" y="2079583"/>
              <a:ext cx="2286000" cy="2895600"/>
            </a:xfrm>
            <a:prstGeom prst="rect">
              <a:avLst/>
            </a:prstGeom>
            <a:ln>
              <a:solidFill>
                <a:schemeClr val="tx1"/>
              </a:solidFill>
            </a:ln>
          </p:spPr>
        </p:pic>
        <p:cxnSp>
          <p:nvCxnSpPr>
            <p:cNvPr id="11" name="직선 연결선 10">
              <a:extLst>
                <a:ext uri="{FF2B5EF4-FFF2-40B4-BE49-F238E27FC236}">
                  <a16:creationId xmlns:a16="http://schemas.microsoft.com/office/drawing/2014/main" id="{351B40B8-6742-A831-3C2C-AF066D7B6E2A}"/>
                </a:ext>
              </a:extLst>
            </p:cNvPr>
            <p:cNvCxnSpPr>
              <a:cxnSpLocks/>
            </p:cNvCxnSpPr>
            <p:nvPr/>
          </p:nvCxnSpPr>
          <p:spPr>
            <a:xfrm flipV="1">
              <a:off x="4373807" y="1908133"/>
              <a:ext cx="1175557" cy="153996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 name="직선 연결선 11">
              <a:extLst>
                <a:ext uri="{FF2B5EF4-FFF2-40B4-BE49-F238E27FC236}">
                  <a16:creationId xmlns:a16="http://schemas.microsoft.com/office/drawing/2014/main" id="{79138D39-8550-608A-8049-BBF038A247AD}"/>
                </a:ext>
              </a:extLst>
            </p:cNvPr>
            <p:cNvCxnSpPr>
              <a:cxnSpLocks/>
            </p:cNvCxnSpPr>
            <p:nvPr/>
          </p:nvCxnSpPr>
          <p:spPr>
            <a:xfrm flipH="1" flipV="1">
              <a:off x="4377696" y="3448099"/>
              <a:ext cx="1171668" cy="169853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직선 연결선 13">
              <a:extLst>
                <a:ext uri="{FF2B5EF4-FFF2-40B4-BE49-F238E27FC236}">
                  <a16:creationId xmlns:a16="http://schemas.microsoft.com/office/drawing/2014/main" id="{A6C1F8D6-9DF6-8D74-B643-843E386DC395}"/>
                </a:ext>
              </a:extLst>
            </p:cNvPr>
            <p:cNvCxnSpPr>
              <a:cxnSpLocks/>
            </p:cNvCxnSpPr>
            <p:nvPr/>
          </p:nvCxnSpPr>
          <p:spPr>
            <a:xfrm flipH="1" flipV="1">
              <a:off x="7489196" y="3527383"/>
              <a:ext cx="843080" cy="14478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직선 연결선 15">
              <a:extLst>
                <a:ext uri="{FF2B5EF4-FFF2-40B4-BE49-F238E27FC236}">
                  <a16:creationId xmlns:a16="http://schemas.microsoft.com/office/drawing/2014/main" id="{5DC0F77F-BEBF-41BD-B556-3C3DD0974203}"/>
                </a:ext>
              </a:extLst>
            </p:cNvPr>
            <p:cNvCxnSpPr>
              <a:cxnSpLocks/>
            </p:cNvCxnSpPr>
            <p:nvPr/>
          </p:nvCxnSpPr>
          <p:spPr>
            <a:xfrm flipV="1">
              <a:off x="7489196" y="2079583"/>
              <a:ext cx="843080" cy="14478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id="{2ACB1646-9351-D152-BDB0-824FD363F2ED}"/>
              </a:ext>
            </a:extLst>
          </p:cNvPr>
          <p:cNvSpPr txBox="1"/>
          <p:nvPr/>
        </p:nvSpPr>
        <p:spPr>
          <a:xfrm>
            <a:off x="5295901" y="-1142"/>
            <a:ext cx="6876946" cy="400110"/>
          </a:xfrm>
          <a:prstGeom prst="rect">
            <a:avLst/>
          </a:prstGeom>
          <a:noFill/>
        </p:spPr>
        <p:txBody>
          <a:bodyPr wrap="square" rtlCol="0" anchor="ctr">
            <a:spAutoFit/>
          </a:bodyPr>
          <a:lstStyle/>
          <a:p>
            <a:r>
              <a:rPr lang="en-US" altLang="ko-KR" sz="1000" b="0" i="0" dirty="0">
                <a:solidFill>
                  <a:srgbClr val="222222"/>
                </a:solidFill>
                <a:effectLst/>
                <a:highlight>
                  <a:srgbClr val="FFFFFF"/>
                </a:highlight>
                <a:latin typeface="Arial" panose="020B0604020202020204" pitchFamily="34" charset="0"/>
              </a:rPr>
              <a:t>Vaswani, A., </a:t>
            </a:r>
            <a:r>
              <a:rPr lang="en-US" altLang="ko-KR" sz="1000" b="0" i="0" dirty="0" err="1">
                <a:solidFill>
                  <a:srgbClr val="222222"/>
                </a:solidFill>
                <a:effectLst/>
                <a:highlight>
                  <a:srgbClr val="FFFFFF"/>
                </a:highlight>
                <a:latin typeface="Arial" panose="020B0604020202020204" pitchFamily="34" charset="0"/>
              </a:rPr>
              <a:t>Shazeer</a:t>
            </a:r>
            <a:r>
              <a:rPr lang="en-US" altLang="ko-KR" sz="1000" b="0" i="0" dirty="0">
                <a:solidFill>
                  <a:srgbClr val="222222"/>
                </a:solidFill>
                <a:effectLst/>
                <a:highlight>
                  <a:srgbClr val="FFFFFF"/>
                </a:highlight>
                <a:latin typeface="Arial" panose="020B0604020202020204" pitchFamily="34" charset="0"/>
              </a:rPr>
              <a:t>, N., Parmar, N., </a:t>
            </a:r>
            <a:r>
              <a:rPr lang="en-US" altLang="ko-KR" sz="1000" b="0" i="0" dirty="0" err="1">
                <a:solidFill>
                  <a:srgbClr val="222222"/>
                </a:solidFill>
                <a:effectLst/>
                <a:highlight>
                  <a:srgbClr val="FFFFFF"/>
                </a:highlight>
                <a:latin typeface="Arial" panose="020B0604020202020204" pitchFamily="34" charset="0"/>
              </a:rPr>
              <a:t>Uszkoreit</a:t>
            </a:r>
            <a:r>
              <a:rPr lang="en-US" altLang="ko-KR" sz="1000" b="0" i="0" dirty="0">
                <a:solidFill>
                  <a:srgbClr val="222222"/>
                </a:solidFill>
                <a:effectLst/>
                <a:highlight>
                  <a:srgbClr val="FFFFFF"/>
                </a:highlight>
                <a:latin typeface="Arial" panose="020B0604020202020204" pitchFamily="34" charset="0"/>
              </a:rPr>
              <a:t>, J., Jones, L., Gomez, A. N., ... &amp; </a:t>
            </a:r>
            <a:r>
              <a:rPr lang="en-US" altLang="ko-KR" sz="1000" b="0" i="0" dirty="0" err="1">
                <a:solidFill>
                  <a:srgbClr val="222222"/>
                </a:solidFill>
                <a:effectLst/>
                <a:highlight>
                  <a:srgbClr val="FFFFFF"/>
                </a:highlight>
                <a:latin typeface="Arial" panose="020B0604020202020204" pitchFamily="34" charset="0"/>
              </a:rPr>
              <a:t>Polosukhin</a:t>
            </a:r>
            <a:r>
              <a:rPr lang="en-US" altLang="ko-KR" sz="1000" b="0" i="0" dirty="0">
                <a:solidFill>
                  <a:srgbClr val="222222"/>
                </a:solidFill>
                <a:effectLst/>
                <a:highlight>
                  <a:srgbClr val="FFFFFF"/>
                </a:highlight>
                <a:latin typeface="Arial" panose="020B0604020202020204" pitchFamily="34" charset="0"/>
              </a:rPr>
              <a:t>, I. (2017). Attention is all you need. </a:t>
            </a:r>
            <a:r>
              <a:rPr lang="en-US" altLang="ko-KR" sz="1000" b="0" i="1" dirty="0">
                <a:solidFill>
                  <a:srgbClr val="222222"/>
                </a:solidFill>
                <a:effectLst/>
                <a:highlight>
                  <a:srgbClr val="FFFFFF"/>
                </a:highlight>
                <a:latin typeface="Arial" panose="020B0604020202020204" pitchFamily="34" charset="0"/>
              </a:rPr>
              <a:t>Advances in neural information processing systems</a:t>
            </a:r>
            <a:r>
              <a:rPr lang="en-US" altLang="ko-KR" sz="1000" b="0" i="0" dirty="0">
                <a:solidFill>
                  <a:srgbClr val="222222"/>
                </a:solidFill>
                <a:effectLst/>
                <a:highlight>
                  <a:srgbClr val="FFFFFF"/>
                </a:highlight>
                <a:latin typeface="Arial" panose="020B0604020202020204" pitchFamily="34" charset="0"/>
              </a:rPr>
              <a:t>, </a:t>
            </a:r>
            <a:r>
              <a:rPr lang="en-US" altLang="ko-KR" sz="1000" b="0" i="1" dirty="0">
                <a:solidFill>
                  <a:srgbClr val="222222"/>
                </a:solidFill>
                <a:effectLst/>
                <a:highlight>
                  <a:srgbClr val="FFFFFF"/>
                </a:highlight>
                <a:latin typeface="Arial" panose="020B0604020202020204" pitchFamily="34" charset="0"/>
              </a:rPr>
              <a:t>30</a:t>
            </a:r>
            <a:r>
              <a:rPr lang="en-US" altLang="ko-KR" sz="1000" b="0" i="0" dirty="0">
                <a:solidFill>
                  <a:srgbClr val="222222"/>
                </a:solidFill>
                <a:effectLst/>
                <a:highlight>
                  <a:srgbClr val="FFFFFF"/>
                </a:highlight>
                <a:latin typeface="Arial" panose="020B0604020202020204" pitchFamily="34" charset="0"/>
              </a:rPr>
              <a:t>.</a:t>
            </a:r>
            <a:endParaRPr lang="ko-KR" altLang="en-US" sz="1000" dirty="0"/>
          </a:p>
        </p:txBody>
      </p:sp>
    </p:spTree>
    <p:extLst>
      <p:ext uri="{BB962C8B-B14F-4D97-AF65-F5344CB8AC3E}">
        <p14:creationId xmlns:p14="http://schemas.microsoft.com/office/powerpoint/2010/main" val="2253432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Method</a:t>
            </a:r>
            <a:endParaRPr lang="ko-KR" altLang="en-US" sz="2400" dirty="0"/>
          </a:p>
        </p:txBody>
      </p:sp>
      <p:sp>
        <p:nvSpPr>
          <p:cNvPr id="25" name="TextBox 24">
            <a:extLst>
              <a:ext uri="{FF2B5EF4-FFF2-40B4-BE49-F238E27FC236}">
                <a16:creationId xmlns:a16="http://schemas.microsoft.com/office/drawing/2014/main" id="{2ACB1646-9351-D152-BDB0-824FD363F2ED}"/>
              </a:ext>
            </a:extLst>
          </p:cNvPr>
          <p:cNvSpPr txBox="1"/>
          <p:nvPr/>
        </p:nvSpPr>
        <p:spPr>
          <a:xfrm>
            <a:off x="5295901" y="-1142"/>
            <a:ext cx="6876946" cy="400110"/>
          </a:xfrm>
          <a:prstGeom prst="rect">
            <a:avLst/>
          </a:prstGeom>
          <a:noFill/>
        </p:spPr>
        <p:txBody>
          <a:bodyPr wrap="square" rtlCol="0" anchor="ctr">
            <a:spAutoFit/>
          </a:bodyPr>
          <a:lstStyle/>
          <a:p>
            <a:r>
              <a:rPr lang="en-US" altLang="ko-KR" sz="1000" b="0" i="0" dirty="0">
                <a:solidFill>
                  <a:srgbClr val="222222"/>
                </a:solidFill>
                <a:effectLst/>
                <a:highlight>
                  <a:srgbClr val="FFFFFF"/>
                </a:highlight>
                <a:latin typeface="Arial" panose="020B0604020202020204" pitchFamily="34" charset="0"/>
              </a:rPr>
              <a:t>Vaswani, A., </a:t>
            </a:r>
            <a:r>
              <a:rPr lang="en-US" altLang="ko-KR" sz="1000" b="0" i="0" dirty="0" err="1">
                <a:solidFill>
                  <a:srgbClr val="222222"/>
                </a:solidFill>
                <a:effectLst/>
                <a:highlight>
                  <a:srgbClr val="FFFFFF"/>
                </a:highlight>
                <a:latin typeface="Arial" panose="020B0604020202020204" pitchFamily="34" charset="0"/>
              </a:rPr>
              <a:t>Shazeer</a:t>
            </a:r>
            <a:r>
              <a:rPr lang="en-US" altLang="ko-KR" sz="1000" b="0" i="0" dirty="0">
                <a:solidFill>
                  <a:srgbClr val="222222"/>
                </a:solidFill>
                <a:effectLst/>
                <a:highlight>
                  <a:srgbClr val="FFFFFF"/>
                </a:highlight>
                <a:latin typeface="Arial" panose="020B0604020202020204" pitchFamily="34" charset="0"/>
              </a:rPr>
              <a:t>, N., Parmar, N., </a:t>
            </a:r>
            <a:r>
              <a:rPr lang="en-US" altLang="ko-KR" sz="1000" b="0" i="0" dirty="0" err="1">
                <a:solidFill>
                  <a:srgbClr val="222222"/>
                </a:solidFill>
                <a:effectLst/>
                <a:highlight>
                  <a:srgbClr val="FFFFFF"/>
                </a:highlight>
                <a:latin typeface="Arial" panose="020B0604020202020204" pitchFamily="34" charset="0"/>
              </a:rPr>
              <a:t>Uszkoreit</a:t>
            </a:r>
            <a:r>
              <a:rPr lang="en-US" altLang="ko-KR" sz="1000" b="0" i="0" dirty="0">
                <a:solidFill>
                  <a:srgbClr val="222222"/>
                </a:solidFill>
                <a:effectLst/>
                <a:highlight>
                  <a:srgbClr val="FFFFFF"/>
                </a:highlight>
                <a:latin typeface="Arial" panose="020B0604020202020204" pitchFamily="34" charset="0"/>
              </a:rPr>
              <a:t>, J., Jones, L., Gomez, A. N., ... &amp; </a:t>
            </a:r>
            <a:r>
              <a:rPr lang="en-US" altLang="ko-KR" sz="1000" b="0" i="0" dirty="0" err="1">
                <a:solidFill>
                  <a:srgbClr val="222222"/>
                </a:solidFill>
                <a:effectLst/>
                <a:highlight>
                  <a:srgbClr val="FFFFFF"/>
                </a:highlight>
                <a:latin typeface="Arial" panose="020B0604020202020204" pitchFamily="34" charset="0"/>
              </a:rPr>
              <a:t>Polosukhin</a:t>
            </a:r>
            <a:r>
              <a:rPr lang="en-US" altLang="ko-KR" sz="1000" b="0" i="0" dirty="0">
                <a:solidFill>
                  <a:srgbClr val="222222"/>
                </a:solidFill>
                <a:effectLst/>
                <a:highlight>
                  <a:srgbClr val="FFFFFF"/>
                </a:highlight>
                <a:latin typeface="Arial" panose="020B0604020202020204" pitchFamily="34" charset="0"/>
              </a:rPr>
              <a:t>, I. (2017). Attention is all you need. </a:t>
            </a:r>
            <a:r>
              <a:rPr lang="en-US" altLang="ko-KR" sz="1000" b="0" i="1" dirty="0">
                <a:solidFill>
                  <a:srgbClr val="222222"/>
                </a:solidFill>
                <a:effectLst/>
                <a:highlight>
                  <a:srgbClr val="FFFFFF"/>
                </a:highlight>
                <a:latin typeface="Arial" panose="020B0604020202020204" pitchFamily="34" charset="0"/>
              </a:rPr>
              <a:t>Advances in neural information processing systems</a:t>
            </a:r>
            <a:r>
              <a:rPr lang="en-US" altLang="ko-KR" sz="1000" b="0" i="0" dirty="0">
                <a:solidFill>
                  <a:srgbClr val="222222"/>
                </a:solidFill>
                <a:effectLst/>
                <a:highlight>
                  <a:srgbClr val="FFFFFF"/>
                </a:highlight>
                <a:latin typeface="Arial" panose="020B0604020202020204" pitchFamily="34" charset="0"/>
              </a:rPr>
              <a:t>, </a:t>
            </a:r>
            <a:r>
              <a:rPr lang="en-US" altLang="ko-KR" sz="1000" b="0" i="1" dirty="0">
                <a:solidFill>
                  <a:srgbClr val="222222"/>
                </a:solidFill>
                <a:effectLst/>
                <a:highlight>
                  <a:srgbClr val="FFFFFF"/>
                </a:highlight>
                <a:latin typeface="Arial" panose="020B0604020202020204" pitchFamily="34" charset="0"/>
              </a:rPr>
              <a:t>30</a:t>
            </a:r>
            <a:r>
              <a:rPr lang="en-US" altLang="ko-KR" sz="1000" b="0" i="0" dirty="0">
                <a:solidFill>
                  <a:srgbClr val="222222"/>
                </a:solidFill>
                <a:effectLst/>
                <a:highlight>
                  <a:srgbClr val="FFFFFF"/>
                </a:highlight>
                <a:latin typeface="Arial" panose="020B0604020202020204" pitchFamily="34" charset="0"/>
              </a:rPr>
              <a:t>.</a:t>
            </a:r>
            <a:endParaRPr lang="ko-KR" altLang="en-US" sz="1000" dirty="0"/>
          </a:p>
        </p:txBody>
      </p:sp>
      <p:sp>
        <p:nvSpPr>
          <p:cNvPr id="3" name="TextBox 2">
            <a:extLst>
              <a:ext uri="{FF2B5EF4-FFF2-40B4-BE49-F238E27FC236}">
                <a16:creationId xmlns:a16="http://schemas.microsoft.com/office/drawing/2014/main" id="{1DE6A5E5-DFAB-37E3-357A-714DECBA4A7B}"/>
              </a:ext>
            </a:extLst>
          </p:cNvPr>
          <p:cNvSpPr txBox="1"/>
          <p:nvPr/>
        </p:nvSpPr>
        <p:spPr>
          <a:xfrm>
            <a:off x="515154" y="1118394"/>
            <a:ext cx="6495246" cy="400110"/>
          </a:xfrm>
          <a:prstGeom prst="rect">
            <a:avLst/>
          </a:prstGeom>
          <a:noFill/>
        </p:spPr>
        <p:txBody>
          <a:bodyPr wrap="square" rtlCol="0">
            <a:spAutoFit/>
          </a:bodyPr>
          <a:lstStyle/>
          <a:p>
            <a:r>
              <a:rPr lang="en-US" altLang="ko-KR" sz="2000" dirty="0"/>
              <a:t>What is Self-Attention(Scaled Dot-Product Attention)?</a:t>
            </a:r>
            <a:endParaRPr lang="ko-KR" altLang="en-US" sz="2000" dirty="0"/>
          </a:p>
        </p:txBody>
      </p:sp>
      <p:sp>
        <p:nvSpPr>
          <p:cNvPr id="6" name="TextBox 5">
            <a:extLst>
              <a:ext uri="{FF2B5EF4-FFF2-40B4-BE49-F238E27FC236}">
                <a16:creationId xmlns:a16="http://schemas.microsoft.com/office/drawing/2014/main" id="{BEB4F1AB-53ED-9DD1-EBA4-3296A92D6977}"/>
              </a:ext>
            </a:extLst>
          </p:cNvPr>
          <p:cNvSpPr txBox="1"/>
          <p:nvPr/>
        </p:nvSpPr>
        <p:spPr>
          <a:xfrm>
            <a:off x="916800" y="2443896"/>
            <a:ext cx="1674000" cy="369332"/>
          </a:xfrm>
          <a:prstGeom prst="rect">
            <a:avLst/>
          </a:prstGeom>
          <a:noFill/>
        </p:spPr>
        <p:txBody>
          <a:bodyPr wrap="square" rtlCol="0">
            <a:spAutoFit/>
          </a:bodyPr>
          <a:lstStyle/>
          <a:p>
            <a:r>
              <a:rPr lang="en-US" altLang="ko-KR" dirty="0"/>
              <a:t>Attention:</a:t>
            </a:r>
            <a:endParaRPr lang="ko-KR" altLang="en-US" dirty="0"/>
          </a:p>
        </p:txBody>
      </p:sp>
      <p:sp>
        <p:nvSpPr>
          <p:cNvPr id="8" name="TextBox 7">
            <a:extLst>
              <a:ext uri="{FF2B5EF4-FFF2-40B4-BE49-F238E27FC236}">
                <a16:creationId xmlns:a16="http://schemas.microsoft.com/office/drawing/2014/main" id="{E77DBFBA-49D0-D876-B3C0-4C4F7FBF4666}"/>
              </a:ext>
            </a:extLst>
          </p:cNvPr>
          <p:cNvSpPr txBox="1"/>
          <p:nvPr/>
        </p:nvSpPr>
        <p:spPr>
          <a:xfrm>
            <a:off x="917977" y="4051976"/>
            <a:ext cx="1672823" cy="369332"/>
          </a:xfrm>
          <a:prstGeom prst="rect">
            <a:avLst/>
          </a:prstGeom>
          <a:noFill/>
        </p:spPr>
        <p:txBody>
          <a:bodyPr wrap="square" rtlCol="0">
            <a:spAutoFit/>
          </a:bodyPr>
          <a:lstStyle/>
          <a:p>
            <a:r>
              <a:rPr lang="en-US" altLang="ko-KR" dirty="0"/>
              <a:t>Self-Attention:</a:t>
            </a:r>
            <a:endParaRPr lang="ko-KR" altLang="en-US" dirty="0"/>
          </a:p>
        </p:txBody>
      </p:sp>
      <p:sp>
        <p:nvSpPr>
          <p:cNvPr id="10" name="TextBox 9">
            <a:extLst>
              <a:ext uri="{FF2B5EF4-FFF2-40B4-BE49-F238E27FC236}">
                <a16:creationId xmlns:a16="http://schemas.microsoft.com/office/drawing/2014/main" id="{7A0B95EA-4B83-54AC-6B78-F4955DC855BE}"/>
              </a:ext>
            </a:extLst>
          </p:cNvPr>
          <p:cNvSpPr txBox="1"/>
          <p:nvPr/>
        </p:nvSpPr>
        <p:spPr>
          <a:xfrm>
            <a:off x="3006322" y="4051976"/>
            <a:ext cx="6495245" cy="369332"/>
          </a:xfrm>
          <a:prstGeom prst="rect">
            <a:avLst/>
          </a:prstGeom>
          <a:noFill/>
        </p:spPr>
        <p:txBody>
          <a:bodyPr wrap="square" rtlCol="0">
            <a:spAutoFit/>
          </a:bodyPr>
          <a:lstStyle/>
          <a:p>
            <a:r>
              <a:rPr lang="en-US" altLang="ko-KR" dirty="0"/>
              <a:t>I saw her </a:t>
            </a:r>
            <a:r>
              <a:rPr lang="en-US" altLang="ko-KR" dirty="0">
                <a:solidFill>
                  <a:srgbClr val="FF0000"/>
                </a:solidFill>
              </a:rPr>
              <a:t>tear</a:t>
            </a:r>
            <a:r>
              <a:rPr lang="en-US" altLang="ko-KR" dirty="0"/>
              <a:t> the </a:t>
            </a:r>
            <a:r>
              <a:rPr lang="en-US" altLang="ko-KR" dirty="0">
                <a:solidFill>
                  <a:srgbClr val="FF0000"/>
                </a:solidFill>
              </a:rPr>
              <a:t>paper</a:t>
            </a:r>
            <a:r>
              <a:rPr lang="en-US" altLang="ko-KR" dirty="0"/>
              <a:t> and </a:t>
            </a:r>
            <a:r>
              <a:rPr lang="en-US" altLang="ko-KR" dirty="0">
                <a:solidFill>
                  <a:schemeClr val="accent1"/>
                </a:solidFill>
              </a:rPr>
              <a:t>shed</a:t>
            </a:r>
            <a:r>
              <a:rPr lang="en-US" altLang="ko-KR" dirty="0"/>
              <a:t> a </a:t>
            </a:r>
            <a:r>
              <a:rPr lang="en-US" altLang="ko-KR" dirty="0">
                <a:solidFill>
                  <a:schemeClr val="accent1"/>
                </a:solidFill>
              </a:rPr>
              <a:t>tear</a:t>
            </a:r>
            <a:r>
              <a:rPr lang="en-US" altLang="ko-KR" dirty="0"/>
              <a:t> for her last love</a:t>
            </a:r>
            <a:endParaRPr lang="ko-KR" altLang="en-US" dirty="0"/>
          </a:p>
        </p:txBody>
      </p:sp>
      <p:sp>
        <p:nvSpPr>
          <p:cNvPr id="15" name="TextBox 14">
            <a:extLst>
              <a:ext uri="{FF2B5EF4-FFF2-40B4-BE49-F238E27FC236}">
                <a16:creationId xmlns:a16="http://schemas.microsoft.com/office/drawing/2014/main" id="{E303674F-E42B-CB97-5E30-57D148B71F52}"/>
              </a:ext>
            </a:extLst>
          </p:cNvPr>
          <p:cNvSpPr txBox="1"/>
          <p:nvPr/>
        </p:nvSpPr>
        <p:spPr>
          <a:xfrm>
            <a:off x="3006323" y="2443896"/>
            <a:ext cx="7444867" cy="646331"/>
          </a:xfrm>
          <a:prstGeom prst="rect">
            <a:avLst/>
          </a:prstGeom>
          <a:noFill/>
        </p:spPr>
        <p:txBody>
          <a:bodyPr wrap="square" rtlCol="0">
            <a:spAutoFit/>
          </a:bodyPr>
          <a:lstStyle/>
          <a:p>
            <a:pPr algn="ctr"/>
            <a:r>
              <a:rPr lang="en-US" altLang="ko-KR" dirty="0">
                <a:solidFill>
                  <a:schemeClr val="accent2"/>
                </a:solidFill>
              </a:rPr>
              <a:t>Who is the singer?</a:t>
            </a:r>
          </a:p>
          <a:p>
            <a:pPr algn="ctr"/>
            <a:r>
              <a:rPr lang="en-US" altLang="ko-KR" dirty="0">
                <a:solidFill>
                  <a:schemeClr val="accent2"/>
                </a:solidFill>
              </a:rPr>
              <a:t>They</a:t>
            </a:r>
            <a:r>
              <a:rPr lang="en-US" altLang="ko-KR" dirty="0"/>
              <a:t> love a song by </a:t>
            </a:r>
            <a:r>
              <a:rPr lang="en-US" altLang="ko-KR" dirty="0">
                <a:solidFill>
                  <a:schemeClr val="accent2"/>
                </a:solidFill>
              </a:rPr>
              <a:t>Kodaline</a:t>
            </a:r>
            <a:r>
              <a:rPr lang="en-US" altLang="ko-KR" dirty="0"/>
              <a:t>, a </a:t>
            </a:r>
            <a:r>
              <a:rPr lang="en-US" altLang="ko-KR" dirty="0">
                <a:solidFill>
                  <a:schemeClr val="accent2"/>
                </a:solidFill>
              </a:rPr>
              <a:t>singer</a:t>
            </a:r>
            <a:r>
              <a:rPr lang="en-US" altLang="ko-KR" dirty="0"/>
              <a:t> from their hometown, Ireland.</a:t>
            </a:r>
            <a:endParaRPr lang="ko-KR" altLang="en-US" dirty="0"/>
          </a:p>
        </p:txBody>
      </p:sp>
    </p:spTree>
    <p:extLst>
      <p:ext uri="{BB962C8B-B14F-4D97-AF65-F5344CB8AC3E}">
        <p14:creationId xmlns:p14="http://schemas.microsoft.com/office/powerpoint/2010/main" val="3879406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Method</a:t>
            </a:r>
            <a:endParaRPr lang="ko-KR" altLang="en-US" sz="2400" dirty="0"/>
          </a:p>
        </p:txBody>
      </p:sp>
      <p:sp>
        <p:nvSpPr>
          <p:cNvPr id="25" name="TextBox 24">
            <a:extLst>
              <a:ext uri="{FF2B5EF4-FFF2-40B4-BE49-F238E27FC236}">
                <a16:creationId xmlns:a16="http://schemas.microsoft.com/office/drawing/2014/main" id="{2ACB1646-9351-D152-BDB0-824FD363F2ED}"/>
              </a:ext>
            </a:extLst>
          </p:cNvPr>
          <p:cNvSpPr txBox="1"/>
          <p:nvPr/>
        </p:nvSpPr>
        <p:spPr>
          <a:xfrm>
            <a:off x="5295901" y="-1142"/>
            <a:ext cx="6876946" cy="400110"/>
          </a:xfrm>
          <a:prstGeom prst="rect">
            <a:avLst/>
          </a:prstGeom>
          <a:noFill/>
        </p:spPr>
        <p:txBody>
          <a:bodyPr wrap="square" rtlCol="0" anchor="ctr">
            <a:spAutoFit/>
          </a:bodyPr>
          <a:lstStyle/>
          <a:p>
            <a:r>
              <a:rPr lang="en-US" altLang="ko-KR" sz="1000" b="0" i="0" dirty="0">
                <a:solidFill>
                  <a:srgbClr val="222222"/>
                </a:solidFill>
                <a:effectLst/>
                <a:highlight>
                  <a:srgbClr val="FFFFFF"/>
                </a:highlight>
                <a:latin typeface="Arial" panose="020B0604020202020204" pitchFamily="34" charset="0"/>
              </a:rPr>
              <a:t>Vaswani, A., </a:t>
            </a:r>
            <a:r>
              <a:rPr lang="en-US" altLang="ko-KR" sz="1000" b="0" i="0" dirty="0" err="1">
                <a:solidFill>
                  <a:srgbClr val="222222"/>
                </a:solidFill>
                <a:effectLst/>
                <a:highlight>
                  <a:srgbClr val="FFFFFF"/>
                </a:highlight>
                <a:latin typeface="Arial" panose="020B0604020202020204" pitchFamily="34" charset="0"/>
              </a:rPr>
              <a:t>Shazeer</a:t>
            </a:r>
            <a:r>
              <a:rPr lang="en-US" altLang="ko-KR" sz="1000" b="0" i="0" dirty="0">
                <a:solidFill>
                  <a:srgbClr val="222222"/>
                </a:solidFill>
                <a:effectLst/>
                <a:highlight>
                  <a:srgbClr val="FFFFFF"/>
                </a:highlight>
                <a:latin typeface="Arial" panose="020B0604020202020204" pitchFamily="34" charset="0"/>
              </a:rPr>
              <a:t>, N., Parmar, N., </a:t>
            </a:r>
            <a:r>
              <a:rPr lang="en-US" altLang="ko-KR" sz="1000" b="0" i="0" dirty="0" err="1">
                <a:solidFill>
                  <a:srgbClr val="222222"/>
                </a:solidFill>
                <a:effectLst/>
                <a:highlight>
                  <a:srgbClr val="FFFFFF"/>
                </a:highlight>
                <a:latin typeface="Arial" panose="020B0604020202020204" pitchFamily="34" charset="0"/>
              </a:rPr>
              <a:t>Uszkoreit</a:t>
            </a:r>
            <a:r>
              <a:rPr lang="en-US" altLang="ko-KR" sz="1000" b="0" i="0" dirty="0">
                <a:solidFill>
                  <a:srgbClr val="222222"/>
                </a:solidFill>
                <a:effectLst/>
                <a:highlight>
                  <a:srgbClr val="FFFFFF"/>
                </a:highlight>
                <a:latin typeface="Arial" panose="020B0604020202020204" pitchFamily="34" charset="0"/>
              </a:rPr>
              <a:t>, J., Jones, L., Gomez, A. N., ... &amp; </a:t>
            </a:r>
            <a:r>
              <a:rPr lang="en-US" altLang="ko-KR" sz="1000" b="0" i="0" dirty="0" err="1">
                <a:solidFill>
                  <a:srgbClr val="222222"/>
                </a:solidFill>
                <a:effectLst/>
                <a:highlight>
                  <a:srgbClr val="FFFFFF"/>
                </a:highlight>
                <a:latin typeface="Arial" panose="020B0604020202020204" pitchFamily="34" charset="0"/>
              </a:rPr>
              <a:t>Polosukhin</a:t>
            </a:r>
            <a:r>
              <a:rPr lang="en-US" altLang="ko-KR" sz="1000" b="0" i="0" dirty="0">
                <a:solidFill>
                  <a:srgbClr val="222222"/>
                </a:solidFill>
                <a:effectLst/>
                <a:highlight>
                  <a:srgbClr val="FFFFFF"/>
                </a:highlight>
                <a:latin typeface="Arial" panose="020B0604020202020204" pitchFamily="34" charset="0"/>
              </a:rPr>
              <a:t>, I. (2017). Attention is all you need. </a:t>
            </a:r>
            <a:r>
              <a:rPr lang="en-US" altLang="ko-KR" sz="1000" b="0" i="1" dirty="0">
                <a:solidFill>
                  <a:srgbClr val="222222"/>
                </a:solidFill>
                <a:effectLst/>
                <a:highlight>
                  <a:srgbClr val="FFFFFF"/>
                </a:highlight>
                <a:latin typeface="Arial" panose="020B0604020202020204" pitchFamily="34" charset="0"/>
              </a:rPr>
              <a:t>Advances in neural information processing systems</a:t>
            </a:r>
            <a:r>
              <a:rPr lang="en-US" altLang="ko-KR" sz="1000" b="0" i="0" dirty="0">
                <a:solidFill>
                  <a:srgbClr val="222222"/>
                </a:solidFill>
                <a:effectLst/>
                <a:highlight>
                  <a:srgbClr val="FFFFFF"/>
                </a:highlight>
                <a:latin typeface="Arial" panose="020B0604020202020204" pitchFamily="34" charset="0"/>
              </a:rPr>
              <a:t>, </a:t>
            </a:r>
            <a:r>
              <a:rPr lang="en-US" altLang="ko-KR" sz="1000" b="0" i="1" dirty="0">
                <a:solidFill>
                  <a:srgbClr val="222222"/>
                </a:solidFill>
                <a:effectLst/>
                <a:highlight>
                  <a:srgbClr val="FFFFFF"/>
                </a:highlight>
                <a:latin typeface="Arial" panose="020B0604020202020204" pitchFamily="34" charset="0"/>
              </a:rPr>
              <a:t>30</a:t>
            </a:r>
            <a:r>
              <a:rPr lang="en-US" altLang="ko-KR" sz="1000" b="0" i="0" dirty="0">
                <a:solidFill>
                  <a:srgbClr val="222222"/>
                </a:solidFill>
                <a:effectLst/>
                <a:highlight>
                  <a:srgbClr val="FFFFFF"/>
                </a:highlight>
                <a:latin typeface="Arial" panose="020B0604020202020204" pitchFamily="34" charset="0"/>
              </a:rPr>
              <a:t>.</a:t>
            </a:r>
            <a:endParaRPr lang="ko-KR" altLang="en-US" sz="1000" dirty="0"/>
          </a:p>
        </p:txBody>
      </p:sp>
      <p:sp>
        <p:nvSpPr>
          <p:cNvPr id="3" name="TextBox 2">
            <a:extLst>
              <a:ext uri="{FF2B5EF4-FFF2-40B4-BE49-F238E27FC236}">
                <a16:creationId xmlns:a16="http://schemas.microsoft.com/office/drawing/2014/main" id="{1DE6A5E5-DFAB-37E3-357A-714DECBA4A7B}"/>
              </a:ext>
            </a:extLst>
          </p:cNvPr>
          <p:cNvSpPr txBox="1"/>
          <p:nvPr/>
        </p:nvSpPr>
        <p:spPr>
          <a:xfrm>
            <a:off x="515154" y="1118394"/>
            <a:ext cx="6495246" cy="400110"/>
          </a:xfrm>
          <a:prstGeom prst="rect">
            <a:avLst/>
          </a:prstGeom>
          <a:noFill/>
        </p:spPr>
        <p:txBody>
          <a:bodyPr wrap="square" rtlCol="0">
            <a:spAutoFit/>
          </a:bodyPr>
          <a:lstStyle/>
          <a:p>
            <a:r>
              <a:rPr lang="en-US" altLang="ko-KR" sz="2000" dirty="0"/>
              <a:t>So, What is Query, Key, Value?</a:t>
            </a:r>
            <a:endParaRPr lang="ko-KR" altLang="en-US" sz="2000" dirty="0"/>
          </a:p>
        </p:txBody>
      </p:sp>
      <p:grpSp>
        <p:nvGrpSpPr>
          <p:cNvPr id="210" name="그룹 209">
            <a:extLst>
              <a:ext uri="{FF2B5EF4-FFF2-40B4-BE49-F238E27FC236}">
                <a16:creationId xmlns:a16="http://schemas.microsoft.com/office/drawing/2014/main" id="{15F56BA6-3E1A-E292-B995-800A76EE50F6}"/>
              </a:ext>
            </a:extLst>
          </p:cNvPr>
          <p:cNvGrpSpPr/>
          <p:nvPr/>
        </p:nvGrpSpPr>
        <p:grpSpPr>
          <a:xfrm>
            <a:off x="6096000" y="1111646"/>
            <a:ext cx="5224478" cy="5189263"/>
            <a:chOff x="4475931" y="1118394"/>
            <a:chExt cx="5224478" cy="5189263"/>
          </a:xfrm>
        </p:grpSpPr>
        <p:sp>
          <p:nvSpPr>
            <p:cNvPr id="2" name="사각형: 둥근 모서리 1">
              <a:extLst>
                <a:ext uri="{FF2B5EF4-FFF2-40B4-BE49-F238E27FC236}">
                  <a16:creationId xmlns:a16="http://schemas.microsoft.com/office/drawing/2014/main" id="{D220973A-7724-D19C-06FC-595990E17D88}"/>
                </a:ext>
              </a:extLst>
            </p:cNvPr>
            <p:cNvSpPr/>
            <p:nvPr/>
          </p:nvSpPr>
          <p:spPr>
            <a:xfrm>
              <a:off x="4927108" y="3080958"/>
              <a:ext cx="2601157" cy="40011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err="1">
                  <a:solidFill>
                    <a:sysClr val="windowText" lastClr="000000"/>
                  </a:solidFill>
                </a:rPr>
                <a:t>MatMul</a:t>
              </a:r>
              <a:endParaRPr lang="ko-KR" altLang="en-US" dirty="0">
                <a:solidFill>
                  <a:sysClr val="windowText" lastClr="000000"/>
                </a:solidFill>
              </a:endParaRPr>
            </a:p>
          </p:txBody>
        </p:sp>
        <p:sp>
          <p:nvSpPr>
            <p:cNvPr id="4" name="사각형: 둥근 모서리 3">
              <a:extLst>
                <a:ext uri="{FF2B5EF4-FFF2-40B4-BE49-F238E27FC236}">
                  <a16:creationId xmlns:a16="http://schemas.microsoft.com/office/drawing/2014/main" id="{D16AB0E0-EFFC-3308-7717-09BF729A34C8}"/>
                </a:ext>
              </a:extLst>
            </p:cNvPr>
            <p:cNvSpPr/>
            <p:nvPr/>
          </p:nvSpPr>
          <p:spPr>
            <a:xfrm>
              <a:off x="5290025" y="2426770"/>
              <a:ext cx="1892300" cy="40011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solidFill>
                    <a:sysClr val="windowText" lastClr="000000"/>
                  </a:solidFill>
                </a:rPr>
                <a:t>Scale</a:t>
              </a:r>
              <a:endParaRPr lang="ko-KR" altLang="en-US" dirty="0">
                <a:solidFill>
                  <a:sysClr val="windowText" lastClr="000000"/>
                </a:solidFill>
              </a:endParaRPr>
            </a:p>
          </p:txBody>
        </p:sp>
        <p:sp>
          <p:nvSpPr>
            <p:cNvPr id="7" name="사각형: 둥근 모서리 6">
              <a:extLst>
                <a:ext uri="{FF2B5EF4-FFF2-40B4-BE49-F238E27FC236}">
                  <a16:creationId xmlns:a16="http://schemas.microsoft.com/office/drawing/2014/main" id="{EFB869A7-77CA-035B-5B52-27C61CA87715}"/>
                </a:ext>
              </a:extLst>
            </p:cNvPr>
            <p:cNvSpPr/>
            <p:nvPr/>
          </p:nvSpPr>
          <p:spPr>
            <a:xfrm>
              <a:off x="4927108" y="1772582"/>
              <a:ext cx="2601157" cy="40011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solidFill>
                    <a:sysClr val="windowText" lastClr="000000"/>
                  </a:solidFill>
                </a:rPr>
                <a:t>SoftMax</a:t>
              </a:r>
              <a:endParaRPr lang="ko-KR" altLang="en-US" dirty="0">
                <a:solidFill>
                  <a:sysClr val="windowText" lastClr="000000"/>
                </a:solidFill>
              </a:endParaRPr>
            </a:p>
          </p:txBody>
        </p:sp>
        <p:sp>
          <p:nvSpPr>
            <p:cNvPr id="11" name="사각형: 둥근 모서리 10">
              <a:extLst>
                <a:ext uri="{FF2B5EF4-FFF2-40B4-BE49-F238E27FC236}">
                  <a16:creationId xmlns:a16="http://schemas.microsoft.com/office/drawing/2014/main" id="{0F8F2A71-DE55-06E6-150D-B84116FF08B8}"/>
                </a:ext>
              </a:extLst>
            </p:cNvPr>
            <p:cNvSpPr/>
            <p:nvPr/>
          </p:nvSpPr>
          <p:spPr>
            <a:xfrm>
              <a:off x="5809200" y="1118394"/>
              <a:ext cx="3538985" cy="40011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err="1">
                  <a:solidFill>
                    <a:sysClr val="windowText" lastClr="000000"/>
                  </a:solidFill>
                </a:rPr>
                <a:t>MatMul</a:t>
              </a:r>
              <a:endParaRPr lang="ko-KR" altLang="en-US" dirty="0">
                <a:solidFill>
                  <a:sysClr val="windowText" lastClr="000000"/>
                </a:solidFill>
              </a:endParaRPr>
            </a:p>
          </p:txBody>
        </p:sp>
        <p:cxnSp>
          <p:nvCxnSpPr>
            <p:cNvPr id="13" name="직선 화살표 연결선 12">
              <a:extLst>
                <a:ext uri="{FF2B5EF4-FFF2-40B4-BE49-F238E27FC236}">
                  <a16:creationId xmlns:a16="http://schemas.microsoft.com/office/drawing/2014/main" id="{19FEDD40-7460-1829-BE86-AF8A85A90E2D}"/>
                </a:ext>
              </a:extLst>
            </p:cNvPr>
            <p:cNvCxnSpPr>
              <a:cxnSpLocks/>
              <a:stCxn id="2" idx="0"/>
              <a:endCxn id="4" idx="2"/>
            </p:cNvCxnSpPr>
            <p:nvPr/>
          </p:nvCxnSpPr>
          <p:spPr>
            <a:xfrm flipV="1">
              <a:off x="6227687" y="2826880"/>
              <a:ext cx="8488" cy="2540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5E68A56A-4519-466B-1A99-555ACB534C44}"/>
                </a:ext>
              </a:extLst>
            </p:cNvPr>
            <p:cNvCxnSpPr>
              <a:cxnSpLocks/>
              <a:stCxn id="4" idx="0"/>
              <a:endCxn id="7" idx="2"/>
            </p:cNvCxnSpPr>
            <p:nvPr/>
          </p:nvCxnSpPr>
          <p:spPr>
            <a:xfrm flipH="1" flipV="1">
              <a:off x="6227687" y="2172692"/>
              <a:ext cx="8488" cy="2540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8E1B27AC-BE62-1E73-FA19-93D8DD2E047B}"/>
                </a:ext>
              </a:extLst>
            </p:cNvPr>
            <p:cNvCxnSpPr>
              <a:cxnSpLocks/>
              <a:stCxn id="7" idx="0"/>
            </p:cNvCxnSpPr>
            <p:nvPr/>
          </p:nvCxnSpPr>
          <p:spPr>
            <a:xfrm flipV="1">
              <a:off x="6227687" y="1518504"/>
              <a:ext cx="8488" cy="2540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E72AFEAD-0ACC-ADF3-F641-5BB146289D80}"/>
                </a:ext>
              </a:extLst>
            </p:cNvPr>
            <p:cNvCxnSpPr>
              <a:cxnSpLocks/>
            </p:cNvCxnSpPr>
            <p:nvPr/>
          </p:nvCxnSpPr>
          <p:spPr>
            <a:xfrm flipV="1">
              <a:off x="5274803" y="3494982"/>
              <a:ext cx="0" cy="2154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CF8249A5-FC1C-4710-7910-341116C8A0F2}"/>
                </a:ext>
              </a:extLst>
            </p:cNvPr>
            <p:cNvCxnSpPr>
              <a:cxnSpLocks/>
            </p:cNvCxnSpPr>
            <p:nvPr/>
          </p:nvCxnSpPr>
          <p:spPr>
            <a:xfrm flipV="1">
              <a:off x="6996155" y="3500947"/>
              <a:ext cx="0" cy="2154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079C1FB9-9E06-AB8D-1495-602A6270459D}"/>
                </a:ext>
              </a:extLst>
            </p:cNvPr>
            <p:cNvCxnSpPr>
              <a:cxnSpLocks/>
            </p:cNvCxnSpPr>
            <p:nvPr/>
          </p:nvCxnSpPr>
          <p:spPr>
            <a:xfrm flipH="1" flipV="1">
              <a:off x="8953021" y="1518504"/>
              <a:ext cx="11566" cy="21780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사각형: 둥근 모서리 38">
              <a:extLst>
                <a:ext uri="{FF2B5EF4-FFF2-40B4-BE49-F238E27FC236}">
                  <a16:creationId xmlns:a16="http://schemas.microsoft.com/office/drawing/2014/main" id="{D61E95F3-02C9-44EA-5D3C-1C5903BB8DDC}"/>
                </a:ext>
              </a:extLst>
            </p:cNvPr>
            <p:cNvSpPr/>
            <p:nvPr/>
          </p:nvSpPr>
          <p:spPr>
            <a:xfrm>
              <a:off x="4675560" y="3736134"/>
              <a:ext cx="1198485" cy="399600"/>
            </a:xfrm>
            <a:prstGeom prst="roundRect">
              <a:avLst/>
            </a:prstGeom>
            <a:solidFill>
              <a:srgbClr val="4196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Linear</a:t>
              </a:r>
              <a:endParaRPr lang="ko-KR" altLang="en-US" dirty="0">
                <a:solidFill>
                  <a:sysClr val="windowText" lastClr="000000"/>
                </a:solidFill>
              </a:endParaRPr>
            </a:p>
          </p:txBody>
        </p:sp>
        <p:sp>
          <p:nvSpPr>
            <p:cNvPr id="40" name="사각형: 둥근 모서리 39">
              <a:extLst>
                <a:ext uri="{FF2B5EF4-FFF2-40B4-BE49-F238E27FC236}">
                  <a16:creationId xmlns:a16="http://schemas.microsoft.com/office/drawing/2014/main" id="{AD37B161-C2DA-B9B9-20CD-AFBDD0566FF7}"/>
                </a:ext>
              </a:extLst>
            </p:cNvPr>
            <p:cNvSpPr/>
            <p:nvPr/>
          </p:nvSpPr>
          <p:spPr>
            <a:xfrm>
              <a:off x="6396912" y="3738078"/>
              <a:ext cx="1198485" cy="399600"/>
            </a:xfrm>
            <a:prstGeom prst="roundRect">
              <a:avLst/>
            </a:prstGeom>
            <a:solidFill>
              <a:srgbClr val="FFFA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Linear</a:t>
              </a:r>
              <a:endParaRPr lang="ko-KR" altLang="en-US" dirty="0">
                <a:solidFill>
                  <a:sysClr val="windowText" lastClr="000000"/>
                </a:solidFill>
              </a:endParaRPr>
            </a:p>
          </p:txBody>
        </p:sp>
        <p:grpSp>
          <p:nvGrpSpPr>
            <p:cNvPr id="207" name="그룹 206">
              <a:extLst>
                <a:ext uri="{FF2B5EF4-FFF2-40B4-BE49-F238E27FC236}">
                  <a16:creationId xmlns:a16="http://schemas.microsoft.com/office/drawing/2014/main" id="{78BDA988-F398-353C-9C6D-4F7FE8525A98}"/>
                </a:ext>
              </a:extLst>
            </p:cNvPr>
            <p:cNvGrpSpPr/>
            <p:nvPr/>
          </p:nvGrpSpPr>
          <p:grpSpPr>
            <a:xfrm>
              <a:off x="4475931" y="4137655"/>
              <a:ext cx="1494777" cy="2170002"/>
              <a:chOff x="4475931" y="4137655"/>
              <a:chExt cx="1494777" cy="2170002"/>
            </a:xfrm>
          </p:grpSpPr>
          <p:sp>
            <p:nvSpPr>
              <p:cNvPr id="27" name="TextBox 26">
                <a:extLst>
                  <a:ext uri="{FF2B5EF4-FFF2-40B4-BE49-F238E27FC236}">
                    <a16:creationId xmlns:a16="http://schemas.microsoft.com/office/drawing/2014/main" id="{C25C1E31-99C7-6C79-8A62-58330AFAF151}"/>
                  </a:ext>
                </a:extLst>
              </p:cNvPr>
              <p:cNvSpPr txBox="1"/>
              <p:nvPr/>
            </p:nvSpPr>
            <p:spPr>
              <a:xfrm>
                <a:off x="5137255" y="5938325"/>
                <a:ext cx="295113" cy="369332"/>
              </a:xfrm>
              <a:prstGeom prst="rect">
                <a:avLst/>
              </a:prstGeom>
              <a:noFill/>
            </p:spPr>
            <p:txBody>
              <a:bodyPr wrap="square" rtlCol="0" anchor="ctr">
                <a:spAutoFit/>
              </a:bodyPr>
              <a:lstStyle/>
              <a:p>
                <a:pPr algn="ctr"/>
                <a:r>
                  <a:rPr lang="en-US" altLang="ko-KR" dirty="0"/>
                  <a:t>Q</a:t>
                </a:r>
                <a:endParaRPr lang="ko-KR" altLang="en-US" dirty="0"/>
              </a:p>
            </p:txBody>
          </p:sp>
          <p:grpSp>
            <p:nvGrpSpPr>
              <p:cNvPr id="97" name="그룹 96">
                <a:extLst>
                  <a:ext uri="{FF2B5EF4-FFF2-40B4-BE49-F238E27FC236}">
                    <a16:creationId xmlns:a16="http://schemas.microsoft.com/office/drawing/2014/main" id="{88EC07BA-C28B-36AD-071A-2446BDBD840B}"/>
                  </a:ext>
                </a:extLst>
              </p:cNvPr>
              <p:cNvGrpSpPr/>
              <p:nvPr/>
            </p:nvGrpSpPr>
            <p:grpSpPr>
              <a:xfrm>
                <a:off x="4475931" y="4137655"/>
                <a:ext cx="1494777" cy="2098565"/>
                <a:chOff x="345514" y="4954287"/>
                <a:chExt cx="1494777" cy="2098565"/>
              </a:xfrm>
            </p:grpSpPr>
            <p:grpSp>
              <p:nvGrpSpPr>
                <p:cNvPr id="56" name="그룹 55">
                  <a:extLst>
                    <a:ext uri="{FF2B5EF4-FFF2-40B4-BE49-F238E27FC236}">
                      <a16:creationId xmlns:a16="http://schemas.microsoft.com/office/drawing/2014/main" id="{A8AEF501-A612-76D7-9776-AEF83691F702}"/>
                    </a:ext>
                  </a:extLst>
                </p:cNvPr>
                <p:cNvGrpSpPr/>
                <p:nvPr/>
              </p:nvGrpSpPr>
              <p:grpSpPr>
                <a:xfrm>
                  <a:off x="345514" y="4954680"/>
                  <a:ext cx="339280" cy="2098172"/>
                  <a:chOff x="851779" y="4928756"/>
                  <a:chExt cx="339280" cy="2098172"/>
                </a:xfrm>
              </p:grpSpPr>
              <p:sp>
                <p:nvSpPr>
                  <p:cNvPr id="44" name="TextBox 43">
                    <a:extLst>
                      <a:ext uri="{FF2B5EF4-FFF2-40B4-BE49-F238E27FC236}">
                        <a16:creationId xmlns:a16="http://schemas.microsoft.com/office/drawing/2014/main" id="{F8DC4FD1-FC0B-1D25-67C3-03DEB1CD0198}"/>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The</a:t>
                    </a:r>
                    <a:endParaRPr lang="ko-KR" altLang="en-US" sz="1000" dirty="0"/>
                  </a:p>
                </p:txBody>
              </p:sp>
              <p:grpSp>
                <p:nvGrpSpPr>
                  <p:cNvPr id="50" name="그룹 49">
                    <a:extLst>
                      <a:ext uri="{FF2B5EF4-FFF2-40B4-BE49-F238E27FC236}">
                        <a16:creationId xmlns:a16="http://schemas.microsoft.com/office/drawing/2014/main" id="{B1A02ADA-6070-91EF-164F-357151E1B79B}"/>
                      </a:ext>
                    </a:extLst>
                  </p:cNvPr>
                  <p:cNvGrpSpPr/>
                  <p:nvPr/>
                </p:nvGrpSpPr>
                <p:grpSpPr>
                  <a:xfrm>
                    <a:off x="914400" y="5189853"/>
                    <a:ext cx="214171" cy="857456"/>
                    <a:chOff x="301841" y="4171205"/>
                    <a:chExt cx="214171" cy="857456"/>
                  </a:xfrm>
                  <a:solidFill>
                    <a:srgbClr val="F2AC9D"/>
                  </a:solidFill>
                </p:grpSpPr>
                <p:sp>
                  <p:nvSpPr>
                    <p:cNvPr id="45" name="직사각형 44">
                      <a:extLst>
                        <a:ext uri="{FF2B5EF4-FFF2-40B4-BE49-F238E27FC236}">
                          <a16:creationId xmlns:a16="http://schemas.microsoft.com/office/drawing/2014/main" id="{C6C29921-F17B-166B-9ED1-296065E31E8F}"/>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a:extLst>
                        <a:ext uri="{FF2B5EF4-FFF2-40B4-BE49-F238E27FC236}">
                          <a16:creationId xmlns:a16="http://schemas.microsoft.com/office/drawing/2014/main" id="{3546F52A-A2B0-91F7-CF2B-74198788DA22}"/>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881CF5FA-7CE0-D379-F89A-192EBBC24B90}"/>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48">
                      <a:extLst>
                        <a:ext uri="{FF2B5EF4-FFF2-40B4-BE49-F238E27FC236}">
                          <a16:creationId xmlns:a16="http://schemas.microsoft.com/office/drawing/2014/main" id="{EBB9940C-60C2-FD50-8C64-BE96CAE9F3A3}"/>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63DCCB2-1BB3-EC07-6F8A-72F3F87B1E41}"/>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0</m:t>
                                  </m:r>
                                </m:sup>
                              </m:sSubSup>
                            </m:oMath>
                          </m:oMathPara>
                        </a14:m>
                        <a:endParaRPr lang="ko-KR" altLang="en-US" sz="1000" dirty="0"/>
                      </a:p>
                    </p:txBody>
                  </p:sp>
                </mc:Choice>
                <mc:Fallback xmlns="">
                  <p:sp>
                    <p:nvSpPr>
                      <p:cNvPr id="55" name="TextBox 54">
                        <a:extLst>
                          <a:ext uri="{FF2B5EF4-FFF2-40B4-BE49-F238E27FC236}">
                            <a16:creationId xmlns:a16="http://schemas.microsoft.com/office/drawing/2014/main" id="{A63DCCB2-1BB3-EC07-6F8A-72F3F87B1E41}"/>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3"/>
                        <a:stretch>
                          <a:fillRect/>
                        </a:stretch>
                      </a:blipFill>
                    </p:spPr>
                    <p:txBody>
                      <a:bodyPr/>
                      <a:lstStyle/>
                      <a:p>
                        <a:r>
                          <a:rPr lang="ko-KR" altLang="en-US">
                            <a:noFill/>
                          </a:rPr>
                          <a:t> </a:t>
                        </a:r>
                      </a:p>
                    </p:txBody>
                  </p:sp>
                </mc:Fallback>
              </mc:AlternateContent>
            </p:grpSp>
            <p:grpSp>
              <p:nvGrpSpPr>
                <p:cNvPr id="57" name="그룹 56">
                  <a:extLst>
                    <a:ext uri="{FF2B5EF4-FFF2-40B4-BE49-F238E27FC236}">
                      <a16:creationId xmlns:a16="http://schemas.microsoft.com/office/drawing/2014/main" id="{F7F238F3-DC7E-229A-5739-9DEDF6178876}"/>
                    </a:ext>
                  </a:extLst>
                </p:cNvPr>
                <p:cNvGrpSpPr/>
                <p:nvPr/>
              </p:nvGrpSpPr>
              <p:grpSpPr>
                <a:xfrm>
                  <a:off x="577049" y="4954680"/>
                  <a:ext cx="339280" cy="2098172"/>
                  <a:chOff x="851779" y="4928756"/>
                  <a:chExt cx="339280" cy="2098172"/>
                </a:xfrm>
              </p:grpSpPr>
              <p:sp>
                <p:nvSpPr>
                  <p:cNvPr id="58" name="TextBox 57">
                    <a:extLst>
                      <a:ext uri="{FF2B5EF4-FFF2-40B4-BE49-F238E27FC236}">
                        <a16:creationId xmlns:a16="http://schemas.microsoft.com/office/drawing/2014/main" id="{1FF88354-DD12-276A-8C73-757C79273BAC}"/>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err="1"/>
                      <a:t>shetland</a:t>
                    </a:r>
                    <a:endParaRPr lang="ko-KR" altLang="en-US" sz="1000" dirty="0"/>
                  </a:p>
                </p:txBody>
              </p:sp>
              <p:grpSp>
                <p:nvGrpSpPr>
                  <p:cNvPr id="59" name="그룹 58">
                    <a:extLst>
                      <a:ext uri="{FF2B5EF4-FFF2-40B4-BE49-F238E27FC236}">
                        <a16:creationId xmlns:a16="http://schemas.microsoft.com/office/drawing/2014/main" id="{AD97D1F5-897F-3DAF-8A8F-DD242CC7462F}"/>
                      </a:ext>
                    </a:extLst>
                  </p:cNvPr>
                  <p:cNvGrpSpPr/>
                  <p:nvPr/>
                </p:nvGrpSpPr>
                <p:grpSpPr>
                  <a:xfrm>
                    <a:off x="914400" y="5189853"/>
                    <a:ext cx="214171" cy="857456"/>
                    <a:chOff x="301841" y="4171205"/>
                    <a:chExt cx="214171" cy="857456"/>
                  </a:xfrm>
                  <a:solidFill>
                    <a:srgbClr val="F2AC9D"/>
                  </a:solidFill>
                </p:grpSpPr>
                <p:sp>
                  <p:nvSpPr>
                    <p:cNvPr id="61" name="직사각형 60">
                      <a:extLst>
                        <a:ext uri="{FF2B5EF4-FFF2-40B4-BE49-F238E27FC236}">
                          <a16:creationId xmlns:a16="http://schemas.microsoft.com/office/drawing/2014/main" id="{4F358DBF-ABEF-83E0-1082-1E5BE3300A64}"/>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직사각형 61">
                      <a:extLst>
                        <a:ext uri="{FF2B5EF4-FFF2-40B4-BE49-F238E27FC236}">
                          <a16:creationId xmlns:a16="http://schemas.microsoft.com/office/drawing/2014/main" id="{71BF6491-B4EE-5F40-8D91-0639E6502FBC}"/>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a:extLst>
                        <a:ext uri="{FF2B5EF4-FFF2-40B4-BE49-F238E27FC236}">
                          <a16:creationId xmlns:a16="http://schemas.microsoft.com/office/drawing/2014/main" id="{AC38D1F1-2A5A-A395-C119-4A4984E3DE74}"/>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a:extLst>
                        <a:ext uri="{FF2B5EF4-FFF2-40B4-BE49-F238E27FC236}">
                          <a16:creationId xmlns:a16="http://schemas.microsoft.com/office/drawing/2014/main" id="{7655E8F6-FE8E-21DF-5BFE-A1E0499ACD5D}"/>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B128339-164C-F424-F8DE-53A8742B1975}"/>
                          </a:ext>
                        </a:extLst>
                      </p:cNvPr>
                      <p:cNvSpPr txBox="1"/>
                      <p:nvPr/>
                    </p:nvSpPr>
                    <p:spPr>
                      <a:xfrm>
                        <a:off x="851779" y="4928756"/>
                        <a:ext cx="338554" cy="260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1</m:t>
                                  </m:r>
                                </m:sup>
                              </m:sSubSup>
                            </m:oMath>
                          </m:oMathPara>
                        </a14:m>
                        <a:endParaRPr lang="ko-KR" altLang="en-US" sz="1000" dirty="0"/>
                      </a:p>
                    </p:txBody>
                  </p:sp>
                </mc:Choice>
                <mc:Fallback xmlns="">
                  <p:sp>
                    <p:nvSpPr>
                      <p:cNvPr id="60" name="TextBox 59">
                        <a:extLst>
                          <a:ext uri="{FF2B5EF4-FFF2-40B4-BE49-F238E27FC236}">
                            <a16:creationId xmlns:a16="http://schemas.microsoft.com/office/drawing/2014/main" id="{AB128339-164C-F424-F8DE-53A8742B1975}"/>
                          </a:ext>
                        </a:extLst>
                      </p:cNvPr>
                      <p:cNvSpPr txBox="1">
                        <a:spLocks noRot="1" noChangeAspect="1" noMove="1" noResize="1" noEditPoints="1" noAdjustHandles="1" noChangeArrowheads="1" noChangeShapeType="1" noTextEdit="1"/>
                      </p:cNvSpPr>
                      <p:nvPr/>
                    </p:nvSpPr>
                    <p:spPr>
                      <a:xfrm>
                        <a:off x="851779" y="4928756"/>
                        <a:ext cx="338554" cy="260777"/>
                      </a:xfrm>
                      <a:prstGeom prst="rect">
                        <a:avLst/>
                      </a:prstGeom>
                      <a:blipFill>
                        <a:blip r:embed="rId4"/>
                        <a:stretch>
                          <a:fillRect/>
                        </a:stretch>
                      </a:blipFill>
                    </p:spPr>
                    <p:txBody>
                      <a:bodyPr/>
                      <a:lstStyle/>
                      <a:p>
                        <a:r>
                          <a:rPr lang="ko-KR" altLang="en-US">
                            <a:noFill/>
                          </a:rPr>
                          <a:t> </a:t>
                        </a:r>
                      </a:p>
                    </p:txBody>
                  </p:sp>
                </mc:Fallback>
              </mc:AlternateContent>
            </p:grpSp>
            <p:grpSp>
              <p:nvGrpSpPr>
                <p:cNvPr id="65" name="그룹 64">
                  <a:extLst>
                    <a:ext uri="{FF2B5EF4-FFF2-40B4-BE49-F238E27FC236}">
                      <a16:creationId xmlns:a16="http://schemas.microsoft.com/office/drawing/2014/main" id="{0E6AD669-40A6-8026-28EA-92DA2334292E}"/>
                    </a:ext>
                  </a:extLst>
                </p:cNvPr>
                <p:cNvGrpSpPr/>
                <p:nvPr/>
              </p:nvGrpSpPr>
              <p:grpSpPr>
                <a:xfrm>
                  <a:off x="807858" y="4954680"/>
                  <a:ext cx="339280" cy="2098172"/>
                  <a:chOff x="851779" y="4928756"/>
                  <a:chExt cx="339280" cy="2098172"/>
                </a:xfrm>
              </p:grpSpPr>
              <p:sp>
                <p:nvSpPr>
                  <p:cNvPr id="66" name="TextBox 65">
                    <a:extLst>
                      <a:ext uri="{FF2B5EF4-FFF2-40B4-BE49-F238E27FC236}">
                        <a16:creationId xmlns:a16="http://schemas.microsoft.com/office/drawing/2014/main" id="{8F02C43A-EE86-D5BB-09A1-DF3F3D2A8E1A}"/>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sheepdog</a:t>
                    </a:r>
                    <a:endParaRPr lang="ko-KR" altLang="en-US" sz="1000" dirty="0"/>
                  </a:p>
                </p:txBody>
              </p:sp>
              <p:grpSp>
                <p:nvGrpSpPr>
                  <p:cNvPr id="67" name="그룹 66">
                    <a:extLst>
                      <a:ext uri="{FF2B5EF4-FFF2-40B4-BE49-F238E27FC236}">
                        <a16:creationId xmlns:a16="http://schemas.microsoft.com/office/drawing/2014/main" id="{434E95A0-F645-5B1D-EA5F-69C6F624EDED}"/>
                      </a:ext>
                    </a:extLst>
                  </p:cNvPr>
                  <p:cNvGrpSpPr/>
                  <p:nvPr/>
                </p:nvGrpSpPr>
                <p:grpSpPr>
                  <a:xfrm>
                    <a:off x="914400" y="5189853"/>
                    <a:ext cx="214171" cy="857456"/>
                    <a:chOff x="301841" y="4171205"/>
                    <a:chExt cx="214171" cy="857456"/>
                  </a:xfrm>
                  <a:solidFill>
                    <a:srgbClr val="F2AC9D"/>
                  </a:solidFill>
                </p:grpSpPr>
                <p:sp>
                  <p:nvSpPr>
                    <p:cNvPr id="69" name="직사각형 68">
                      <a:extLst>
                        <a:ext uri="{FF2B5EF4-FFF2-40B4-BE49-F238E27FC236}">
                          <a16:creationId xmlns:a16="http://schemas.microsoft.com/office/drawing/2014/main" id="{A40A1A6E-C497-21FA-92BD-8EA6733E7BD5}"/>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직사각형 69">
                      <a:extLst>
                        <a:ext uri="{FF2B5EF4-FFF2-40B4-BE49-F238E27FC236}">
                          <a16:creationId xmlns:a16="http://schemas.microsoft.com/office/drawing/2014/main" id="{CFEBAB71-41FC-C08B-118E-05FC2E9BE28F}"/>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직사각형 70">
                      <a:extLst>
                        <a:ext uri="{FF2B5EF4-FFF2-40B4-BE49-F238E27FC236}">
                          <a16:creationId xmlns:a16="http://schemas.microsoft.com/office/drawing/2014/main" id="{5EAFAEF6-5DA9-1E2E-64B8-78CAF6A5261A}"/>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직사각형 71">
                      <a:extLst>
                        <a:ext uri="{FF2B5EF4-FFF2-40B4-BE49-F238E27FC236}">
                          <a16:creationId xmlns:a16="http://schemas.microsoft.com/office/drawing/2014/main" id="{67F8520B-A587-FDA7-109E-76738E53428D}"/>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1413A51B-B6FB-CCD6-3E5E-4C3B70418118}"/>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2</m:t>
                                  </m:r>
                                </m:sup>
                              </m:sSubSup>
                            </m:oMath>
                          </m:oMathPara>
                        </a14:m>
                        <a:endParaRPr lang="ko-KR" altLang="en-US" sz="1000" dirty="0"/>
                      </a:p>
                    </p:txBody>
                  </p:sp>
                </mc:Choice>
                <mc:Fallback xmlns="">
                  <p:sp>
                    <p:nvSpPr>
                      <p:cNvPr id="68" name="TextBox 67">
                        <a:extLst>
                          <a:ext uri="{FF2B5EF4-FFF2-40B4-BE49-F238E27FC236}">
                            <a16:creationId xmlns:a16="http://schemas.microsoft.com/office/drawing/2014/main" id="{1413A51B-B6FB-CCD6-3E5E-4C3B70418118}"/>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5"/>
                        <a:stretch>
                          <a:fillRect/>
                        </a:stretch>
                      </a:blipFill>
                    </p:spPr>
                    <p:txBody>
                      <a:bodyPr/>
                      <a:lstStyle/>
                      <a:p>
                        <a:r>
                          <a:rPr lang="ko-KR" altLang="en-US">
                            <a:noFill/>
                          </a:rPr>
                          <a:t> </a:t>
                        </a:r>
                      </a:p>
                    </p:txBody>
                  </p:sp>
                </mc:Fallback>
              </mc:AlternateContent>
            </p:grpSp>
            <p:grpSp>
              <p:nvGrpSpPr>
                <p:cNvPr id="73" name="그룹 72">
                  <a:extLst>
                    <a:ext uri="{FF2B5EF4-FFF2-40B4-BE49-F238E27FC236}">
                      <a16:creationId xmlns:a16="http://schemas.microsoft.com/office/drawing/2014/main" id="{AC2288CE-21A1-2A50-C738-E346EEBAD56E}"/>
                    </a:ext>
                  </a:extLst>
                </p:cNvPr>
                <p:cNvGrpSpPr/>
                <p:nvPr/>
              </p:nvGrpSpPr>
              <p:grpSpPr>
                <a:xfrm>
                  <a:off x="1039393" y="4954680"/>
                  <a:ext cx="339280" cy="2098172"/>
                  <a:chOff x="851779" y="4928756"/>
                  <a:chExt cx="339280" cy="2098172"/>
                </a:xfrm>
              </p:grpSpPr>
              <p:sp>
                <p:nvSpPr>
                  <p:cNvPr id="74" name="TextBox 73">
                    <a:extLst>
                      <a:ext uri="{FF2B5EF4-FFF2-40B4-BE49-F238E27FC236}">
                        <a16:creationId xmlns:a16="http://schemas.microsoft.com/office/drawing/2014/main" id="{D619047D-C64A-E2C6-5A3F-FBC7A0291A45}"/>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is</a:t>
                    </a:r>
                    <a:endParaRPr lang="ko-KR" altLang="en-US" sz="1000" dirty="0"/>
                  </a:p>
                </p:txBody>
              </p:sp>
              <p:grpSp>
                <p:nvGrpSpPr>
                  <p:cNvPr id="75" name="그룹 74">
                    <a:extLst>
                      <a:ext uri="{FF2B5EF4-FFF2-40B4-BE49-F238E27FC236}">
                        <a16:creationId xmlns:a16="http://schemas.microsoft.com/office/drawing/2014/main" id="{36323DAC-D925-4C1D-F6B1-241CF19E5866}"/>
                      </a:ext>
                    </a:extLst>
                  </p:cNvPr>
                  <p:cNvGrpSpPr/>
                  <p:nvPr/>
                </p:nvGrpSpPr>
                <p:grpSpPr>
                  <a:xfrm>
                    <a:off x="914400" y="5189853"/>
                    <a:ext cx="214171" cy="857456"/>
                    <a:chOff x="301841" y="4171205"/>
                    <a:chExt cx="214171" cy="857456"/>
                  </a:xfrm>
                  <a:solidFill>
                    <a:srgbClr val="F2AC9D"/>
                  </a:solidFill>
                </p:grpSpPr>
                <p:sp>
                  <p:nvSpPr>
                    <p:cNvPr id="77" name="직사각형 76">
                      <a:extLst>
                        <a:ext uri="{FF2B5EF4-FFF2-40B4-BE49-F238E27FC236}">
                          <a16:creationId xmlns:a16="http://schemas.microsoft.com/office/drawing/2014/main" id="{7AE7FC03-617E-395A-FF0E-D9EAADAB3943}"/>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직사각형 77">
                      <a:extLst>
                        <a:ext uri="{FF2B5EF4-FFF2-40B4-BE49-F238E27FC236}">
                          <a16:creationId xmlns:a16="http://schemas.microsoft.com/office/drawing/2014/main" id="{D23E0456-5C2D-5960-3837-684A2BA778EA}"/>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직사각형 78">
                      <a:extLst>
                        <a:ext uri="{FF2B5EF4-FFF2-40B4-BE49-F238E27FC236}">
                          <a16:creationId xmlns:a16="http://schemas.microsoft.com/office/drawing/2014/main" id="{19B6DC03-CED3-2DA3-41EC-5035E6176677}"/>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직사각형 79">
                      <a:extLst>
                        <a:ext uri="{FF2B5EF4-FFF2-40B4-BE49-F238E27FC236}">
                          <a16:creationId xmlns:a16="http://schemas.microsoft.com/office/drawing/2014/main" id="{9627F2B7-9D33-9314-C6A5-4E3008BAD9B2}"/>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C25905A-2E7F-4807-A9A0-EC534635433F}"/>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3</m:t>
                                  </m:r>
                                </m:sup>
                              </m:sSubSup>
                            </m:oMath>
                          </m:oMathPara>
                        </a14:m>
                        <a:endParaRPr lang="ko-KR" altLang="en-US" sz="1000" dirty="0"/>
                      </a:p>
                    </p:txBody>
                  </p:sp>
                </mc:Choice>
                <mc:Fallback xmlns="">
                  <p:sp>
                    <p:nvSpPr>
                      <p:cNvPr id="76" name="TextBox 75">
                        <a:extLst>
                          <a:ext uri="{FF2B5EF4-FFF2-40B4-BE49-F238E27FC236}">
                            <a16:creationId xmlns:a16="http://schemas.microsoft.com/office/drawing/2014/main" id="{9C25905A-2E7F-4807-A9A0-EC534635433F}"/>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6"/>
                        <a:stretch>
                          <a:fillRect/>
                        </a:stretch>
                      </a:blipFill>
                    </p:spPr>
                    <p:txBody>
                      <a:bodyPr/>
                      <a:lstStyle/>
                      <a:p>
                        <a:r>
                          <a:rPr lang="ko-KR" altLang="en-US">
                            <a:noFill/>
                          </a:rPr>
                          <a:t> </a:t>
                        </a:r>
                      </a:p>
                    </p:txBody>
                  </p:sp>
                </mc:Fallback>
              </mc:AlternateContent>
            </p:grpSp>
            <p:grpSp>
              <p:nvGrpSpPr>
                <p:cNvPr id="81" name="그룹 80">
                  <a:extLst>
                    <a:ext uri="{FF2B5EF4-FFF2-40B4-BE49-F238E27FC236}">
                      <a16:creationId xmlns:a16="http://schemas.microsoft.com/office/drawing/2014/main" id="{E0E98A10-5DB3-84E9-EB76-99319E5E3924}"/>
                    </a:ext>
                  </a:extLst>
                </p:cNvPr>
                <p:cNvGrpSpPr/>
                <p:nvPr/>
              </p:nvGrpSpPr>
              <p:grpSpPr>
                <a:xfrm>
                  <a:off x="1269542" y="4954287"/>
                  <a:ext cx="339280" cy="2098172"/>
                  <a:chOff x="851779" y="4928756"/>
                  <a:chExt cx="339280" cy="2098172"/>
                </a:xfrm>
              </p:grpSpPr>
              <p:sp>
                <p:nvSpPr>
                  <p:cNvPr id="82" name="TextBox 81">
                    <a:extLst>
                      <a:ext uri="{FF2B5EF4-FFF2-40B4-BE49-F238E27FC236}">
                        <a16:creationId xmlns:a16="http://schemas.microsoft.com/office/drawing/2014/main" id="{511490FA-034A-CBA9-F831-C193BAB7138B}"/>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so</a:t>
                    </a:r>
                    <a:endParaRPr lang="ko-KR" altLang="en-US" sz="1000" dirty="0"/>
                  </a:p>
                </p:txBody>
              </p:sp>
              <p:grpSp>
                <p:nvGrpSpPr>
                  <p:cNvPr id="83" name="그룹 82">
                    <a:extLst>
                      <a:ext uri="{FF2B5EF4-FFF2-40B4-BE49-F238E27FC236}">
                        <a16:creationId xmlns:a16="http://schemas.microsoft.com/office/drawing/2014/main" id="{3DB467AF-CD9A-FC55-5668-802717CB9422}"/>
                      </a:ext>
                    </a:extLst>
                  </p:cNvPr>
                  <p:cNvGrpSpPr/>
                  <p:nvPr/>
                </p:nvGrpSpPr>
                <p:grpSpPr>
                  <a:xfrm>
                    <a:off x="914400" y="5189853"/>
                    <a:ext cx="214171" cy="857456"/>
                    <a:chOff x="301841" y="4171205"/>
                    <a:chExt cx="214171" cy="857456"/>
                  </a:xfrm>
                  <a:solidFill>
                    <a:srgbClr val="F2AC9D"/>
                  </a:solidFill>
                </p:grpSpPr>
                <p:sp>
                  <p:nvSpPr>
                    <p:cNvPr id="85" name="직사각형 84">
                      <a:extLst>
                        <a:ext uri="{FF2B5EF4-FFF2-40B4-BE49-F238E27FC236}">
                          <a16:creationId xmlns:a16="http://schemas.microsoft.com/office/drawing/2014/main" id="{6F9510B7-E2CB-B5B7-04B5-CA67AB1C3A13}"/>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직사각형 85">
                      <a:extLst>
                        <a:ext uri="{FF2B5EF4-FFF2-40B4-BE49-F238E27FC236}">
                          <a16:creationId xmlns:a16="http://schemas.microsoft.com/office/drawing/2014/main" id="{E0BC646D-66EE-614C-6C3B-F09000F5CB82}"/>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직사각형 86">
                      <a:extLst>
                        <a:ext uri="{FF2B5EF4-FFF2-40B4-BE49-F238E27FC236}">
                          <a16:creationId xmlns:a16="http://schemas.microsoft.com/office/drawing/2014/main" id="{45E94611-E73D-900D-7306-67D27014C91E}"/>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직사각형 87">
                      <a:extLst>
                        <a:ext uri="{FF2B5EF4-FFF2-40B4-BE49-F238E27FC236}">
                          <a16:creationId xmlns:a16="http://schemas.microsoft.com/office/drawing/2014/main" id="{6DB0D8F6-E016-B20F-EA05-EF8ADC673E0D}"/>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51CF2606-E72F-8764-3DD0-B0B22B46748B}"/>
                          </a:ext>
                        </a:extLst>
                      </p:cNvPr>
                      <p:cNvSpPr txBox="1"/>
                      <p:nvPr/>
                    </p:nvSpPr>
                    <p:spPr>
                      <a:xfrm>
                        <a:off x="851779" y="4928756"/>
                        <a:ext cx="338554" cy="26045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4</m:t>
                                  </m:r>
                                </m:sup>
                              </m:sSubSup>
                            </m:oMath>
                          </m:oMathPara>
                        </a14:m>
                        <a:endParaRPr lang="ko-KR" altLang="en-US" sz="1000" dirty="0"/>
                      </a:p>
                    </p:txBody>
                  </p:sp>
                </mc:Choice>
                <mc:Fallback xmlns="">
                  <p:sp>
                    <p:nvSpPr>
                      <p:cNvPr id="84" name="TextBox 83">
                        <a:extLst>
                          <a:ext uri="{FF2B5EF4-FFF2-40B4-BE49-F238E27FC236}">
                            <a16:creationId xmlns:a16="http://schemas.microsoft.com/office/drawing/2014/main" id="{51CF2606-E72F-8764-3DD0-B0B22B46748B}"/>
                          </a:ext>
                        </a:extLst>
                      </p:cNvPr>
                      <p:cNvSpPr txBox="1">
                        <a:spLocks noRot="1" noChangeAspect="1" noMove="1" noResize="1" noEditPoints="1" noAdjustHandles="1" noChangeArrowheads="1" noChangeShapeType="1" noTextEdit="1"/>
                      </p:cNvSpPr>
                      <p:nvPr/>
                    </p:nvSpPr>
                    <p:spPr>
                      <a:xfrm>
                        <a:off x="851779" y="4928756"/>
                        <a:ext cx="338554" cy="260456"/>
                      </a:xfrm>
                      <a:prstGeom prst="rect">
                        <a:avLst/>
                      </a:prstGeom>
                      <a:blipFill>
                        <a:blip r:embed="rId7"/>
                        <a:stretch>
                          <a:fillRect/>
                        </a:stretch>
                      </a:blipFill>
                    </p:spPr>
                    <p:txBody>
                      <a:bodyPr/>
                      <a:lstStyle/>
                      <a:p>
                        <a:r>
                          <a:rPr lang="ko-KR" altLang="en-US">
                            <a:noFill/>
                          </a:rPr>
                          <a:t> </a:t>
                        </a:r>
                      </a:p>
                    </p:txBody>
                  </p:sp>
                </mc:Fallback>
              </mc:AlternateContent>
            </p:grpSp>
            <p:grpSp>
              <p:nvGrpSpPr>
                <p:cNvPr id="89" name="그룹 88">
                  <a:extLst>
                    <a:ext uri="{FF2B5EF4-FFF2-40B4-BE49-F238E27FC236}">
                      <a16:creationId xmlns:a16="http://schemas.microsoft.com/office/drawing/2014/main" id="{94975664-D3F5-9DAA-0782-FA76A796E873}"/>
                    </a:ext>
                  </a:extLst>
                </p:cNvPr>
                <p:cNvGrpSpPr/>
                <p:nvPr/>
              </p:nvGrpSpPr>
              <p:grpSpPr>
                <a:xfrm>
                  <a:off x="1501011" y="4954287"/>
                  <a:ext cx="339280" cy="2098172"/>
                  <a:chOff x="851779" y="4928756"/>
                  <a:chExt cx="339280" cy="2098172"/>
                </a:xfrm>
              </p:grpSpPr>
              <p:sp>
                <p:nvSpPr>
                  <p:cNvPr id="90" name="TextBox 89">
                    <a:extLst>
                      <a:ext uri="{FF2B5EF4-FFF2-40B4-BE49-F238E27FC236}">
                        <a16:creationId xmlns:a16="http://schemas.microsoft.com/office/drawing/2014/main" id="{A64B9E1D-C412-583D-5E1F-627576617CFC}"/>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affectionate</a:t>
                    </a:r>
                    <a:endParaRPr lang="ko-KR" altLang="en-US" sz="1000" dirty="0"/>
                  </a:p>
                </p:txBody>
              </p:sp>
              <p:grpSp>
                <p:nvGrpSpPr>
                  <p:cNvPr id="91" name="그룹 90">
                    <a:extLst>
                      <a:ext uri="{FF2B5EF4-FFF2-40B4-BE49-F238E27FC236}">
                        <a16:creationId xmlns:a16="http://schemas.microsoft.com/office/drawing/2014/main" id="{1B2DF899-F745-1B37-3737-A97F0899C651}"/>
                      </a:ext>
                    </a:extLst>
                  </p:cNvPr>
                  <p:cNvGrpSpPr/>
                  <p:nvPr/>
                </p:nvGrpSpPr>
                <p:grpSpPr>
                  <a:xfrm>
                    <a:off x="914400" y="5189853"/>
                    <a:ext cx="214171" cy="857456"/>
                    <a:chOff x="301841" y="4171205"/>
                    <a:chExt cx="214171" cy="857456"/>
                  </a:xfrm>
                  <a:solidFill>
                    <a:srgbClr val="F2AC9D"/>
                  </a:solidFill>
                </p:grpSpPr>
                <p:sp>
                  <p:nvSpPr>
                    <p:cNvPr id="93" name="직사각형 92">
                      <a:extLst>
                        <a:ext uri="{FF2B5EF4-FFF2-40B4-BE49-F238E27FC236}">
                          <a16:creationId xmlns:a16="http://schemas.microsoft.com/office/drawing/2014/main" id="{D29AF12A-A623-5CAB-963A-558C23D2D079}"/>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a:extLst>
                        <a:ext uri="{FF2B5EF4-FFF2-40B4-BE49-F238E27FC236}">
                          <a16:creationId xmlns:a16="http://schemas.microsoft.com/office/drawing/2014/main" id="{A30AFDD2-7D2A-2A75-D645-274F1E4EF747}"/>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a:extLst>
                        <a:ext uri="{FF2B5EF4-FFF2-40B4-BE49-F238E27FC236}">
                          <a16:creationId xmlns:a16="http://schemas.microsoft.com/office/drawing/2014/main" id="{187EF1BE-151D-CB02-FB04-549DF28E0B9E}"/>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직사각형 95">
                      <a:extLst>
                        <a:ext uri="{FF2B5EF4-FFF2-40B4-BE49-F238E27FC236}">
                          <a16:creationId xmlns:a16="http://schemas.microsoft.com/office/drawing/2014/main" id="{9E871DF2-5A96-60B8-75A7-27AEE4E21ABF}"/>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FAF2E2AB-C9E4-3D69-86FB-EDAA29D2435E}"/>
                          </a:ext>
                        </a:extLst>
                      </p:cNvPr>
                      <p:cNvSpPr txBox="1"/>
                      <p:nvPr/>
                    </p:nvSpPr>
                    <p:spPr>
                      <a:xfrm>
                        <a:off x="851779" y="4928756"/>
                        <a:ext cx="338554" cy="2632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5</m:t>
                                  </m:r>
                                </m:sup>
                              </m:sSubSup>
                            </m:oMath>
                          </m:oMathPara>
                        </a14:m>
                        <a:endParaRPr lang="ko-KR" altLang="en-US" sz="1000" dirty="0"/>
                      </a:p>
                    </p:txBody>
                  </p:sp>
                </mc:Choice>
                <mc:Fallback xmlns="">
                  <p:sp>
                    <p:nvSpPr>
                      <p:cNvPr id="92" name="TextBox 91">
                        <a:extLst>
                          <a:ext uri="{FF2B5EF4-FFF2-40B4-BE49-F238E27FC236}">
                            <a16:creationId xmlns:a16="http://schemas.microsoft.com/office/drawing/2014/main" id="{FAF2E2AB-C9E4-3D69-86FB-EDAA29D2435E}"/>
                          </a:ext>
                        </a:extLst>
                      </p:cNvPr>
                      <p:cNvSpPr txBox="1">
                        <a:spLocks noRot="1" noChangeAspect="1" noMove="1" noResize="1" noEditPoints="1" noAdjustHandles="1" noChangeArrowheads="1" noChangeShapeType="1" noTextEdit="1"/>
                      </p:cNvSpPr>
                      <p:nvPr/>
                    </p:nvSpPr>
                    <p:spPr>
                      <a:xfrm>
                        <a:off x="851779" y="4928756"/>
                        <a:ext cx="338554" cy="263277"/>
                      </a:xfrm>
                      <a:prstGeom prst="rect">
                        <a:avLst/>
                      </a:prstGeom>
                      <a:blipFill>
                        <a:blip r:embed="rId8"/>
                        <a:stretch>
                          <a:fillRect/>
                        </a:stretch>
                      </a:blipFill>
                    </p:spPr>
                    <p:txBody>
                      <a:bodyPr/>
                      <a:lstStyle/>
                      <a:p>
                        <a:r>
                          <a:rPr lang="ko-KR" altLang="en-US">
                            <a:noFill/>
                          </a:rPr>
                          <a:t> </a:t>
                        </a:r>
                      </a:p>
                    </p:txBody>
                  </p:sp>
                </mc:Fallback>
              </mc:AlternateContent>
            </p:grpSp>
          </p:grpSp>
        </p:grpSp>
        <p:sp>
          <p:nvSpPr>
            <p:cNvPr id="154" name="사각형: 둥근 모서리 153">
              <a:extLst>
                <a:ext uri="{FF2B5EF4-FFF2-40B4-BE49-F238E27FC236}">
                  <a16:creationId xmlns:a16="http://schemas.microsoft.com/office/drawing/2014/main" id="{662DD5F9-3E4A-087A-6CB5-23EAB68746DF}"/>
                </a:ext>
              </a:extLst>
            </p:cNvPr>
            <p:cNvSpPr/>
            <p:nvPr/>
          </p:nvSpPr>
          <p:spPr>
            <a:xfrm>
              <a:off x="8367094" y="3738078"/>
              <a:ext cx="1198485" cy="399600"/>
            </a:xfrm>
            <a:prstGeom prst="roundRect">
              <a:avLst/>
            </a:prstGeom>
            <a:solidFill>
              <a:srgbClr val="AEC5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Linear</a:t>
              </a:r>
              <a:endParaRPr lang="ko-KR" altLang="en-US" dirty="0">
                <a:solidFill>
                  <a:sysClr val="windowText" lastClr="000000"/>
                </a:solidFill>
              </a:endParaRPr>
            </a:p>
          </p:txBody>
        </p:sp>
        <p:grpSp>
          <p:nvGrpSpPr>
            <p:cNvPr id="209" name="그룹 208">
              <a:extLst>
                <a:ext uri="{FF2B5EF4-FFF2-40B4-BE49-F238E27FC236}">
                  <a16:creationId xmlns:a16="http://schemas.microsoft.com/office/drawing/2014/main" id="{0D22B884-3F64-8602-DCCB-079C5FF276CC}"/>
                </a:ext>
              </a:extLst>
            </p:cNvPr>
            <p:cNvGrpSpPr/>
            <p:nvPr/>
          </p:nvGrpSpPr>
          <p:grpSpPr>
            <a:xfrm>
              <a:off x="8205632" y="4144039"/>
              <a:ext cx="1494777" cy="2158087"/>
              <a:chOff x="8205632" y="4144039"/>
              <a:chExt cx="1494777" cy="2158087"/>
            </a:xfrm>
          </p:grpSpPr>
          <p:sp>
            <p:nvSpPr>
              <p:cNvPr id="30" name="TextBox 29">
                <a:extLst>
                  <a:ext uri="{FF2B5EF4-FFF2-40B4-BE49-F238E27FC236}">
                    <a16:creationId xmlns:a16="http://schemas.microsoft.com/office/drawing/2014/main" id="{8C867B03-7CBA-F610-A59E-39C25FD939F0}"/>
                  </a:ext>
                </a:extLst>
              </p:cNvPr>
              <p:cNvSpPr txBox="1"/>
              <p:nvPr/>
            </p:nvSpPr>
            <p:spPr>
              <a:xfrm>
                <a:off x="8813848" y="5932794"/>
                <a:ext cx="295113" cy="369332"/>
              </a:xfrm>
              <a:prstGeom prst="rect">
                <a:avLst/>
              </a:prstGeom>
              <a:noFill/>
            </p:spPr>
            <p:txBody>
              <a:bodyPr wrap="square" rtlCol="0" anchor="ctr">
                <a:spAutoFit/>
              </a:bodyPr>
              <a:lstStyle/>
              <a:p>
                <a:pPr algn="ctr"/>
                <a:r>
                  <a:rPr lang="en-US" altLang="ko-KR" dirty="0"/>
                  <a:t>V</a:t>
                </a:r>
                <a:endParaRPr lang="ko-KR" altLang="en-US" dirty="0"/>
              </a:p>
            </p:txBody>
          </p:sp>
          <p:grpSp>
            <p:nvGrpSpPr>
              <p:cNvPr id="155" name="그룹 154">
                <a:extLst>
                  <a:ext uri="{FF2B5EF4-FFF2-40B4-BE49-F238E27FC236}">
                    <a16:creationId xmlns:a16="http://schemas.microsoft.com/office/drawing/2014/main" id="{8E180813-53AF-1D40-9B91-AC8B8EDDBD8D}"/>
                  </a:ext>
                </a:extLst>
              </p:cNvPr>
              <p:cNvGrpSpPr/>
              <p:nvPr/>
            </p:nvGrpSpPr>
            <p:grpSpPr>
              <a:xfrm>
                <a:off x="8205632" y="4144039"/>
                <a:ext cx="1494777" cy="2098565"/>
                <a:chOff x="345514" y="4954287"/>
                <a:chExt cx="1494777" cy="2098565"/>
              </a:xfrm>
            </p:grpSpPr>
            <p:grpSp>
              <p:nvGrpSpPr>
                <p:cNvPr id="156" name="그룹 155">
                  <a:extLst>
                    <a:ext uri="{FF2B5EF4-FFF2-40B4-BE49-F238E27FC236}">
                      <a16:creationId xmlns:a16="http://schemas.microsoft.com/office/drawing/2014/main" id="{F9D05859-6C4C-7075-90B0-D43BBFF29D02}"/>
                    </a:ext>
                  </a:extLst>
                </p:cNvPr>
                <p:cNvGrpSpPr/>
                <p:nvPr/>
              </p:nvGrpSpPr>
              <p:grpSpPr>
                <a:xfrm>
                  <a:off x="345514" y="4954680"/>
                  <a:ext cx="339280" cy="2098172"/>
                  <a:chOff x="851779" y="4928756"/>
                  <a:chExt cx="339280" cy="2098172"/>
                </a:xfrm>
              </p:grpSpPr>
              <p:sp>
                <p:nvSpPr>
                  <p:cNvPr id="197" name="TextBox 196">
                    <a:extLst>
                      <a:ext uri="{FF2B5EF4-FFF2-40B4-BE49-F238E27FC236}">
                        <a16:creationId xmlns:a16="http://schemas.microsoft.com/office/drawing/2014/main" id="{89C42CCA-AD32-5819-85C2-104C1372CD56}"/>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The</a:t>
                    </a:r>
                    <a:endParaRPr lang="ko-KR" altLang="en-US" sz="1000" dirty="0"/>
                  </a:p>
                </p:txBody>
              </p:sp>
              <p:grpSp>
                <p:nvGrpSpPr>
                  <p:cNvPr id="198" name="그룹 197">
                    <a:extLst>
                      <a:ext uri="{FF2B5EF4-FFF2-40B4-BE49-F238E27FC236}">
                        <a16:creationId xmlns:a16="http://schemas.microsoft.com/office/drawing/2014/main" id="{1441DA3B-1301-71CC-CBE0-5711415842C7}"/>
                      </a:ext>
                    </a:extLst>
                  </p:cNvPr>
                  <p:cNvGrpSpPr/>
                  <p:nvPr/>
                </p:nvGrpSpPr>
                <p:grpSpPr>
                  <a:xfrm>
                    <a:off x="914400" y="5189853"/>
                    <a:ext cx="214171" cy="857456"/>
                    <a:chOff x="301841" y="4171205"/>
                    <a:chExt cx="214171" cy="857456"/>
                  </a:xfrm>
                  <a:solidFill>
                    <a:srgbClr val="F2AC9D"/>
                  </a:solidFill>
                </p:grpSpPr>
                <p:sp>
                  <p:nvSpPr>
                    <p:cNvPr id="200" name="직사각형 199">
                      <a:extLst>
                        <a:ext uri="{FF2B5EF4-FFF2-40B4-BE49-F238E27FC236}">
                          <a16:creationId xmlns:a16="http://schemas.microsoft.com/office/drawing/2014/main" id="{CE01DE44-F403-0C70-A562-A32126159033}"/>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1" name="직사각형 200">
                      <a:extLst>
                        <a:ext uri="{FF2B5EF4-FFF2-40B4-BE49-F238E27FC236}">
                          <a16:creationId xmlns:a16="http://schemas.microsoft.com/office/drawing/2014/main" id="{72C17C9A-3566-35D9-20E6-595FCE45E2C5}"/>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2" name="직사각형 201">
                      <a:extLst>
                        <a:ext uri="{FF2B5EF4-FFF2-40B4-BE49-F238E27FC236}">
                          <a16:creationId xmlns:a16="http://schemas.microsoft.com/office/drawing/2014/main" id="{B76A6C40-0A7B-BA47-EB67-92CF80D64270}"/>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3" name="직사각형 202">
                      <a:extLst>
                        <a:ext uri="{FF2B5EF4-FFF2-40B4-BE49-F238E27FC236}">
                          <a16:creationId xmlns:a16="http://schemas.microsoft.com/office/drawing/2014/main" id="{09987255-5468-914F-2343-F94933B82A17}"/>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E1E74D2D-D7FD-0A41-6E1D-D47DDCE0FE53}"/>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0</m:t>
                                  </m:r>
                                </m:sup>
                              </m:sSubSup>
                            </m:oMath>
                          </m:oMathPara>
                        </a14:m>
                        <a:endParaRPr lang="ko-KR" altLang="en-US" sz="1000" dirty="0"/>
                      </a:p>
                    </p:txBody>
                  </p:sp>
                </mc:Choice>
                <mc:Fallback xmlns="">
                  <p:sp>
                    <p:nvSpPr>
                      <p:cNvPr id="199" name="TextBox 198">
                        <a:extLst>
                          <a:ext uri="{FF2B5EF4-FFF2-40B4-BE49-F238E27FC236}">
                            <a16:creationId xmlns:a16="http://schemas.microsoft.com/office/drawing/2014/main" id="{E1E74D2D-D7FD-0A41-6E1D-D47DDCE0FE53}"/>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9"/>
                        <a:stretch>
                          <a:fillRect/>
                        </a:stretch>
                      </a:blipFill>
                    </p:spPr>
                    <p:txBody>
                      <a:bodyPr/>
                      <a:lstStyle/>
                      <a:p>
                        <a:r>
                          <a:rPr lang="ko-KR" altLang="en-US">
                            <a:noFill/>
                          </a:rPr>
                          <a:t> </a:t>
                        </a:r>
                      </a:p>
                    </p:txBody>
                  </p:sp>
                </mc:Fallback>
              </mc:AlternateContent>
            </p:grpSp>
            <p:grpSp>
              <p:nvGrpSpPr>
                <p:cNvPr id="157" name="그룹 156">
                  <a:extLst>
                    <a:ext uri="{FF2B5EF4-FFF2-40B4-BE49-F238E27FC236}">
                      <a16:creationId xmlns:a16="http://schemas.microsoft.com/office/drawing/2014/main" id="{56E92FCF-3155-2530-E29C-E90E8018B624}"/>
                    </a:ext>
                  </a:extLst>
                </p:cNvPr>
                <p:cNvGrpSpPr/>
                <p:nvPr/>
              </p:nvGrpSpPr>
              <p:grpSpPr>
                <a:xfrm>
                  <a:off x="577049" y="4954680"/>
                  <a:ext cx="339280" cy="2098172"/>
                  <a:chOff x="851779" y="4928756"/>
                  <a:chExt cx="339280" cy="2098172"/>
                </a:xfrm>
              </p:grpSpPr>
              <p:sp>
                <p:nvSpPr>
                  <p:cNvPr id="190" name="TextBox 189">
                    <a:extLst>
                      <a:ext uri="{FF2B5EF4-FFF2-40B4-BE49-F238E27FC236}">
                        <a16:creationId xmlns:a16="http://schemas.microsoft.com/office/drawing/2014/main" id="{732CF48B-A69C-94C1-F95F-82FC1D5C66A0}"/>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err="1"/>
                      <a:t>shetland</a:t>
                    </a:r>
                    <a:endParaRPr lang="ko-KR" altLang="en-US" sz="1000" dirty="0"/>
                  </a:p>
                </p:txBody>
              </p:sp>
              <p:grpSp>
                <p:nvGrpSpPr>
                  <p:cNvPr id="191" name="그룹 190">
                    <a:extLst>
                      <a:ext uri="{FF2B5EF4-FFF2-40B4-BE49-F238E27FC236}">
                        <a16:creationId xmlns:a16="http://schemas.microsoft.com/office/drawing/2014/main" id="{3A627E4F-AF81-151B-F4EA-447E65AA00AB}"/>
                      </a:ext>
                    </a:extLst>
                  </p:cNvPr>
                  <p:cNvGrpSpPr/>
                  <p:nvPr/>
                </p:nvGrpSpPr>
                <p:grpSpPr>
                  <a:xfrm>
                    <a:off x="914400" y="5189853"/>
                    <a:ext cx="214171" cy="857456"/>
                    <a:chOff x="301841" y="4171205"/>
                    <a:chExt cx="214171" cy="857456"/>
                  </a:xfrm>
                  <a:solidFill>
                    <a:srgbClr val="F2AC9D"/>
                  </a:solidFill>
                </p:grpSpPr>
                <p:sp>
                  <p:nvSpPr>
                    <p:cNvPr id="193" name="직사각형 192">
                      <a:extLst>
                        <a:ext uri="{FF2B5EF4-FFF2-40B4-BE49-F238E27FC236}">
                          <a16:creationId xmlns:a16="http://schemas.microsoft.com/office/drawing/2014/main" id="{6445E384-94F2-D367-4511-031641A0337D}"/>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4" name="직사각형 193">
                      <a:extLst>
                        <a:ext uri="{FF2B5EF4-FFF2-40B4-BE49-F238E27FC236}">
                          <a16:creationId xmlns:a16="http://schemas.microsoft.com/office/drawing/2014/main" id="{08F033CD-B829-B95D-9AD1-C0C1E42D88D9}"/>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5" name="직사각형 194">
                      <a:extLst>
                        <a:ext uri="{FF2B5EF4-FFF2-40B4-BE49-F238E27FC236}">
                          <a16:creationId xmlns:a16="http://schemas.microsoft.com/office/drawing/2014/main" id="{3FB3C60A-D4C9-30EB-214A-91312528BBC8}"/>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6" name="직사각형 195">
                      <a:extLst>
                        <a:ext uri="{FF2B5EF4-FFF2-40B4-BE49-F238E27FC236}">
                          <a16:creationId xmlns:a16="http://schemas.microsoft.com/office/drawing/2014/main" id="{42777799-E658-781E-21BF-61C7A4CDBBA8}"/>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D868DE51-7A1C-2AC7-125B-4CB3F15C42F4}"/>
                          </a:ext>
                        </a:extLst>
                      </p:cNvPr>
                      <p:cNvSpPr txBox="1"/>
                      <p:nvPr/>
                    </p:nvSpPr>
                    <p:spPr>
                      <a:xfrm>
                        <a:off x="851779" y="4928756"/>
                        <a:ext cx="338554" cy="260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1</m:t>
                                  </m:r>
                                </m:sup>
                              </m:sSubSup>
                            </m:oMath>
                          </m:oMathPara>
                        </a14:m>
                        <a:endParaRPr lang="ko-KR" altLang="en-US" sz="1000" dirty="0"/>
                      </a:p>
                    </p:txBody>
                  </p:sp>
                </mc:Choice>
                <mc:Fallback xmlns="">
                  <p:sp>
                    <p:nvSpPr>
                      <p:cNvPr id="192" name="TextBox 191">
                        <a:extLst>
                          <a:ext uri="{FF2B5EF4-FFF2-40B4-BE49-F238E27FC236}">
                            <a16:creationId xmlns:a16="http://schemas.microsoft.com/office/drawing/2014/main" id="{D868DE51-7A1C-2AC7-125B-4CB3F15C42F4}"/>
                          </a:ext>
                        </a:extLst>
                      </p:cNvPr>
                      <p:cNvSpPr txBox="1">
                        <a:spLocks noRot="1" noChangeAspect="1" noMove="1" noResize="1" noEditPoints="1" noAdjustHandles="1" noChangeArrowheads="1" noChangeShapeType="1" noTextEdit="1"/>
                      </p:cNvSpPr>
                      <p:nvPr/>
                    </p:nvSpPr>
                    <p:spPr>
                      <a:xfrm>
                        <a:off x="851779" y="4928756"/>
                        <a:ext cx="338554" cy="260777"/>
                      </a:xfrm>
                      <a:prstGeom prst="rect">
                        <a:avLst/>
                      </a:prstGeom>
                      <a:blipFill>
                        <a:blip r:embed="rId10"/>
                        <a:stretch>
                          <a:fillRect/>
                        </a:stretch>
                      </a:blipFill>
                    </p:spPr>
                    <p:txBody>
                      <a:bodyPr/>
                      <a:lstStyle/>
                      <a:p>
                        <a:r>
                          <a:rPr lang="ko-KR" altLang="en-US">
                            <a:noFill/>
                          </a:rPr>
                          <a:t> </a:t>
                        </a:r>
                      </a:p>
                    </p:txBody>
                  </p:sp>
                </mc:Fallback>
              </mc:AlternateContent>
            </p:grpSp>
            <p:grpSp>
              <p:nvGrpSpPr>
                <p:cNvPr id="158" name="그룹 157">
                  <a:extLst>
                    <a:ext uri="{FF2B5EF4-FFF2-40B4-BE49-F238E27FC236}">
                      <a16:creationId xmlns:a16="http://schemas.microsoft.com/office/drawing/2014/main" id="{1900EB88-4D5C-A74D-904C-290638CDDC56}"/>
                    </a:ext>
                  </a:extLst>
                </p:cNvPr>
                <p:cNvGrpSpPr/>
                <p:nvPr/>
              </p:nvGrpSpPr>
              <p:grpSpPr>
                <a:xfrm>
                  <a:off x="807858" y="4954680"/>
                  <a:ext cx="339280" cy="2098172"/>
                  <a:chOff x="851779" y="4928756"/>
                  <a:chExt cx="339280" cy="2098172"/>
                </a:xfrm>
              </p:grpSpPr>
              <p:sp>
                <p:nvSpPr>
                  <p:cNvPr id="183" name="TextBox 182">
                    <a:extLst>
                      <a:ext uri="{FF2B5EF4-FFF2-40B4-BE49-F238E27FC236}">
                        <a16:creationId xmlns:a16="http://schemas.microsoft.com/office/drawing/2014/main" id="{514B3D2E-6EC7-C4E9-3772-9EFBE892D5E9}"/>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sheepdog</a:t>
                    </a:r>
                    <a:endParaRPr lang="ko-KR" altLang="en-US" sz="1000" dirty="0"/>
                  </a:p>
                </p:txBody>
              </p:sp>
              <p:grpSp>
                <p:nvGrpSpPr>
                  <p:cNvPr id="184" name="그룹 183">
                    <a:extLst>
                      <a:ext uri="{FF2B5EF4-FFF2-40B4-BE49-F238E27FC236}">
                        <a16:creationId xmlns:a16="http://schemas.microsoft.com/office/drawing/2014/main" id="{D67B92DB-0AAD-D275-FD25-6C115E881C82}"/>
                      </a:ext>
                    </a:extLst>
                  </p:cNvPr>
                  <p:cNvGrpSpPr/>
                  <p:nvPr/>
                </p:nvGrpSpPr>
                <p:grpSpPr>
                  <a:xfrm>
                    <a:off x="914400" y="5189853"/>
                    <a:ext cx="214171" cy="857456"/>
                    <a:chOff x="301841" y="4171205"/>
                    <a:chExt cx="214171" cy="857456"/>
                  </a:xfrm>
                  <a:solidFill>
                    <a:srgbClr val="F2AC9D"/>
                  </a:solidFill>
                </p:grpSpPr>
                <p:sp>
                  <p:nvSpPr>
                    <p:cNvPr id="186" name="직사각형 185">
                      <a:extLst>
                        <a:ext uri="{FF2B5EF4-FFF2-40B4-BE49-F238E27FC236}">
                          <a16:creationId xmlns:a16="http://schemas.microsoft.com/office/drawing/2014/main" id="{495920FB-1E90-D0F7-2830-EAB1FF2BA55E}"/>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7" name="직사각형 186">
                      <a:extLst>
                        <a:ext uri="{FF2B5EF4-FFF2-40B4-BE49-F238E27FC236}">
                          <a16:creationId xmlns:a16="http://schemas.microsoft.com/office/drawing/2014/main" id="{B7A418FB-8E68-621A-9DD3-4FA2719042EB}"/>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8" name="직사각형 187">
                      <a:extLst>
                        <a:ext uri="{FF2B5EF4-FFF2-40B4-BE49-F238E27FC236}">
                          <a16:creationId xmlns:a16="http://schemas.microsoft.com/office/drawing/2014/main" id="{682C1E5D-8A09-2895-AA61-410B908D558F}"/>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9" name="직사각형 188">
                      <a:extLst>
                        <a:ext uri="{FF2B5EF4-FFF2-40B4-BE49-F238E27FC236}">
                          <a16:creationId xmlns:a16="http://schemas.microsoft.com/office/drawing/2014/main" id="{9936CD7E-7619-DABC-1D8C-BBF650AE042D}"/>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E616A4DC-6208-748E-3470-8CD85382B60B}"/>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2</m:t>
                                  </m:r>
                                </m:sup>
                              </m:sSubSup>
                            </m:oMath>
                          </m:oMathPara>
                        </a14:m>
                        <a:endParaRPr lang="ko-KR" altLang="en-US" sz="1000" dirty="0"/>
                      </a:p>
                    </p:txBody>
                  </p:sp>
                </mc:Choice>
                <mc:Fallback xmlns="">
                  <p:sp>
                    <p:nvSpPr>
                      <p:cNvPr id="185" name="TextBox 184">
                        <a:extLst>
                          <a:ext uri="{FF2B5EF4-FFF2-40B4-BE49-F238E27FC236}">
                            <a16:creationId xmlns:a16="http://schemas.microsoft.com/office/drawing/2014/main" id="{E616A4DC-6208-748E-3470-8CD85382B60B}"/>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5"/>
                        <a:stretch>
                          <a:fillRect/>
                        </a:stretch>
                      </a:blipFill>
                    </p:spPr>
                    <p:txBody>
                      <a:bodyPr/>
                      <a:lstStyle/>
                      <a:p>
                        <a:r>
                          <a:rPr lang="ko-KR" altLang="en-US">
                            <a:noFill/>
                          </a:rPr>
                          <a:t> </a:t>
                        </a:r>
                      </a:p>
                    </p:txBody>
                  </p:sp>
                </mc:Fallback>
              </mc:AlternateContent>
            </p:grpSp>
            <p:grpSp>
              <p:nvGrpSpPr>
                <p:cNvPr id="159" name="그룹 158">
                  <a:extLst>
                    <a:ext uri="{FF2B5EF4-FFF2-40B4-BE49-F238E27FC236}">
                      <a16:creationId xmlns:a16="http://schemas.microsoft.com/office/drawing/2014/main" id="{8F49FB60-2286-F534-1BF1-950030E39970}"/>
                    </a:ext>
                  </a:extLst>
                </p:cNvPr>
                <p:cNvGrpSpPr/>
                <p:nvPr/>
              </p:nvGrpSpPr>
              <p:grpSpPr>
                <a:xfrm>
                  <a:off x="1039393" y="4954680"/>
                  <a:ext cx="339280" cy="2098172"/>
                  <a:chOff x="851779" y="4928756"/>
                  <a:chExt cx="339280" cy="2098172"/>
                </a:xfrm>
              </p:grpSpPr>
              <p:sp>
                <p:nvSpPr>
                  <p:cNvPr id="176" name="TextBox 175">
                    <a:extLst>
                      <a:ext uri="{FF2B5EF4-FFF2-40B4-BE49-F238E27FC236}">
                        <a16:creationId xmlns:a16="http://schemas.microsoft.com/office/drawing/2014/main" id="{4E641D05-5DD2-3975-8D62-0AA19DC873D5}"/>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is</a:t>
                    </a:r>
                    <a:endParaRPr lang="ko-KR" altLang="en-US" sz="1000" dirty="0"/>
                  </a:p>
                </p:txBody>
              </p:sp>
              <p:grpSp>
                <p:nvGrpSpPr>
                  <p:cNvPr id="177" name="그룹 176">
                    <a:extLst>
                      <a:ext uri="{FF2B5EF4-FFF2-40B4-BE49-F238E27FC236}">
                        <a16:creationId xmlns:a16="http://schemas.microsoft.com/office/drawing/2014/main" id="{3987EC5A-8FA0-A42A-7A73-F5372BFCD8FD}"/>
                      </a:ext>
                    </a:extLst>
                  </p:cNvPr>
                  <p:cNvGrpSpPr/>
                  <p:nvPr/>
                </p:nvGrpSpPr>
                <p:grpSpPr>
                  <a:xfrm>
                    <a:off x="914400" y="5189853"/>
                    <a:ext cx="214171" cy="857456"/>
                    <a:chOff x="301841" y="4171205"/>
                    <a:chExt cx="214171" cy="857456"/>
                  </a:xfrm>
                  <a:solidFill>
                    <a:srgbClr val="F2AC9D"/>
                  </a:solidFill>
                </p:grpSpPr>
                <p:sp>
                  <p:nvSpPr>
                    <p:cNvPr id="179" name="직사각형 178">
                      <a:extLst>
                        <a:ext uri="{FF2B5EF4-FFF2-40B4-BE49-F238E27FC236}">
                          <a16:creationId xmlns:a16="http://schemas.microsoft.com/office/drawing/2014/main" id="{7A6EA559-1AF8-662D-75C0-FB23D1BE9E0F}"/>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0" name="직사각형 179">
                      <a:extLst>
                        <a:ext uri="{FF2B5EF4-FFF2-40B4-BE49-F238E27FC236}">
                          <a16:creationId xmlns:a16="http://schemas.microsoft.com/office/drawing/2014/main" id="{BCCF2AA1-4A99-3427-D2BA-67269173DCB4}"/>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1" name="직사각형 180">
                      <a:extLst>
                        <a:ext uri="{FF2B5EF4-FFF2-40B4-BE49-F238E27FC236}">
                          <a16:creationId xmlns:a16="http://schemas.microsoft.com/office/drawing/2014/main" id="{C98C47C1-A049-BFE6-3860-DA924E2AC1B7}"/>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2" name="직사각형 181">
                      <a:extLst>
                        <a:ext uri="{FF2B5EF4-FFF2-40B4-BE49-F238E27FC236}">
                          <a16:creationId xmlns:a16="http://schemas.microsoft.com/office/drawing/2014/main" id="{A6FDB6EB-A7B5-21D8-DE01-01B40578295C}"/>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78" name="TextBox 177">
                        <a:extLst>
                          <a:ext uri="{FF2B5EF4-FFF2-40B4-BE49-F238E27FC236}">
                            <a16:creationId xmlns:a16="http://schemas.microsoft.com/office/drawing/2014/main" id="{5E975254-9628-4413-3BD0-73063F040406}"/>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3</m:t>
                                  </m:r>
                                </m:sup>
                              </m:sSubSup>
                            </m:oMath>
                          </m:oMathPara>
                        </a14:m>
                        <a:endParaRPr lang="ko-KR" altLang="en-US" sz="1000" dirty="0"/>
                      </a:p>
                    </p:txBody>
                  </p:sp>
                </mc:Choice>
                <mc:Fallback xmlns="">
                  <p:sp>
                    <p:nvSpPr>
                      <p:cNvPr id="178" name="TextBox 177">
                        <a:extLst>
                          <a:ext uri="{FF2B5EF4-FFF2-40B4-BE49-F238E27FC236}">
                            <a16:creationId xmlns:a16="http://schemas.microsoft.com/office/drawing/2014/main" id="{5E975254-9628-4413-3BD0-73063F040406}"/>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6"/>
                        <a:stretch>
                          <a:fillRect/>
                        </a:stretch>
                      </a:blipFill>
                    </p:spPr>
                    <p:txBody>
                      <a:bodyPr/>
                      <a:lstStyle/>
                      <a:p>
                        <a:r>
                          <a:rPr lang="ko-KR" altLang="en-US">
                            <a:noFill/>
                          </a:rPr>
                          <a:t> </a:t>
                        </a:r>
                      </a:p>
                    </p:txBody>
                  </p:sp>
                </mc:Fallback>
              </mc:AlternateContent>
            </p:grpSp>
            <p:grpSp>
              <p:nvGrpSpPr>
                <p:cNvPr id="160" name="그룹 159">
                  <a:extLst>
                    <a:ext uri="{FF2B5EF4-FFF2-40B4-BE49-F238E27FC236}">
                      <a16:creationId xmlns:a16="http://schemas.microsoft.com/office/drawing/2014/main" id="{A3B570A3-9372-251A-DFDB-0109B113E389}"/>
                    </a:ext>
                  </a:extLst>
                </p:cNvPr>
                <p:cNvGrpSpPr/>
                <p:nvPr/>
              </p:nvGrpSpPr>
              <p:grpSpPr>
                <a:xfrm>
                  <a:off x="1269542" y="4954287"/>
                  <a:ext cx="339280" cy="2098172"/>
                  <a:chOff x="851779" y="4928756"/>
                  <a:chExt cx="339280" cy="2098172"/>
                </a:xfrm>
              </p:grpSpPr>
              <p:sp>
                <p:nvSpPr>
                  <p:cNvPr id="169" name="TextBox 168">
                    <a:extLst>
                      <a:ext uri="{FF2B5EF4-FFF2-40B4-BE49-F238E27FC236}">
                        <a16:creationId xmlns:a16="http://schemas.microsoft.com/office/drawing/2014/main" id="{5FBDAE4E-EFA5-7248-1150-8EE52DC1D0E2}"/>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so</a:t>
                    </a:r>
                    <a:endParaRPr lang="ko-KR" altLang="en-US" sz="1000" dirty="0"/>
                  </a:p>
                </p:txBody>
              </p:sp>
              <p:grpSp>
                <p:nvGrpSpPr>
                  <p:cNvPr id="170" name="그룹 169">
                    <a:extLst>
                      <a:ext uri="{FF2B5EF4-FFF2-40B4-BE49-F238E27FC236}">
                        <a16:creationId xmlns:a16="http://schemas.microsoft.com/office/drawing/2014/main" id="{8CE744FE-6D07-B3B8-3DF3-F73F47FFA9C8}"/>
                      </a:ext>
                    </a:extLst>
                  </p:cNvPr>
                  <p:cNvGrpSpPr/>
                  <p:nvPr/>
                </p:nvGrpSpPr>
                <p:grpSpPr>
                  <a:xfrm>
                    <a:off x="914400" y="5189853"/>
                    <a:ext cx="214171" cy="857456"/>
                    <a:chOff x="301841" y="4171205"/>
                    <a:chExt cx="214171" cy="857456"/>
                  </a:xfrm>
                  <a:solidFill>
                    <a:srgbClr val="F2AC9D"/>
                  </a:solidFill>
                </p:grpSpPr>
                <p:sp>
                  <p:nvSpPr>
                    <p:cNvPr id="172" name="직사각형 171">
                      <a:extLst>
                        <a:ext uri="{FF2B5EF4-FFF2-40B4-BE49-F238E27FC236}">
                          <a16:creationId xmlns:a16="http://schemas.microsoft.com/office/drawing/2014/main" id="{90B44AA4-5849-F8B9-959B-23E935934EB2}"/>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3" name="직사각형 172">
                      <a:extLst>
                        <a:ext uri="{FF2B5EF4-FFF2-40B4-BE49-F238E27FC236}">
                          <a16:creationId xmlns:a16="http://schemas.microsoft.com/office/drawing/2014/main" id="{70A13E17-3DE9-50D9-EF49-0BB775E42599}"/>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4" name="직사각형 173">
                      <a:extLst>
                        <a:ext uri="{FF2B5EF4-FFF2-40B4-BE49-F238E27FC236}">
                          <a16:creationId xmlns:a16="http://schemas.microsoft.com/office/drawing/2014/main" id="{7BE11167-D77F-2A8E-C847-0853C26584C6}"/>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5" name="직사각형 174">
                      <a:extLst>
                        <a:ext uri="{FF2B5EF4-FFF2-40B4-BE49-F238E27FC236}">
                          <a16:creationId xmlns:a16="http://schemas.microsoft.com/office/drawing/2014/main" id="{156F3F1C-5437-F82B-0EFC-E84257BE6EAA}"/>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71" name="TextBox 170">
                        <a:extLst>
                          <a:ext uri="{FF2B5EF4-FFF2-40B4-BE49-F238E27FC236}">
                            <a16:creationId xmlns:a16="http://schemas.microsoft.com/office/drawing/2014/main" id="{886239B2-E78F-4A82-6E68-48716A88CFD9}"/>
                          </a:ext>
                        </a:extLst>
                      </p:cNvPr>
                      <p:cNvSpPr txBox="1"/>
                      <p:nvPr/>
                    </p:nvSpPr>
                    <p:spPr>
                      <a:xfrm>
                        <a:off x="851779" y="4928756"/>
                        <a:ext cx="338554" cy="26045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4</m:t>
                                  </m:r>
                                </m:sup>
                              </m:sSubSup>
                            </m:oMath>
                          </m:oMathPara>
                        </a14:m>
                        <a:endParaRPr lang="ko-KR" altLang="en-US" sz="1000" dirty="0"/>
                      </a:p>
                    </p:txBody>
                  </p:sp>
                </mc:Choice>
                <mc:Fallback xmlns="">
                  <p:sp>
                    <p:nvSpPr>
                      <p:cNvPr id="171" name="TextBox 170">
                        <a:extLst>
                          <a:ext uri="{FF2B5EF4-FFF2-40B4-BE49-F238E27FC236}">
                            <a16:creationId xmlns:a16="http://schemas.microsoft.com/office/drawing/2014/main" id="{886239B2-E78F-4A82-6E68-48716A88CFD9}"/>
                          </a:ext>
                        </a:extLst>
                      </p:cNvPr>
                      <p:cNvSpPr txBox="1">
                        <a:spLocks noRot="1" noChangeAspect="1" noMove="1" noResize="1" noEditPoints="1" noAdjustHandles="1" noChangeArrowheads="1" noChangeShapeType="1" noTextEdit="1"/>
                      </p:cNvSpPr>
                      <p:nvPr/>
                    </p:nvSpPr>
                    <p:spPr>
                      <a:xfrm>
                        <a:off x="851779" y="4928756"/>
                        <a:ext cx="338554" cy="260456"/>
                      </a:xfrm>
                      <a:prstGeom prst="rect">
                        <a:avLst/>
                      </a:prstGeom>
                      <a:blipFill>
                        <a:blip r:embed="rId11"/>
                        <a:stretch>
                          <a:fillRect/>
                        </a:stretch>
                      </a:blipFill>
                    </p:spPr>
                    <p:txBody>
                      <a:bodyPr/>
                      <a:lstStyle/>
                      <a:p>
                        <a:r>
                          <a:rPr lang="ko-KR" altLang="en-US">
                            <a:noFill/>
                          </a:rPr>
                          <a:t> </a:t>
                        </a:r>
                      </a:p>
                    </p:txBody>
                  </p:sp>
                </mc:Fallback>
              </mc:AlternateContent>
            </p:grpSp>
            <p:grpSp>
              <p:nvGrpSpPr>
                <p:cNvPr id="161" name="그룹 160">
                  <a:extLst>
                    <a:ext uri="{FF2B5EF4-FFF2-40B4-BE49-F238E27FC236}">
                      <a16:creationId xmlns:a16="http://schemas.microsoft.com/office/drawing/2014/main" id="{67BE3E7A-F3D8-800F-2E0A-A9B5BDA2B4BB}"/>
                    </a:ext>
                  </a:extLst>
                </p:cNvPr>
                <p:cNvGrpSpPr/>
                <p:nvPr/>
              </p:nvGrpSpPr>
              <p:grpSpPr>
                <a:xfrm>
                  <a:off x="1501011" y="4954287"/>
                  <a:ext cx="339280" cy="2098172"/>
                  <a:chOff x="851779" y="4928756"/>
                  <a:chExt cx="339280" cy="2098172"/>
                </a:xfrm>
              </p:grpSpPr>
              <p:sp>
                <p:nvSpPr>
                  <p:cNvPr id="162" name="TextBox 161">
                    <a:extLst>
                      <a:ext uri="{FF2B5EF4-FFF2-40B4-BE49-F238E27FC236}">
                        <a16:creationId xmlns:a16="http://schemas.microsoft.com/office/drawing/2014/main" id="{F19C2CCA-F090-371A-48F9-E51EA04E8521}"/>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affectionate</a:t>
                    </a:r>
                    <a:endParaRPr lang="ko-KR" altLang="en-US" sz="1000" dirty="0"/>
                  </a:p>
                </p:txBody>
              </p:sp>
              <p:grpSp>
                <p:nvGrpSpPr>
                  <p:cNvPr id="163" name="그룹 162">
                    <a:extLst>
                      <a:ext uri="{FF2B5EF4-FFF2-40B4-BE49-F238E27FC236}">
                        <a16:creationId xmlns:a16="http://schemas.microsoft.com/office/drawing/2014/main" id="{42B123B6-DA73-B5B4-4C9F-51230F1CA77B}"/>
                      </a:ext>
                    </a:extLst>
                  </p:cNvPr>
                  <p:cNvGrpSpPr/>
                  <p:nvPr/>
                </p:nvGrpSpPr>
                <p:grpSpPr>
                  <a:xfrm>
                    <a:off x="914400" y="5189853"/>
                    <a:ext cx="214171" cy="857456"/>
                    <a:chOff x="301841" y="4171205"/>
                    <a:chExt cx="214171" cy="857456"/>
                  </a:xfrm>
                  <a:solidFill>
                    <a:srgbClr val="F2AC9D"/>
                  </a:solidFill>
                </p:grpSpPr>
                <p:sp>
                  <p:nvSpPr>
                    <p:cNvPr id="165" name="직사각형 164">
                      <a:extLst>
                        <a:ext uri="{FF2B5EF4-FFF2-40B4-BE49-F238E27FC236}">
                          <a16:creationId xmlns:a16="http://schemas.microsoft.com/office/drawing/2014/main" id="{CECC12BA-A99D-FA2C-80A1-A32D65F9947E}"/>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6" name="직사각형 165">
                      <a:extLst>
                        <a:ext uri="{FF2B5EF4-FFF2-40B4-BE49-F238E27FC236}">
                          <a16:creationId xmlns:a16="http://schemas.microsoft.com/office/drawing/2014/main" id="{12EC0D96-6001-B156-5E18-4B66A51F18C2}"/>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7" name="직사각형 166">
                      <a:extLst>
                        <a:ext uri="{FF2B5EF4-FFF2-40B4-BE49-F238E27FC236}">
                          <a16:creationId xmlns:a16="http://schemas.microsoft.com/office/drawing/2014/main" id="{D6AE9827-BEAD-2C0B-D813-E0A62BBA3403}"/>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8" name="직사각형 167">
                      <a:extLst>
                        <a:ext uri="{FF2B5EF4-FFF2-40B4-BE49-F238E27FC236}">
                          <a16:creationId xmlns:a16="http://schemas.microsoft.com/office/drawing/2014/main" id="{D10614A8-1548-F929-1721-2AFA57F82C15}"/>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64" name="TextBox 163">
                        <a:extLst>
                          <a:ext uri="{FF2B5EF4-FFF2-40B4-BE49-F238E27FC236}">
                            <a16:creationId xmlns:a16="http://schemas.microsoft.com/office/drawing/2014/main" id="{8E0DEF76-B200-4D09-4FC8-DC8600E4568C}"/>
                          </a:ext>
                        </a:extLst>
                      </p:cNvPr>
                      <p:cNvSpPr txBox="1"/>
                      <p:nvPr/>
                    </p:nvSpPr>
                    <p:spPr>
                      <a:xfrm>
                        <a:off x="851779" y="4928756"/>
                        <a:ext cx="338554" cy="2632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5</m:t>
                                  </m:r>
                                </m:sup>
                              </m:sSubSup>
                            </m:oMath>
                          </m:oMathPara>
                        </a14:m>
                        <a:endParaRPr lang="ko-KR" altLang="en-US" sz="1000" dirty="0"/>
                      </a:p>
                    </p:txBody>
                  </p:sp>
                </mc:Choice>
                <mc:Fallback xmlns="">
                  <p:sp>
                    <p:nvSpPr>
                      <p:cNvPr id="164" name="TextBox 163">
                        <a:extLst>
                          <a:ext uri="{FF2B5EF4-FFF2-40B4-BE49-F238E27FC236}">
                            <a16:creationId xmlns:a16="http://schemas.microsoft.com/office/drawing/2014/main" id="{8E0DEF76-B200-4D09-4FC8-DC8600E4568C}"/>
                          </a:ext>
                        </a:extLst>
                      </p:cNvPr>
                      <p:cNvSpPr txBox="1">
                        <a:spLocks noRot="1" noChangeAspect="1" noMove="1" noResize="1" noEditPoints="1" noAdjustHandles="1" noChangeArrowheads="1" noChangeShapeType="1" noTextEdit="1"/>
                      </p:cNvSpPr>
                      <p:nvPr/>
                    </p:nvSpPr>
                    <p:spPr>
                      <a:xfrm>
                        <a:off x="851779" y="4928756"/>
                        <a:ext cx="338554" cy="263277"/>
                      </a:xfrm>
                      <a:prstGeom prst="rect">
                        <a:avLst/>
                      </a:prstGeom>
                      <a:blipFill>
                        <a:blip r:embed="rId12"/>
                        <a:stretch>
                          <a:fillRect/>
                        </a:stretch>
                      </a:blipFill>
                    </p:spPr>
                    <p:txBody>
                      <a:bodyPr/>
                      <a:lstStyle/>
                      <a:p>
                        <a:r>
                          <a:rPr lang="ko-KR" altLang="en-US">
                            <a:noFill/>
                          </a:rPr>
                          <a:t> </a:t>
                        </a:r>
                      </a:p>
                    </p:txBody>
                  </p:sp>
                </mc:Fallback>
              </mc:AlternateContent>
            </p:grpSp>
          </p:grpSp>
        </p:grpSp>
        <p:grpSp>
          <p:nvGrpSpPr>
            <p:cNvPr id="208" name="그룹 207">
              <a:extLst>
                <a:ext uri="{FF2B5EF4-FFF2-40B4-BE49-F238E27FC236}">
                  <a16:creationId xmlns:a16="http://schemas.microsoft.com/office/drawing/2014/main" id="{E27C5EFC-2B3F-B83A-01A0-9E0DB2BF83A8}"/>
                </a:ext>
              </a:extLst>
            </p:cNvPr>
            <p:cNvGrpSpPr/>
            <p:nvPr/>
          </p:nvGrpSpPr>
          <p:grpSpPr>
            <a:xfrm>
              <a:off x="6235450" y="4144039"/>
              <a:ext cx="1494777" cy="2161068"/>
              <a:chOff x="6235450" y="4144039"/>
              <a:chExt cx="1494777" cy="2161068"/>
            </a:xfrm>
          </p:grpSpPr>
          <p:grpSp>
            <p:nvGrpSpPr>
              <p:cNvPr id="98" name="그룹 97">
                <a:extLst>
                  <a:ext uri="{FF2B5EF4-FFF2-40B4-BE49-F238E27FC236}">
                    <a16:creationId xmlns:a16="http://schemas.microsoft.com/office/drawing/2014/main" id="{5E50DD9C-6DC6-BC8A-D90E-743E78FC3308}"/>
                  </a:ext>
                </a:extLst>
              </p:cNvPr>
              <p:cNvGrpSpPr/>
              <p:nvPr/>
            </p:nvGrpSpPr>
            <p:grpSpPr>
              <a:xfrm>
                <a:off x="6235450" y="4144039"/>
                <a:ext cx="1494777" cy="2098565"/>
                <a:chOff x="345514" y="4954287"/>
                <a:chExt cx="1494777" cy="2098565"/>
              </a:xfrm>
            </p:grpSpPr>
            <p:grpSp>
              <p:nvGrpSpPr>
                <p:cNvPr id="99" name="그룹 98">
                  <a:extLst>
                    <a:ext uri="{FF2B5EF4-FFF2-40B4-BE49-F238E27FC236}">
                      <a16:creationId xmlns:a16="http://schemas.microsoft.com/office/drawing/2014/main" id="{68531532-0CDB-AF28-EAFB-B813EDCD8F7B}"/>
                    </a:ext>
                  </a:extLst>
                </p:cNvPr>
                <p:cNvGrpSpPr/>
                <p:nvPr/>
              </p:nvGrpSpPr>
              <p:grpSpPr>
                <a:xfrm>
                  <a:off x="345514" y="4954680"/>
                  <a:ext cx="339280" cy="2098172"/>
                  <a:chOff x="851779" y="4928756"/>
                  <a:chExt cx="339280" cy="2098172"/>
                </a:xfrm>
              </p:grpSpPr>
              <p:sp>
                <p:nvSpPr>
                  <p:cNvPr id="140" name="TextBox 139">
                    <a:extLst>
                      <a:ext uri="{FF2B5EF4-FFF2-40B4-BE49-F238E27FC236}">
                        <a16:creationId xmlns:a16="http://schemas.microsoft.com/office/drawing/2014/main" id="{765719B8-16C3-1F7B-4793-2E95595BD8A1}"/>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The</a:t>
                    </a:r>
                    <a:endParaRPr lang="ko-KR" altLang="en-US" sz="1000" dirty="0"/>
                  </a:p>
                </p:txBody>
              </p:sp>
              <p:grpSp>
                <p:nvGrpSpPr>
                  <p:cNvPr id="141" name="그룹 140">
                    <a:extLst>
                      <a:ext uri="{FF2B5EF4-FFF2-40B4-BE49-F238E27FC236}">
                        <a16:creationId xmlns:a16="http://schemas.microsoft.com/office/drawing/2014/main" id="{6B1FD755-A341-06E4-F9F7-BB6E1F9C7064}"/>
                      </a:ext>
                    </a:extLst>
                  </p:cNvPr>
                  <p:cNvGrpSpPr/>
                  <p:nvPr/>
                </p:nvGrpSpPr>
                <p:grpSpPr>
                  <a:xfrm>
                    <a:off x="914400" y="5189853"/>
                    <a:ext cx="214171" cy="857456"/>
                    <a:chOff x="301841" y="4171205"/>
                    <a:chExt cx="214171" cy="857456"/>
                  </a:xfrm>
                  <a:solidFill>
                    <a:srgbClr val="F2AC9D"/>
                  </a:solidFill>
                </p:grpSpPr>
                <p:sp>
                  <p:nvSpPr>
                    <p:cNvPr id="143" name="직사각형 142">
                      <a:extLst>
                        <a:ext uri="{FF2B5EF4-FFF2-40B4-BE49-F238E27FC236}">
                          <a16:creationId xmlns:a16="http://schemas.microsoft.com/office/drawing/2014/main" id="{3E85AFCF-0D98-8A4B-DA37-58EEB6D24748}"/>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직사각형 143">
                      <a:extLst>
                        <a:ext uri="{FF2B5EF4-FFF2-40B4-BE49-F238E27FC236}">
                          <a16:creationId xmlns:a16="http://schemas.microsoft.com/office/drawing/2014/main" id="{CDB19F27-EE14-3CD7-0A5C-0BDE08C78245}"/>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직사각형 144">
                      <a:extLst>
                        <a:ext uri="{FF2B5EF4-FFF2-40B4-BE49-F238E27FC236}">
                          <a16:creationId xmlns:a16="http://schemas.microsoft.com/office/drawing/2014/main" id="{EF4C20B2-E62D-9845-F16E-B4D4478A421C}"/>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6" name="직사각형 145">
                      <a:extLst>
                        <a:ext uri="{FF2B5EF4-FFF2-40B4-BE49-F238E27FC236}">
                          <a16:creationId xmlns:a16="http://schemas.microsoft.com/office/drawing/2014/main" id="{66A3E5CB-FD3F-A5D3-0BAB-32ABC5B8409F}"/>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E2E2B374-BE01-B22C-503C-CEC4E3BF1353}"/>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0</m:t>
                                  </m:r>
                                </m:sup>
                              </m:sSubSup>
                            </m:oMath>
                          </m:oMathPara>
                        </a14:m>
                        <a:endParaRPr lang="ko-KR" altLang="en-US" sz="1000" dirty="0"/>
                      </a:p>
                    </p:txBody>
                  </p:sp>
                </mc:Choice>
                <mc:Fallback xmlns="">
                  <p:sp>
                    <p:nvSpPr>
                      <p:cNvPr id="142" name="TextBox 141">
                        <a:extLst>
                          <a:ext uri="{FF2B5EF4-FFF2-40B4-BE49-F238E27FC236}">
                            <a16:creationId xmlns:a16="http://schemas.microsoft.com/office/drawing/2014/main" id="{E2E2B374-BE01-B22C-503C-CEC4E3BF1353}"/>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9"/>
                        <a:stretch>
                          <a:fillRect/>
                        </a:stretch>
                      </a:blipFill>
                    </p:spPr>
                    <p:txBody>
                      <a:bodyPr/>
                      <a:lstStyle/>
                      <a:p>
                        <a:r>
                          <a:rPr lang="ko-KR" altLang="en-US">
                            <a:noFill/>
                          </a:rPr>
                          <a:t> </a:t>
                        </a:r>
                      </a:p>
                    </p:txBody>
                  </p:sp>
                </mc:Fallback>
              </mc:AlternateContent>
            </p:grpSp>
            <p:grpSp>
              <p:nvGrpSpPr>
                <p:cNvPr id="100" name="그룹 99">
                  <a:extLst>
                    <a:ext uri="{FF2B5EF4-FFF2-40B4-BE49-F238E27FC236}">
                      <a16:creationId xmlns:a16="http://schemas.microsoft.com/office/drawing/2014/main" id="{74AAB509-30C9-E2FC-CDEA-71A482C81104}"/>
                    </a:ext>
                  </a:extLst>
                </p:cNvPr>
                <p:cNvGrpSpPr/>
                <p:nvPr/>
              </p:nvGrpSpPr>
              <p:grpSpPr>
                <a:xfrm>
                  <a:off x="577049" y="4954680"/>
                  <a:ext cx="339280" cy="2098172"/>
                  <a:chOff x="851779" y="4928756"/>
                  <a:chExt cx="339280" cy="2098172"/>
                </a:xfrm>
              </p:grpSpPr>
              <p:sp>
                <p:nvSpPr>
                  <p:cNvPr id="133" name="TextBox 132">
                    <a:extLst>
                      <a:ext uri="{FF2B5EF4-FFF2-40B4-BE49-F238E27FC236}">
                        <a16:creationId xmlns:a16="http://schemas.microsoft.com/office/drawing/2014/main" id="{12492678-7753-20C6-372D-264EFD8C91DC}"/>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err="1"/>
                      <a:t>shetland</a:t>
                    </a:r>
                    <a:endParaRPr lang="ko-KR" altLang="en-US" sz="1000" dirty="0"/>
                  </a:p>
                </p:txBody>
              </p:sp>
              <p:grpSp>
                <p:nvGrpSpPr>
                  <p:cNvPr id="134" name="그룹 133">
                    <a:extLst>
                      <a:ext uri="{FF2B5EF4-FFF2-40B4-BE49-F238E27FC236}">
                        <a16:creationId xmlns:a16="http://schemas.microsoft.com/office/drawing/2014/main" id="{59E1E471-781C-7CEB-6735-A149799A4EF1}"/>
                      </a:ext>
                    </a:extLst>
                  </p:cNvPr>
                  <p:cNvGrpSpPr/>
                  <p:nvPr/>
                </p:nvGrpSpPr>
                <p:grpSpPr>
                  <a:xfrm>
                    <a:off x="914400" y="5189853"/>
                    <a:ext cx="214171" cy="857456"/>
                    <a:chOff x="301841" y="4171205"/>
                    <a:chExt cx="214171" cy="857456"/>
                  </a:xfrm>
                  <a:solidFill>
                    <a:srgbClr val="F2AC9D"/>
                  </a:solidFill>
                </p:grpSpPr>
                <p:sp>
                  <p:nvSpPr>
                    <p:cNvPr id="136" name="직사각형 135">
                      <a:extLst>
                        <a:ext uri="{FF2B5EF4-FFF2-40B4-BE49-F238E27FC236}">
                          <a16:creationId xmlns:a16="http://schemas.microsoft.com/office/drawing/2014/main" id="{14D131E5-7FD1-AEB7-3AFC-7DF702DB285C}"/>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직사각형 136">
                      <a:extLst>
                        <a:ext uri="{FF2B5EF4-FFF2-40B4-BE49-F238E27FC236}">
                          <a16:creationId xmlns:a16="http://schemas.microsoft.com/office/drawing/2014/main" id="{ED4BE110-9BBB-32BF-475B-787C0AF80C78}"/>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직사각형 137">
                      <a:extLst>
                        <a:ext uri="{FF2B5EF4-FFF2-40B4-BE49-F238E27FC236}">
                          <a16:creationId xmlns:a16="http://schemas.microsoft.com/office/drawing/2014/main" id="{A2B78434-37CF-2FD9-AD69-041EA4BAE2B8}"/>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a:extLst>
                        <a:ext uri="{FF2B5EF4-FFF2-40B4-BE49-F238E27FC236}">
                          <a16:creationId xmlns:a16="http://schemas.microsoft.com/office/drawing/2014/main" id="{696FDD2F-82DA-FA37-F002-9CBD47BB01F4}"/>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B047508F-5F9C-476D-1668-28F058314E53}"/>
                          </a:ext>
                        </a:extLst>
                      </p:cNvPr>
                      <p:cNvSpPr txBox="1"/>
                      <p:nvPr/>
                    </p:nvSpPr>
                    <p:spPr>
                      <a:xfrm>
                        <a:off x="851779" y="4928756"/>
                        <a:ext cx="338554" cy="260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1</m:t>
                                  </m:r>
                                </m:sup>
                              </m:sSubSup>
                            </m:oMath>
                          </m:oMathPara>
                        </a14:m>
                        <a:endParaRPr lang="ko-KR" altLang="en-US" sz="1000" dirty="0"/>
                      </a:p>
                    </p:txBody>
                  </p:sp>
                </mc:Choice>
                <mc:Fallback xmlns="">
                  <p:sp>
                    <p:nvSpPr>
                      <p:cNvPr id="135" name="TextBox 134">
                        <a:extLst>
                          <a:ext uri="{FF2B5EF4-FFF2-40B4-BE49-F238E27FC236}">
                            <a16:creationId xmlns:a16="http://schemas.microsoft.com/office/drawing/2014/main" id="{B047508F-5F9C-476D-1668-28F058314E53}"/>
                          </a:ext>
                        </a:extLst>
                      </p:cNvPr>
                      <p:cNvSpPr txBox="1">
                        <a:spLocks noRot="1" noChangeAspect="1" noMove="1" noResize="1" noEditPoints="1" noAdjustHandles="1" noChangeArrowheads="1" noChangeShapeType="1" noTextEdit="1"/>
                      </p:cNvSpPr>
                      <p:nvPr/>
                    </p:nvSpPr>
                    <p:spPr>
                      <a:xfrm>
                        <a:off x="851779" y="4928756"/>
                        <a:ext cx="338554" cy="260777"/>
                      </a:xfrm>
                      <a:prstGeom prst="rect">
                        <a:avLst/>
                      </a:prstGeom>
                      <a:blipFill>
                        <a:blip r:embed="rId10"/>
                        <a:stretch>
                          <a:fillRect/>
                        </a:stretch>
                      </a:blipFill>
                    </p:spPr>
                    <p:txBody>
                      <a:bodyPr/>
                      <a:lstStyle/>
                      <a:p>
                        <a:r>
                          <a:rPr lang="ko-KR" altLang="en-US">
                            <a:noFill/>
                          </a:rPr>
                          <a:t> </a:t>
                        </a:r>
                      </a:p>
                    </p:txBody>
                  </p:sp>
                </mc:Fallback>
              </mc:AlternateContent>
            </p:grpSp>
            <p:grpSp>
              <p:nvGrpSpPr>
                <p:cNvPr id="101" name="그룹 100">
                  <a:extLst>
                    <a:ext uri="{FF2B5EF4-FFF2-40B4-BE49-F238E27FC236}">
                      <a16:creationId xmlns:a16="http://schemas.microsoft.com/office/drawing/2014/main" id="{830B69F6-6B18-1D80-5C28-754C3BFABE76}"/>
                    </a:ext>
                  </a:extLst>
                </p:cNvPr>
                <p:cNvGrpSpPr/>
                <p:nvPr/>
              </p:nvGrpSpPr>
              <p:grpSpPr>
                <a:xfrm>
                  <a:off x="807858" y="4954680"/>
                  <a:ext cx="339280" cy="2098172"/>
                  <a:chOff x="851779" y="4928756"/>
                  <a:chExt cx="339280" cy="2098172"/>
                </a:xfrm>
              </p:grpSpPr>
              <p:sp>
                <p:nvSpPr>
                  <p:cNvPr id="126" name="TextBox 125">
                    <a:extLst>
                      <a:ext uri="{FF2B5EF4-FFF2-40B4-BE49-F238E27FC236}">
                        <a16:creationId xmlns:a16="http://schemas.microsoft.com/office/drawing/2014/main" id="{9FB46E36-DEB4-E0CD-2E74-CE56D6F86AE4}"/>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sheepdog</a:t>
                    </a:r>
                    <a:endParaRPr lang="ko-KR" altLang="en-US" sz="1000" dirty="0"/>
                  </a:p>
                </p:txBody>
              </p:sp>
              <p:grpSp>
                <p:nvGrpSpPr>
                  <p:cNvPr id="127" name="그룹 126">
                    <a:extLst>
                      <a:ext uri="{FF2B5EF4-FFF2-40B4-BE49-F238E27FC236}">
                        <a16:creationId xmlns:a16="http://schemas.microsoft.com/office/drawing/2014/main" id="{3685E179-6BD0-3597-6A7A-116AF278821B}"/>
                      </a:ext>
                    </a:extLst>
                  </p:cNvPr>
                  <p:cNvGrpSpPr/>
                  <p:nvPr/>
                </p:nvGrpSpPr>
                <p:grpSpPr>
                  <a:xfrm>
                    <a:off x="914400" y="5189853"/>
                    <a:ext cx="214171" cy="857456"/>
                    <a:chOff x="301841" y="4171205"/>
                    <a:chExt cx="214171" cy="857456"/>
                  </a:xfrm>
                  <a:solidFill>
                    <a:srgbClr val="F2AC9D"/>
                  </a:solidFill>
                </p:grpSpPr>
                <p:sp>
                  <p:nvSpPr>
                    <p:cNvPr id="129" name="직사각형 128">
                      <a:extLst>
                        <a:ext uri="{FF2B5EF4-FFF2-40B4-BE49-F238E27FC236}">
                          <a16:creationId xmlns:a16="http://schemas.microsoft.com/office/drawing/2014/main" id="{98FC4B65-A402-3CD3-14CB-E44A9F51660D}"/>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0" name="직사각형 129">
                      <a:extLst>
                        <a:ext uri="{FF2B5EF4-FFF2-40B4-BE49-F238E27FC236}">
                          <a16:creationId xmlns:a16="http://schemas.microsoft.com/office/drawing/2014/main" id="{5AA6D850-3515-4D82-4F5B-A08711AF70E3}"/>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직사각형 130">
                      <a:extLst>
                        <a:ext uri="{FF2B5EF4-FFF2-40B4-BE49-F238E27FC236}">
                          <a16:creationId xmlns:a16="http://schemas.microsoft.com/office/drawing/2014/main" id="{B236224B-0BC3-0BBD-E39E-A4E2B55EBB50}"/>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직사각형 131">
                      <a:extLst>
                        <a:ext uri="{FF2B5EF4-FFF2-40B4-BE49-F238E27FC236}">
                          <a16:creationId xmlns:a16="http://schemas.microsoft.com/office/drawing/2014/main" id="{1DA5E478-060A-B1F0-B34D-BED6B9FEDC03}"/>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3C7A373C-96B2-8236-7740-37367E82627E}"/>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2</m:t>
                                  </m:r>
                                </m:sup>
                              </m:sSubSup>
                            </m:oMath>
                          </m:oMathPara>
                        </a14:m>
                        <a:endParaRPr lang="ko-KR" altLang="en-US" sz="1000" dirty="0"/>
                      </a:p>
                    </p:txBody>
                  </p:sp>
                </mc:Choice>
                <mc:Fallback xmlns="">
                  <p:sp>
                    <p:nvSpPr>
                      <p:cNvPr id="128" name="TextBox 127">
                        <a:extLst>
                          <a:ext uri="{FF2B5EF4-FFF2-40B4-BE49-F238E27FC236}">
                            <a16:creationId xmlns:a16="http://schemas.microsoft.com/office/drawing/2014/main" id="{3C7A373C-96B2-8236-7740-37367E82627E}"/>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13"/>
                        <a:stretch>
                          <a:fillRect/>
                        </a:stretch>
                      </a:blipFill>
                    </p:spPr>
                    <p:txBody>
                      <a:bodyPr/>
                      <a:lstStyle/>
                      <a:p>
                        <a:r>
                          <a:rPr lang="ko-KR" altLang="en-US">
                            <a:noFill/>
                          </a:rPr>
                          <a:t> </a:t>
                        </a:r>
                      </a:p>
                    </p:txBody>
                  </p:sp>
                </mc:Fallback>
              </mc:AlternateContent>
            </p:grpSp>
            <p:grpSp>
              <p:nvGrpSpPr>
                <p:cNvPr id="102" name="그룹 101">
                  <a:extLst>
                    <a:ext uri="{FF2B5EF4-FFF2-40B4-BE49-F238E27FC236}">
                      <a16:creationId xmlns:a16="http://schemas.microsoft.com/office/drawing/2014/main" id="{62D65149-F52C-A988-602C-C25F760FE97C}"/>
                    </a:ext>
                  </a:extLst>
                </p:cNvPr>
                <p:cNvGrpSpPr/>
                <p:nvPr/>
              </p:nvGrpSpPr>
              <p:grpSpPr>
                <a:xfrm>
                  <a:off x="1039393" y="4954680"/>
                  <a:ext cx="339280" cy="2098172"/>
                  <a:chOff x="851779" y="4928756"/>
                  <a:chExt cx="339280" cy="2098172"/>
                </a:xfrm>
              </p:grpSpPr>
              <p:sp>
                <p:nvSpPr>
                  <p:cNvPr id="119" name="TextBox 118">
                    <a:extLst>
                      <a:ext uri="{FF2B5EF4-FFF2-40B4-BE49-F238E27FC236}">
                        <a16:creationId xmlns:a16="http://schemas.microsoft.com/office/drawing/2014/main" id="{DCDD7C64-8114-4215-DA7A-FFFC6245C3C2}"/>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is</a:t>
                    </a:r>
                    <a:endParaRPr lang="ko-KR" altLang="en-US" sz="1000" dirty="0"/>
                  </a:p>
                </p:txBody>
              </p:sp>
              <p:grpSp>
                <p:nvGrpSpPr>
                  <p:cNvPr id="120" name="그룹 119">
                    <a:extLst>
                      <a:ext uri="{FF2B5EF4-FFF2-40B4-BE49-F238E27FC236}">
                        <a16:creationId xmlns:a16="http://schemas.microsoft.com/office/drawing/2014/main" id="{03479BF5-36EC-FCD3-6C0F-2EA152C8201F}"/>
                      </a:ext>
                    </a:extLst>
                  </p:cNvPr>
                  <p:cNvGrpSpPr/>
                  <p:nvPr/>
                </p:nvGrpSpPr>
                <p:grpSpPr>
                  <a:xfrm>
                    <a:off x="914400" y="5189853"/>
                    <a:ext cx="214171" cy="857456"/>
                    <a:chOff x="301841" y="4171205"/>
                    <a:chExt cx="214171" cy="857456"/>
                  </a:xfrm>
                  <a:solidFill>
                    <a:srgbClr val="F2AC9D"/>
                  </a:solidFill>
                </p:grpSpPr>
                <p:sp>
                  <p:nvSpPr>
                    <p:cNvPr id="122" name="직사각형 121">
                      <a:extLst>
                        <a:ext uri="{FF2B5EF4-FFF2-40B4-BE49-F238E27FC236}">
                          <a16:creationId xmlns:a16="http://schemas.microsoft.com/office/drawing/2014/main" id="{7EEE5AA2-DA2E-451F-8D80-E233B7941E33}"/>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직사각형 122">
                      <a:extLst>
                        <a:ext uri="{FF2B5EF4-FFF2-40B4-BE49-F238E27FC236}">
                          <a16:creationId xmlns:a16="http://schemas.microsoft.com/office/drawing/2014/main" id="{D5F55EEA-A845-DB1B-CA59-F36EE57889FE}"/>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직사각형 123">
                      <a:extLst>
                        <a:ext uri="{FF2B5EF4-FFF2-40B4-BE49-F238E27FC236}">
                          <a16:creationId xmlns:a16="http://schemas.microsoft.com/office/drawing/2014/main" id="{50C33E53-5892-D4E0-F66C-17E19E66698A}"/>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직사각형 124">
                      <a:extLst>
                        <a:ext uri="{FF2B5EF4-FFF2-40B4-BE49-F238E27FC236}">
                          <a16:creationId xmlns:a16="http://schemas.microsoft.com/office/drawing/2014/main" id="{62E81DF3-2D73-FE30-E6DA-62C57A008EC0}"/>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1FE14442-13B4-1129-A825-E13933F1E64D}"/>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3</m:t>
                                  </m:r>
                                </m:sup>
                              </m:sSubSup>
                            </m:oMath>
                          </m:oMathPara>
                        </a14:m>
                        <a:endParaRPr lang="ko-KR" altLang="en-US" sz="1000" dirty="0"/>
                      </a:p>
                    </p:txBody>
                  </p:sp>
                </mc:Choice>
                <mc:Fallback xmlns="">
                  <p:sp>
                    <p:nvSpPr>
                      <p:cNvPr id="121" name="TextBox 120">
                        <a:extLst>
                          <a:ext uri="{FF2B5EF4-FFF2-40B4-BE49-F238E27FC236}">
                            <a16:creationId xmlns:a16="http://schemas.microsoft.com/office/drawing/2014/main" id="{1FE14442-13B4-1129-A825-E13933F1E64D}"/>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14"/>
                        <a:stretch>
                          <a:fillRect/>
                        </a:stretch>
                      </a:blipFill>
                    </p:spPr>
                    <p:txBody>
                      <a:bodyPr/>
                      <a:lstStyle/>
                      <a:p>
                        <a:r>
                          <a:rPr lang="ko-KR" altLang="en-US">
                            <a:noFill/>
                          </a:rPr>
                          <a:t> </a:t>
                        </a:r>
                      </a:p>
                    </p:txBody>
                  </p:sp>
                </mc:Fallback>
              </mc:AlternateContent>
            </p:grpSp>
            <p:grpSp>
              <p:nvGrpSpPr>
                <p:cNvPr id="103" name="그룹 102">
                  <a:extLst>
                    <a:ext uri="{FF2B5EF4-FFF2-40B4-BE49-F238E27FC236}">
                      <a16:creationId xmlns:a16="http://schemas.microsoft.com/office/drawing/2014/main" id="{5715763D-1FB8-ABA5-E879-F31F63AA60EF}"/>
                    </a:ext>
                  </a:extLst>
                </p:cNvPr>
                <p:cNvGrpSpPr/>
                <p:nvPr/>
              </p:nvGrpSpPr>
              <p:grpSpPr>
                <a:xfrm>
                  <a:off x="1269542" y="4954287"/>
                  <a:ext cx="339280" cy="2098172"/>
                  <a:chOff x="851779" y="4928756"/>
                  <a:chExt cx="339280" cy="2098172"/>
                </a:xfrm>
              </p:grpSpPr>
              <p:sp>
                <p:nvSpPr>
                  <p:cNvPr id="112" name="TextBox 111">
                    <a:extLst>
                      <a:ext uri="{FF2B5EF4-FFF2-40B4-BE49-F238E27FC236}">
                        <a16:creationId xmlns:a16="http://schemas.microsoft.com/office/drawing/2014/main" id="{288AB8B6-854A-97F9-8E92-D87582975A98}"/>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so</a:t>
                    </a:r>
                    <a:endParaRPr lang="ko-KR" altLang="en-US" sz="1000" dirty="0"/>
                  </a:p>
                </p:txBody>
              </p:sp>
              <p:grpSp>
                <p:nvGrpSpPr>
                  <p:cNvPr id="113" name="그룹 112">
                    <a:extLst>
                      <a:ext uri="{FF2B5EF4-FFF2-40B4-BE49-F238E27FC236}">
                        <a16:creationId xmlns:a16="http://schemas.microsoft.com/office/drawing/2014/main" id="{4CFB05B5-F7B9-3613-B560-C785E65AA38A}"/>
                      </a:ext>
                    </a:extLst>
                  </p:cNvPr>
                  <p:cNvGrpSpPr/>
                  <p:nvPr/>
                </p:nvGrpSpPr>
                <p:grpSpPr>
                  <a:xfrm>
                    <a:off x="914400" y="5189853"/>
                    <a:ext cx="214171" cy="857456"/>
                    <a:chOff x="301841" y="4171205"/>
                    <a:chExt cx="214171" cy="857456"/>
                  </a:xfrm>
                  <a:solidFill>
                    <a:srgbClr val="F2AC9D"/>
                  </a:solidFill>
                </p:grpSpPr>
                <p:sp>
                  <p:nvSpPr>
                    <p:cNvPr id="115" name="직사각형 114">
                      <a:extLst>
                        <a:ext uri="{FF2B5EF4-FFF2-40B4-BE49-F238E27FC236}">
                          <a16:creationId xmlns:a16="http://schemas.microsoft.com/office/drawing/2014/main" id="{3DFF752D-0D7D-38EB-084B-E89C4CB3FBF1}"/>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직사각형 115">
                      <a:extLst>
                        <a:ext uri="{FF2B5EF4-FFF2-40B4-BE49-F238E27FC236}">
                          <a16:creationId xmlns:a16="http://schemas.microsoft.com/office/drawing/2014/main" id="{3D7A48EE-020D-E88A-881D-41DD6E7A2472}"/>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직사각형 116">
                      <a:extLst>
                        <a:ext uri="{FF2B5EF4-FFF2-40B4-BE49-F238E27FC236}">
                          <a16:creationId xmlns:a16="http://schemas.microsoft.com/office/drawing/2014/main" id="{103DA0EA-CCC0-4A3C-00E1-F1543A4A497F}"/>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직사각형 117">
                      <a:extLst>
                        <a:ext uri="{FF2B5EF4-FFF2-40B4-BE49-F238E27FC236}">
                          <a16:creationId xmlns:a16="http://schemas.microsoft.com/office/drawing/2014/main" id="{2BA00DE7-9B43-D81D-B5F3-E221940CE467}"/>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5C7F6C5E-FD15-5061-253E-F937B0B701ED}"/>
                          </a:ext>
                        </a:extLst>
                      </p:cNvPr>
                      <p:cNvSpPr txBox="1"/>
                      <p:nvPr/>
                    </p:nvSpPr>
                    <p:spPr>
                      <a:xfrm>
                        <a:off x="851779" y="4928756"/>
                        <a:ext cx="338554" cy="26045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4</m:t>
                                  </m:r>
                                </m:sup>
                              </m:sSubSup>
                            </m:oMath>
                          </m:oMathPara>
                        </a14:m>
                        <a:endParaRPr lang="ko-KR" altLang="en-US" sz="1000" dirty="0"/>
                      </a:p>
                    </p:txBody>
                  </p:sp>
                </mc:Choice>
                <mc:Fallback xmlns="">
                  <p:sp>
                    <p:nvSpPr>
                      <p:cNvPr id="114" name="TextBox 113">
                        <a:extLst>
                          <a:ext uri="{FF2B5EF4-FFF2-40B4-BE49-F238E27FC236}">
                            <a16:creationId xmlns:a16="http://schemas.microsoft.com/office/drawing/2014/main" id="{5C7F6C5E-FD15-5061-253E-F937B0B701ED}"/>
                          </a:ext>
                        </a:extLst>
                      </p:cNvPr>
                      <p:cNvSpPr txBox="1">
                        <a:spLocks noRot="1" noChangeAspect="1" noMove="1" noResize="1" noEditPoints="1" noAdjustHandles="1" noChangeArrowheads="1" noChangeShapeType="1" noTextEdit="1"/>
                      </p:cNvSpPr>
                      <p:nvPr/>
                    </p:nvSpPr>
                    <p:spPr>
                      <a:xfrm>
                        <a:off x="851779" y="4928756"/>
                        <a:ext cx="338554" cy="260456"/>
                      </a:xfrm>
                      <a:prstGeom prst="rect">
                        <a:avLst/>
                      </a:prstGeom>
                      <a:blipFill>
                        <a:blip r:embed="rId11"/>
                        <a:stretch>
                          <a:fillRect/>
                        </a:stretch>
                      </a:blipFill>
                    </p:spPr>
                    <p:txBody>
                      <a:bodyPr/>
                      <a:lstStyle/>
                      <a:p>
                        <a:r>
                          <a:rPr lang="ko-KR" altLang="en-US">
                            <a:noFill/>
                          </a:rPr>
                          <a:t> </a:t>
                        </a:r>
                      </a:p>
                    </p:txBody>
                  </p:sp>
                </mc:Fallback>
              </mc:AlternateContent>
            </p:grpSp>
            <p:grpSp>
              <p:nvGrpSpPr>
                <p:cNvPr id="104" name="그룹 103">
                  <a:extLst>
                    <a:ext uri="{FF2B5EF4-FFF2-40B4-BE49-F238E27FC236}">
                      <a16:creationId xmlns:a16="http://schemas.microsoft.com/office/drawing/2014/main" id="{D26A3949-0A14-3814-9FBC-D6F1CAA2801D}"/>
                    </a:ext>
                  </a:extLst>
                </p:cNvPr>
                <p:cNvGrpSpPr/>
                <p:nvPr/>
              </p:nvGrpSpPr>
              <p:grpSpPr>
                <a:xfrm>
                  <a:off x="1501011" y="4954287"/>
                  <a:ext cx="339280" cy="2098172"/>
                  <a:chOff x="851779" y="4928756"/>
                  <a:chExt cx="339280" cy="2098172"/>
                </a:xfrm>
              </p:grpSpPr>
              <p:sp>
                <p:nvSpPr>
                  <p:cNvPr id="105" name="TextBox 104">
                    <a:extLst>
                      <a:ext uri="{FF2B5EF4-FFF2-40B4-BE49-F238E27FC236}">
                        <a16:creationId xmlns:a16="http://schemas.microsoft.com/office/drawing/2014/main" id="{49CD1B6F-B117-EAC9-1AFC-B82DD4C62191}"/>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affectionate</a:t>
                    </a:r>
                    <a:endParaRPr lang="ko-KR" altLang="en-US" sz="1000" dirty="0"/>
                  </a:p>
                </p:txBody>
              </p:sp>
              <p:grpSp>
                <p:nvGrpSpPr>
                  <p:cNvPr id="106" name="그룹 105">
                    <a:extLst>
                      <a:ext uri="{FF2B5EF4-FFF2-40B4-BE49-F238E27FC236}">
                        <a16:creationId xmlns:a16="http://schemas.microsoft.com/office/drawing/2014/main" id="{61625646-D93B-1CFB-0ABF-4B258E4206C8}"/>
                      </a:ext>
                    </a:extLst>
                  </p:cNvPr>
                  <p:cNvGrpSpPr/>
                  <p:nvPr/>
                </p:nvGrpSpPr>
                <p:grpSpPr>
                  <a:xfrm>
                    <a:off x="914400" y="5189853"/>
                    <a:ext cx="214171" cy="857456"/>
                    <a:chOff x="301841" y="4171205"/>
                    <a:chExt cx="214171" cy="857456"/>
                  </a:xfrm>
                  <a:solidFill>
                    <a:srgbClr val="F2AC9D"/>
                  </a:solidFill>
                </p:grpSpPr>
                <p:sp>
                  <p:nvSpPr>
                    <p:cNvPr id="108" name="직사각형 107">
                      <a:extLst>
                        <a:ext uri="{FF2B5EF4-FFF2-40B4-BE49-F238E27FC236}">
                          <a16:creationId xmlns:a16="http://schemas.microsoft.com/office/drawing/2014/main" id="{B9CA54FE-3055-FB58-CC99-839FE13CA99B}"/>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직사각형 108">
                      <a:extLst>
                        <a:ext uri="{FF2B5EF4-FFF2-40B4-BE49-F238E27FC236}">
                          <a16:creationId xmlns:a16="http://schemas.microsoft.com/office/drawing/2014/main" id="{9ED612BB-E1A9-55AE-BFFA-623AAD4D8751}"/>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직사각형 109">
                      <a:extLst>
                        <a:ext uri="{FF2B5EF4-FFF2-40B4-BE49-F238E27FC236}">
                          <a16:creationId xmlns:a16="http://schemas.microsoft.com/office/drawing/2014/main" id="{2C0B94A4-008F-1F97-177A-FE9104F73964}"/>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직사각형 110">
                      <a:extLst>
                        <a:ext uri="{FF2B5EF4-FFF2-40B4-BE49-F238E27FC236}">
                          <a16:creationId xmlns:a16="http://schemas.microsoft.com/office/drawing/2014/main" id="{3F3EAA59-0E07-6EE9-960A-5BC41A73BED6}"/>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0B17D7E0-917C-800B-44AB-B831F68EBAB1}"/>
                          </a:ext>
                        </a:extLst>
                      </p:cNvPr>
                      <p:cNvSpPr txBox="1"/>
                      <p:nvPr/>
                    </p:nvSpPr>
                    <p:spPr>
                      <a:xfrm>
                        <a:off x="851779" y="4928756"/>
                        <a:ext cx="338554" cy="2632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5</m:t>
                                  </m:r>
                                </m:sup>
                              </m:sSubSup>
                            </m:oMath>
                          </m:oMathPara>
                        </a14:m>
                        <a:endParaRPr lang="ko-KR" altLang="en-US" sz="1000" dirty="0"/>
                      </a:p>
                    </p:txBody>
                  </p:sp>
                </mc:Choice>
                <mc:Fallback xmlns="">
                  <p:sp>
                    <p:nvSpPr>
                      <p:cNvPr id="107" name="TextBox 106">
                        <a:extLst>
                          <a:ext uri="{FF2B5EF4-FFF2-40B4-BE49-F238E27FC236}">
                            <a16:creationId xmlns:a16="http://schemas.microsoft.com/office/drawing/2014/main" id="{0B17D7E0-917C-800B-44AB-B831F68EBAB1}"/>
                          </a:ext>
                        </a:extLst>
                      </p:cNvPr>
                      <p:cNvSpPr txBox="1">
                        <a:spLocks noRot="1" noChangeAspect="1" noMove="1" noResize="1" noEditPoints="1" noAdjustHandles="1" noChangeArrowheads="1" noChangeShapeType="1" noTextEdit="1"/>
                      </p:cNvSpPr>
                      <p:nvPr/>
                    </p:nvSpPr>
                    <p:spPr>
                      <a:xfrm>
                        <a:off x="851779" y="4928756"/>
                        <a:ext cx="338554" cy="263277"/>
                      </a:xfrm>
                      <a:prstGeom prst="rect">
                        <a:avLst/>
                      </a:prstGeom>
                      <a:blipFill>
                        <a:blip r:embed="rId12"/>
                        <a:stretch>
                          <a:fillRect/>
                        </a:stretch>
                      </a:blipFill>
                    </p:spPr>
                    <p:txBody>
                      <a:bodyPr/>
                      <a:lstStyle/>
                      <a:p>
                        <a:r>
                          <a:rPr lang="ko-KR" altLang="en-US">
                            <a:noFill/>
                          </a:rPr>
                          <a:t> </a:t>
                        </a:r>
                      </a:p>
                    </p:txBody>
                  </p:sp>
                </mc:Fallback>
              </mc:AlternateContent>
            </p:grpSp>
          </p:grpSp>
          <p:sp>
            <p:nvSpPr>
              <p:cNvPr id="204" name="TextBox 203">
                <a:extLst>
                  <a:ext uri="{FF2B5EF4-FFF2-40B4-BE49-F238E27FC236}">
                    <a16:creationId xmlns:a16="http://schemas.microsoft.com/office/drawing/2014/main" id="{613E2ADD-FB7E-44A7-3050-D43679219482}"/>
                  </a:ext>
                </a:extLst>
              </p:cNvPr>
              <p:cNvSpPr txBox="1"/>
              <p:nvPr/>
            </p:nvSpPr>
            <p:spPr>
              <a:xfrm>
                <a:off x="6852789" y="5935775"/>
                <a:ext cx="295113" cy="369332"/>
              </a:xfrm>
              <a:prstGeom prst="rect">
                <a:avLst/>
              </a:prstGeom>
              <a:noFill/>
            </p:spPr>
            <p:txBody>
              <a:bodyPr wrap="square" rtlCol="0" anchor="ctr">
                <a:spAutoFit/>
              </a:bodyPr>
              <a:lstStyle/>
              <a:p>
                <a:pPr algn="ctr"/>
                <a:r>
                  <a:rPr lang="en-US" altLang="ko-KR" dirty="0"/>
                  <a:t>K</a:t>
                </a:r>
                <a:endParaRPr lang="ko-KR" altLang="en-US" dirty="0"/>
              </a:p>
            </p:txBody>
          </p:sp>
        </p:grpSp>
      </p:grpSp>
      <p:sp>
        <p:nvSpPr>
          <p:cNvPr id="212" name="TextBox 211">
            <a:extLst>
              <a:ext uri="{FF2B5EF4-FFF2-40B4-BE49-F238E27FC236}">
                <a16:creationId xmlns:a16="http://schemas.microsoft.com/office/drawing/2014/main" id="{104B7E6B-EB05-D852-53DA-2D8E8A59B962}"/>
              </a:ext>
            </a:extLst>
          </p:cNvPr>
          <p:cNvSpPr txBox="1"/>
          <p:nvPr/>
        </p:nvSpPr>
        <p:spPr>
          <a:xfrm>
            <a:off x="335549" y="2672626"/>
            <a:ext cx="5137866" cy="1846659"/>
          </a:xfrm>
          <a:prstGeom prst="rect">
            <a:avLst/>
          </a:prstGeom>
          <a:noFill/>
        </p:spPr>
        <p:txBody>
          <a:bodyPr wrap="square" rtlCol="0">
            <a:spAutoFit/>
          </a:bodyPr>
          <a:lstStyle/>
          <a:p>
            <a:r>
              <a:rPr lang="en-US" altLang="ko-KR" dirty="0"/>
              <a:t>Query: </a:t>
            </a:r>
            <a:r>
              <a:rPr lang="en-US" altLang="ko-KR" sz="1200" dirty="0"/>
              <a:t>The information vector that seeks relevant parts within the input sequence (Source).</a:t>
            </a:r>
          </a:p>
          <a:p>
            <a:endParaRPr lang="en-US" altLang="ko-KR" sz="1200" dirty="0"/>
          </a:p>
          <a:p>
            <a:r>
              <a:rPr lang="en-US" altLang="ko-KR" dirty="0"/>
              <a:t>Key: </a:t>
            </a:r>
            <a:r>
              <a:rPr lang="en-US" altLang="ko-KR" sz="1200" dirty="0"/>
              <a:t>The vector used for comparing with the query to determine the degree of association in the relationship (Target).</a:t>
            </a:r>
          </a:p>
          <a:p>
            <a:endParaRPr lang="en-US" altLang="ko-KR" sz="1200" dirty="0"/>
          </a:p>
          <a:p>
            <a:r>
              <a:rPr lang="en-US" altLang="ko-KR" dirty="0"/>
              <a:t>Value</a:t>
            </a:r>
            <a:r>
              <a:rPr lang="en-US" altLang="ko-KR" sz="1200" dirty="0"/>
              <a:t>: The vector used to compute weights with information from the input sequence corresponding to a specific key (Value).</a:t>
            </a:r>
            <a:endParaRPr lang="ko-KR" altLang="en-US" dirty="0"/>
          </a:p>
        </p:txBody>
      </p:sp>
    </p:spTree>
    <p:extLst>
      <p:ext uri="{BB962C8B-B14F-4D97-AF65-F5344CB8AC3E}">
        <p14:creationId xmlns:p14="http://schemas.microsoft.com/office/powerpoint/2010/main" val="3597180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Method</a:t>
            </a:r>
            <a:endParaRPr lang="ko-KR" altLang="en-US" sz="2400" dirty="0"/>
          </a:p>
        </p:txBody>
      </p:sp>
      <p:sp>
        <p:nvSpPr>
          <p:cNvPr id="25" name="TextBox 24">
            <a:extLst>
              <a:ext uri="{FF2B5EF4-FFF2-40B4-BE49-F238E27FC236}">
                <a16:creationId xmlns:a16="http://schemas.microsoft.com/office/drawing/2014/main" id="{2ACB1646-9351-D152-BDB0-824FD363F2ED}"/>
              </a:ext>
            </a:extLst>
          </p:cNvPr>
          <p:cNvSpPr txBox="1"/>
          <p:nvPr/>
        </p:nvSpPr>
        <p:spPr>
          <a:xfrm>
            <a:off x="5295901" y="-1142"/>
            <a:ext cx="6876946" cy="400110"/>
          </a:xfrm>
          <a:prstGeom prst="rect">
            <a:avLst/>
          </a:prstGeom>
          <a:noFill/>
        </p:spPr>
        <p:txBody>
          <a:bodyPr wrap="square" rtlCol="0" anchor="ctr">
            <a:spAutoFit/>
          </a:bodyPr>
          <a:lstStyle/>
          <a:p>
            <a:r>
              <a:rPr lang="en-US" altLang="ko-KR" sz="1000" b="0" i="0" dirty="0">
                <a:solidFill>
                  <a:srgbClr val="222222"/>
                </a:solidFill>
                <a:effectLst/>
                <a:highlight>
                  <a:srgbClr val="FFFFFF"/>
                </a:highlight>
                <a:latin typeface="Arial" panose="020B0604020202020204" pitchFamily="34" charset="0"/>
              </a:rPr>
              <a:t>Vaswani, A., </a:t>
            </a:r>
            <a:r>
              <a:rPr lang="en-US" altLang="ko-KR" sz="1000" b="0" i="0" dirty="0" err="1">
                <a:solidFill>
                  <a:srgbClr val="222222"/>
                </a:solidFill>
                <a:effectLst/>
                <a:highlight>
                  <a:srgbClr val="FFFFFF"/>
                </a:highlight>
                <a:latin typeface="Arial" panose="020B0604020202020204" pitchFamily="34" charset="0"/>
              </a:rPr>
              <a:t>Shazeer</a:t>
            </a:r>
            <a:r>
              <a:rPr lang="en-US" altLang="ko-KR" sz="1000" b="0" i="0" dirty="0">
                <a:solidFill>
                  <a:srgbClr val="222222"/>
                </a:solidFill>
                <a:effectLst/>
                <a:highlight>
                  <a:srgbClr val="FFFFFF"/>
                </a:highlight>
                <a:latin typeface="Arial" panose="020B0604020202020204" pitchFamily="34" charset="0"/>
              </a:rPr>
              <a:t>, N., Parmar, N., </a:t>
            </a:r>
            <a:r>
              <a:rPr lang="en-US" altLang="ko-KR" sz="1000" b="0" i="0" dirty="0" err="1">
                <a:solidFill>
                  <a:srgbClr val="222222"/>
                </a:solidFill>
                <a:effectLst/>
                <a:highlight>
                  <a:srgbClr val="FFFFFF"/>
                </a:highlight>
                <a:latin typeface="Arial" panose="020B0604020202020204" pitchFamily="34" charset="0"/>
              </a:rPr>
              <a:t>Uszkoreit</a:t>
            </a:r>
            <a:r>
              <a:rPr lang="en-US" altLang="ko-KR" sz="1000" b="0" i="0" dirty="0">
                <a:solidFill>
                  <a:srgbClr val="222222"/>
                </a:solidFill>
                <a:effectLst/>
                <a:highlight>
                  <a:srgbClr val="FFFFFF"/>
                </a:highlight>
                <a:latin typeface="Arial" panose="020B0604020202020204" pitchFamily="34" charset="0"/>
              </a:rPr>
              <a:t>, J., Jones, L., Gomez, A. N., ... &amp; </a:t>
            </a:r>
            <a:r>
              <a:rPr lang="en-US" altLang="ko-KR" sz="1000" b="0" i="0" dirty="0" err="1">
                <a:solidFill>
                  <a:srgbClr val="222222"/>
                </a:solidFill>
                <a:effectLst/>
                <a:highlight>
                  <a:srgbClr val="FFFFFF"/>
                </a:highlight>
                <a:latin typeface="Arial" panose="020B0604020202020204" pitchFamily="34" charset="0"/>
              </a:rPr>
              <a:t>Polosukhin</a:t>
            </a:r>
            <a:r>
              <a:rPr lang="en-US" altLang="ko-KR" sz="1000" b="0" i="0" dirty="0">
                <a:solidFill>
                  <a:srgbClr val="222222"/>
                </a:solidFill>
                <a:effectLst/>
                <a:highlight>
                  <a:srgbClr val="FFFFFF"/>
                </a:highlight>
                <a:latin typeface="Arial" panose="020B0604020202020204" pitchFamily="34" charset="0"/>
              </a:rPr>
              <a:t>, I. (2017). Attention is all you need. </a:t>
            </a:r>
            <a:r>
              <a:rPr lang="en-US" altLang="ko-KR" sz="1000" b="0" i="1" dirty="0">
                <a:solidFill>
                  <a:srgbClr val="222222"/>
                </a:solidFill>
                <a:effectLst/>
                <a:highlight>
                  <a:srgbClr val="FFFFFF"/>
                </a:highlight>
                <a:latin typeface="Arial" panose="020B0604020202020204" pitchFamily="34" charset="0"/>
              </a:rPr>
              <a:t>Advances in neural information processing systems</a:t>
            </a:r>
            <a:r>
              <a:rPr lang="en-US" altLang="ko-KR" sz="1000" b="0" i="0" dirty="0">
                <a:solidFill>
                  <a:srgbClr val="222222"/>
                </a:solidFill>
                <a:effectLst/>
                <a:highlight>
                  <a:srgbClr val="FFFFFF"/>
                </a:highlight>
                <a:latin typeface="Arial" panose="020B0604020202020204" pitchFamily="34" charset="0"/>
              </a:rPr>
              <a:t>, </a:t>
            </a:r>
            <a:r>
              <a:rPr lang="en-US" altLang="ko-KR" sz="1000" b="0" i="1" dirty="0">
                <a:solidFill>
                  <a:srgbClr val="222222"/>
                </a:solidFill>
                <a:effectLst/>
                <a:highlight>
                  <a:srgbClr val="FFFFFF"/>
                </a:highlight>
                <a:latin typeface="Arial" panose="020B0604020202020204" pitchFamily="34" charset="0"/>
              </a:rPr>
              <a:t>30</a:t>
            </a:r>
            <a:r>
              <a:rPr lang="en-US" altLang="ko-KR" sz="1000" b="0" i="0" dirty="0">
                <a:solidFill>
                  <a:srgbClr val="222222"/>
                </a:solidFill>
                <a:effectLst/>
                <a:highlight>
                  <a:srgbClr val="FFFFFF"/>
                </a:highlight>
                <a:latin typeface="Arial" panose="020B0604020202020204" pitchFamily="34" charset="0"/>
              </a:rPr>
              <a:t>.</a:t>
            </a:r>
            <a:endParaRPr lang="ko-KR" altLang="en-US" sz="1000" dirty="0"/>
          </a:p>
        </p:txBody>
      </p:sp>
      <p:sp>
        <p:nvSpPr>
          <p:cNvPr id="3" name="TextBox 2">
            <a:extLst>
              <a:ext uri="{FF2B5EF4-FFF2-40B4-BE49-F238E27FC236}">
                <a16:creationId xmlns:a16="http://schemas.microsoft.com/office/drawing/2014/main" id="{1DE6A5E5-DFAB-37E3-357A-714DECBA4A7B}"/>
              </a:ext>
            </a:extLst>
          </p:cNvPr>
          <p:cNvSpPr txBox="1"/>
          <p:nvPr/>
        </p:nvSpPr>
        <p:spPr>
          <a:xfrm>
            <a:off x="515154" y="1118394"/>
            <a:ext cx="6495246" cy="400110"/>
          </a:xfrm>
          <a:prstGeom prst="rect">
            <a:avLst/>
          </a:prstGeom>
          <a:noFill/>
        </p:spPr>
        <p:txBody>
          <a:bodyPr wrap="square" rtlCol="0">
            <a:spAutoFit/>
          </a:bodyPr>
          <a:lstStyle/>
          <a:p>
            <a:r>
              <a:rPr lang="en-US" altLang="ko-KR" sz="2000" dirty="0"/>
              <a:t>Linear Layer</a:t>
            </a:r>
            <a:endParaRPr lang="ko-KR" altLang="en-US" sz="2000" dirty="0"/>
          </a:p>
        </p:txBody>
      </p:sp>
      <p:grpSp>
        <p:nvGrpSpPr>
          <p:cNvPr id="210" name="그룹 209">
            <a:extLst>
              <a:ext uri="{FF2B5EF4-FFF2-40B4-BE49-F238E27FC236}">
                <a16:creationId xmlns:a16="http://schemas.microsoft.com/office/drawing/2014/main" id="{15F56BA6-3E1A-E292-B995-800A76EE50F6}"/>
              </a:ext>
            </a:extLst>
          </p:cNvPr>
          <p:cNvGrpSpPr/>
          <p:nvPr/>
        </p:nvGrpSpPr>
        <p:grpSpPr>
          <a:xfrm>
            <a:off x="515154" y="1668737"/>
            <a:ext cx="5224478" cy="5189263"/>
            <a:chOff x="4475931" y="1118394"/>
            <a:chExt cx="5224478" cy="5189263"/>
          </a:xfrm>
        </p:grpSpPr>
        <p:sp>
          <p:nvSpPr>
            <p:cNvPr id="2" name="사각형: 둥근 모서리 1">
              <a:extLst>
                <a:ext uri="{FF2B5EF4-FFF2-40B4-BE49-F238E27FC236}">
                  <a16:creationId xmlns:a16="http://schemas.microsoft.com/office/drawing/2014/main" id="{D220973A-7724-D19C-06FC-595990E17D88}"/>
                </a:ext>
              </a:extLst>
            </p:cNvPr>
            <p:cNvSpPr/>
            <p:nvPr/>
          </p:nvSpPr>
          <p:spPr>
            <a:xfrm>
              <a:off x="4927108" y="3080958"/>
              <a:ext cx="2601157" cy="40011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err="1">
                  <a:solidFill>
                    <a:sysClr val="windowText" lastClr="000000"/>
                  </a:solidFill>
                </a:rPr>
                <a:t>MatMul</a:t>
              </a:r>
              <a:endParaRPr lang="ko-KR" altLang="en-US" dirty="0">
                <a:solidFill>
                  <a:sysClr val="windowText" lastClr="000000"/>
                </a:solidFill>
              </a:endParaRPr>
            </a:p>
          </p:txBody>
        </p:sp>
        <p:sp>
          <p:nvSpPr>
            <p:cNvPr id="4" name="사각형: 둥근 모서리 3">
              <a:extLst>
                <a:ext uri="{FF2B5EF4-FFF2-40B4-BE49-F238E27FC236}">
                  <a16:creationId xmlns:a16="http://schemas.microsoft.com/office/drawing/2014/main" id="{D16AB0E0-EFFC-3308-7717-09BF729A34C8}"/>
                </a:ext>
              </a:extLst>
            </p:cNvPr>
            <p:cNvSpPr/>
            <p:nvPr/>
          </p:nvSpPr>
          <p:spPr>
            <a:xfrm>
              <a:off x="5290025" y="2426770"/>
              <a:ext cx="1892300" cy="40011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solidFill>
                    <a:sysClr val="windowText" lastClr="000000"/>
                  </a:solidFill>
                </a:rPr>
                <a:t>Scale</a:t>
              </a:r>
              <a:endParaRPr lang="ko-KR" altLang="en-US" dirty="0">
                <a:solidFill>
                  <a:sysClr val="windowText" lastClr="000000"/>
                </a:solidFill>
              </a:endParaRPr>
            </a:p>
          </p:txBody>
        </p:sp>
        <p:sp>
          <p:nvSpPr>
            <p:cNvPr id="7" name="사각형: 둥근 모서리 6">
              <a:extLst>
                <a:ext uri="{FF2B5EF4-FFF2-40B4-BE49-F238E27FC236}">
                  <a16:creationId xmlns:a16="http://schemas.microsoft.com/office/drawing/2014/main" id="{EFB869A7-77CA-035B-5B52-27C61CA87715}"/>
                </a:ext>
              </a:extLst>
            </p:cNvPr>
            <p:cNvSpPr/>
            <p:nvPr/>
          </p:nvSpPr>
          <p:spPr>
            <a:xfrm>
              <a:off x="4927108" y="1772582"/>
              <a:ext cx="2601157" cy="40011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solidFill>
                    <a:sysClr val="windowText" lastClr="000000"/>
                  </a:solidFill>
                </a:rPr>
                <a:t>SoftMax</a:t>
              </a:r>
              <a:endParaRPr lang="ko-KR" altLang="en-US" dirty="0">
                <a:solidFill>
                  <a:sysClr val="windowText" lastClr="000000"/>
                </a:solidFill>
              </a:endParaRPr>
            </a:p>
          </p:txBody>
        </p:sp>
        <p:sp>
          <p:nvSpPr>
            <p:cNvPr id="11" name="사각형: 둥근 모서리 10">
              <a:extLst>
                <a:ext uri="{FF2B5EF4-FFF2-40B4-BE49-F238E27FC236}">
                  <a16:creationId xmlns:a16="http://schemas.microsoft.com/office/drawing/2014/main" id="{0F8F2A71-DE55-06E6-150D-B84116FF08B8}"/>
                </a:ext>
              </a:extLst>
            </p:cNvPr>
            <p:cNvSpPr/>
            <p:nvPr/>
          </p:nvSpPr>
          <p:spPr>
            <a:xfrm>
              <a:off x="5809200" y="1118394"/>
              <a:ext cx="3538985" cy="40011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err="1">
                  <a:solidFill>
                    <a:sysClr val="windowText" lastClr="000000"/>
                  </a:solidFill>
                </a:rPr>
                <a:t>MatMul</a:t>
              </a:r>
              <a:endParaRPr lang="ko-KR" altLang="en-US" dirty="0">
                <a:solidFill>
                  <a:sysClr val="windowText" lastClr="000000"/>
                </a:solidFill>
              </a:endParaRPr>
            </a:p>
          </p:txBody>
        </p:sp>
        <p:cxnSp>
          <p:nvCxnSpPr>
            <p:cNvPr id="13" name="직선 화살표 연결선 12">
              <a:extLst>
                <a:ext uri="{FF2B5EF4-FFF2-40B4-BE49-F238E27FC236}">
                  <a16:creationId xmlns:a16="http://schemas.microsoft.com/office/drawing/2014/main" id="{19FEDD40-7460-1829-BE86-AF8A85A90E2D}"/>
                </a:ext>
              </a:extLst>
            </p:cNvPr>
            <p:cNvCxnSpPr>
              <a:cxnSpLocks/>
              <a:stCxn id="2" idx="0"/>
              <a:endCxn id="4" idx="2"/>
            </p:cNvCxnSpPr>
            <p:nvPr/>
          </p:nvCxnSpPr>
          <p:spPr>
            <a:xfrm flipV="1">
              <a:off x="6227687" y="2826880"/>
              <a:ext cx="8488" cy="2540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5E68A56A-4519-466B-1A99-555ACB534C44}"/>
                </a:ext>
              </a:extLst>
            </p:cNvPr>
            <p:cNvCxnSpPr>
              <a:cxnSpLocks/>
              <a:stCxn id="4" idx="0"/>
              <a:endCxn id="7" idx="2"/>
            </p:cNvCxnSpPr>
            <p:nvPr/>
          </p:nvCxnSpPr>
          <p:spPr>
            <a:xfrm flipH="1" flipV="1">
              <a:off x="6227687" y="2172692"/>
              <a:ext cx="8488" cy="2540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8E1B27AC-BE62-1E73-FA19-93D8DD2E047B}"/>
                </a:ext>
              </a:extLst>
            </p:cNvPr>
            <p:cNvCxnSpPr>
              <a:cxnSpLocks/>
              <a:stCxn id="7" idx="0"/>
            </p:cNvCxnSpPr>
            <p:nvPr/>
          </p:nvCxnSpPr>
          <p:spPr>
            <a:xfrm flipV="1">
              <a:off x="6227687" y="1518504"/>
              <a:ext cx="8488" cy="2540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E72AFEAD-0ACC-ADF3-F641-5BB146289D80}"/>
                </a:ext>
              </a:extLst>
            </p:cNvPr>
            <p:cNvCxnSpPr>
              <a:cxnSpLocks/>
            </p:cNvCxnSpPr>
            <p:nvPr/>
          </p:nvCxnSpPr>
          <p:spPr>
            <a:xfrm flipV="1">
              <a:off x="5274803" y="3494982"/>
              <a:ext cx="0" cy="2154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CF8249A5-FC1C-4710-7910-341116C8A0F2}"/>
                </a:ext>
              </a:extLst>
            </p:cNvPr>
            <p:cNvCxnSpPr>
              <a:cxnSpLocks/>
            </p:cNvCxnSpPr>
            <p:nvPr/>
          </p:nvCxnSpPr>
          <p:spPr>
            <a:xfrm flipV="1">
              <a:off x="6996155" y="3500947"/>
              <a:ext cx="0" cy="2154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079C1FB9-9E06-AB8D-1495-602A6270459D}"/>
                </a:ext>
              </a:extLst>
            </p:cNvPr>
            <p:cNvCxnSpPr>
              <a:cxnSpLocks/>
            </p:cNvCxnSpPr>
            <p:nvPr/>
          </p:nvCxnSpPr>
          <p:spPr>
            <a:xfrm flipH="1" flipV="1">
              <a:off x="8953021" y="1518504"/>
              <a:ext cx="11566" cy="21780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사각형: 둥근 모서리 38">
              <a:extLst>
                <a:ext uri="{FF2B5EF4-FFF2-40B4-BE49-F238E27FC236}">
                  <a16:creationId xmlns:a16="http://schemas.microsoft.com/office/drawing/2014/main" id="{D61E95F3-02C9-44EA-5D3C-1C5903BB8DDC}"/>
                </a:ext>
              </a:extLst>
            </p:cNvPr>
            <p:cNvSpPr/>
            <p:nvPr/>
          </p:nvSpPr>
          <p:spPr>
            <a:xfrm>
              <a:off x="4675560" y="3736134"/>
              <a:ext cx="1198485" cy="399600"/>
            </a:xfrm>
            <a:prstGeom prst="roundRect">
              <a:avLst/>
            </a:prstGeom>
            <a:solidFill>
              <a:srgbClr val="4196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Linear</a:t>
              </a:r>
              <a:endParaRPr lang="ko-KR" altLang="en-US" dirty="0">
                <a:solidFill>
                  <a:sysClr val="windowText" lastClr="000000"/>
                </a:solidFill>
              </a:endParaRPr>
            </a:p>
          </p:txBody>
        </p:sp>
        <p:sp>
          <p:nvSpPr>
            <p:cNvPr id="40" name="사각형: 둥근 모서리 39">
              <a:extLst>
                <a:ext uri="{FF2B5EF4-FFF2-40B4-BE49-F238E27FC236}">
                  <a16:creationId xmlns:a16="http://schemas.microsoft.com/office/drawing/2014/main" id="{AD37B161-C2DA-B9B9-20CD-AFBDD0566FF7}"/>
                </a:ext>
              </a:extLst>
            </p:cNvPr>
            <p:cNvSpPr/>
            <p:nvPr/>
          </p:nvSpPr>
          <p:spPr>
            <a:xfrm>
              <a:off x="6396912" y="3738078"/>
              <a:ext cx="1198485" cy="399600"/>
            </a:xfrm>
            <a:prstGeom prst="roundRect">
              <a:avLst/>
            </a:prstGeom>
            <a:solidFill>
              <a:srgbClr val="FFFA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Linear</a:t>
              </a:r>
              <a:endParaRPr lang="ko-KR" altLang="en-US" dirty="0">
                <a:solidFill>
                  <a:sysClr val="windowText" lastClr="000000"/>
                </a:solidFill>
              </a:endParaRPr>
            </a:p>
          </p:txBody>
        </p:sp>
        <p:grpSp>
          <p:nvGrpSpPr>
            <p:cNvPr id="207" name="그룹 206">
              <a:extLst>
                <a:ext uri="{FF2B5EF4-FFF2-40B4-BE49-F238E27FC236}">
                  <a16:creationId xmlns:a16="http://schemas.microsoft.com/office/drawing/2014/main" id="{78BDA988-F398-353C-9C6D-4F7FE8525A98}"/>
                </a:ext>
              </a:extLst>
            </p:cNvPr>
            <p:cNvGrpSpPr/>
            <p:nvPr/>
          </p:nvGrpSpPr>
          <p:grpSpPr>
            <a:xfrm>
              <a:off x="4475931" y="4137655"/>
              <a:ext cx="1494777" cy="2170002"/>
              <a:chOff x="4475931" y="4137655"/>
              <a:chExt cx="1494777" cy="2170002"/>
            </a:xfrm>
          </p:grpSpPr>
          <p:sp>
            <p:nvSpPr>
              <p:cNvPr id="27" name="TextBox 26">
                <a:extLst>
                  <a:ext uri="{FF2B5EF4-FFF2-40B4-BE49-F238E27FC236}">
                    <a16:creationId xmlns:a16="http://schemas.microsoft.com/office/drawing/2014/main" id="{C25C1E31-99C7-6C79-8A62-58330AFAF151}"/>
                  </a:ext>
                </a:extLst>
              </p:cNvPr>
              <p:cNvSpPr txBox="1"/>
              <p:nvPr/>
            </p:nvSpPr>
            <p:spPr>
              <a:xfrm>
                <a:off x="5137255" y="5938325"/>
                <a:ext cx="295113" cy="369332"/>
              </a:xfrm>
              <a:prstGeom prst="rect">
                <a:avLst/>
              </a:prstGeom>
              <a:noFill/>
            </p:spPr>
            <p:txBody>
              <a:bodyPr wrap="square" rtlCol="0" anchor="ctr">
                <a:spAutoFit/>
              </a:bodyPr>
              <a:lstStyle/>
              <a:p>
                <a:pPr algn="ctr"/>
                <a:r>
                  <a:rPr lang="en-US" altLang="ko-KR" dirty="0"/>
                  <a:t>Q</a:t>
                </a:r>
                <a:endParaRPr lang="ko-KR" altLang="en-US" dirty="0"/>
              </a:p>
            </p:txBody>
          </p:sp>
          <p:grpSp>
            <p:nvGrpSpPr>
              <p:cNvPr id="97" name="그룹 96">
                <a:extLst>
                  <a:ext uri="{FF2B5EF4-FFF2-40B4-BE49-F238E27FC236}">
                    <a16:creationId xmlns:a16="http://schemas.microsoft.com/office/drawing/2014/main" id="{88EC07BA-C28B-36AD-071A-2446BDBD840B}"/>
                  </a:ext>
                </a:extLst>
              </p:cNvPr>
              <p:cNvGrpSpPr/>
              <p:nvPr/>
            </p:nvGrpSpPr>
            <p:grpSpPr>
              <a:xfrm>
                <a:off x="4475931" y="4137655"/>
                <a:ext cx="1494777" cy="2098565"/>
                <a:chOff x="345514" y="4954287"/>
                <a:chExt cx="1494777" cy="2098565"/>
              </a:xfrm>
            </p:grpSpPr>
            <p:grpSp>
              <p:nvGrpSpPr>
                <p:cNvPr id="56" name="그룹 55">
                  <a:extLst>
                    <a:ext uri="{FF2B5EF4-FFF2-40B4-BE49-F238E27FC236}">
                      <a16:creationId xmlns:a16="http://schemas.microsoft.com/office/drawing/2014/main" id="{A8AEF501-A612-76D7-9776-AEF83691F702}"/>
                    </a:ext>
                  </a:extLst>
                </p:cNvPr>
                <p:cNvGrpSpPr/>
                <p:nvPr/>
              </p:nvGrpSpPr>
              <p:grpSpPr>
                <a:xfrm>
                  <a:off x="345514" y="4954680"/>
                  <a:ext cx="339280" cy="2098172"/>
                  <a:chOff x="851779" y="4928756"/>
                  <a:chExt cx="339280" cy="2098172"/>
                </a:xfrm>
              </p:grpSpPr>
              <p:sp>
                <p:nvSpPr>
                  <p:cNvPr id="44" name="TextBox 43">
                    <a:extLst>
                      <a:ext uri="{FF2B5EF4-FFF2-40B4-BE49-F238E27FC236}">
                        <a16:creationId xmlns:a16="http://schemas.microsoft.com/office/drawing/2014/main" id="{F8DC4FD1-FC0B-1D25-67C3-03DEB1CD0198}"/>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The</a:t>
                    </a:r>
                    <a:endParaRPr lang="ko-KR" altLang="en-US" sz="1000" dirty="0"/>
                  </a:p>
                </p:txBody>
              </p:sp>
              <p:grpSp>
                <p:nvGrpSpPr>
                  <p:cNvPr id="50" name="그룹 49">
                    <a:extLst>
                      <a:ext uri="{FF2B5EF4-FFF2-40B4-BE49-F238E27FC236}">
                        <a16:creationId xmlns:a16="http://schemas.microsoft.com/office/drawing/2014/main" id="{B1A02ADA-6070-91EF-164F-357151E1B79B}"/>
                      </a:ext>
                    </a:extLst>
                  </p:cNvPr>
                  <p:cNvGrpSpPr/>
                  <p:nvPr/>
                </p:nvGrpSpPr>
                <p:grpSpPr>
                  <a:xfrm>
                    <a:off x="914400" y="5189853"/>
                    <a:ext cx="214171" cy="857456"/>
                    <a:chOff x="301841" y="4171205"/>
                    <a:chExt cx="214171" cy="857456"/>
                  </a:xfrm>
                  <a:solidFill>
                    <a:srgbClr val="F2AC9D"/>
                  </a:solidFill>
                </p:grpSpPr>
                <p:sp>
                  <p:nvSpPr>
                    <p:cNvPr id="45" name="직사각형 44">
                      <a:extLst>
                        <a:ext uri="{FF2B5EF4-FFF2-40B4-BE49-F238E27FC236}">
                          <a16:creationId xmlns:a16="http://schemas.microsoft.com/office/drawing/2014/main" id="{C6C29921-F17B-166B-9ED1-296065E31E8F}"/>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a:extLst>
                        <a:ext uri="{FF2B5EF4-FFF2-40B4-BE49-F238E27FC236}">
                          <a16:creationId xmlns:a16="http://schemas.microsoft.com/office/drawing/2014/main" id="{3546F52A-A2B0-91F7-CF2B-74198788DA22}"/>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881CF5FA-7CE0-D379-F89A-192EBBC24B90}"/>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48">
                      <a:extLst>
                        <a:ext uri="{FF2B5EF4-FFF2-40B4-BE49-F238E27FC236}">
                          <a16:creationId xmlns:a16="http://schemas.microsoft.com/office/drawing/2014/main" id="{EBB9940C-60C2-FD50-8C64-BE96CAE9F3A3}"/>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63DCCB2-1BB3-EC07-6F8A-72F3F87B1E41}"/>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0</m:t>
                                  </m:r>
                                </m:sup>
                              </m:sSubSup>
                            </m:oMath>
                          </m:oMathPara>
                        </a14:m>
                        <a:endParaRPr lang="ko-KR" altLang="en-US" sz="1000" dirty="0"/>
                      </a:p>
                    </p:txBody>
                  </p:sp>
                </mc:Choice>
                <mc:Fallback xmlns="">
                  <p:sp>
                    <p:nvSpPr>
                      <p:cNvPr id="55" name="TextBox 54">
                        <a:extLst>
                          <a:ext uri="{FF2B5EF4-FFF2-40B4-BE49-F238E27FC236}">
                            <a16:creationId xmlns:a16="http://schemas.microsoft.com/office/drawing/2014/main" id="{A63DCCB2-1BB3-EC07-6F8A-72F3F87B1E41}"/>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3"/>
                        <a:stretch>
                          <a:fillRect/>
                        </a:stretch>
                      </a:blipFill>
                    </p:spPr>
                    <p:txBody>
                      <a:bodyPr/>
                      <a:lstStyle/>
                      <a:p>
                        <a:r>
                          <a:rPr lang="ko-KR" altLang="en-US">
                            <a:noFill/>
                          </a:rPr>
                          <a:t> </a:t>
                        </a:r>
                      </a:p>
                    </p:txBody>
                  </p:sp>
                </mc:Fallback>
              </mc:AlternateContent>
            </p:grpSp>
            <p:grpSp>
              <p:nvGrpSpPr>
                <p:cNvPr id="57" name="그룹 56">
                  <a:extLst>
                    <a:ext uri="{FF2B5EF4-FFF2-40B4-BE49-F238E27FC236}">
                      <a16:creationId xmlns:a16="http://schemas.microsoft.com/office/drawing/2014/main" id="{F7F238F3-DC7E-229A-5739-9DEDF6178876}"/>
                    </a:ext>
                  </a:extLst>
                </p:cNvPr>
                <p:cNvGrpSpPr/>
                <p:nvPr/>
              </p:nvGrpSpPr>
              <p:grpSpPr>
                <a:xfrm>
                  <a:off x="577049" y="4954680"/>
                  <a:ext cx="339280" cy="2098172"/>
                  <a:chOff x="851779" y="4928756"/>
                  <a:chExt cx="339280" cy="2098172"/>
                </a:xfrm>
              </p:grpSpPr>
              <p:sp>
                <p:nvSpPr>
                  <p:cNvPr id="58" name="TextBox 57">
                    <a:extLst>
                      <a:ext uri="{FF2B5EF4-FFF2-40B4-BE49-F238E27FC236}">
                        <a16:creationId xmlns:a16="http://schemas.microsoft.com/office/drawing/2014/main" id="{1FF88354-DD12-276A-8C73-757C79273BAC}"/>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err="1"/>
                      <a:t>shetland</a:t>
                    </a:r>
                    <a:endParaRPr lang="ko-KR" altLang="en-US" sz="1000" dirty="0"/>
                  </a:p>
                </p:txBody>
              </p:sp>
              <p:grpSp>
                <p:nvGrpSpPr>
                  <p:cNvPr id="59" name="그룹 58">
                    <a:extLst>
                      <a:ext uri="{FF2B5EF4-FFF2-40B4-BE49-F238E27FC236}">
                        <a16:creationId xmlns:a16="http://schemas.microsoft.com/office/drawing/2014/main" id="{AD97D1F5-897F-3DAF-8A8F-DD242CC7462F}"/>
                      </a:ext>
                    </a:extLst>
                  </p:cNvPr>
                  <p:cNvGrpSpPr/>
                  <p:nvPr/>
                </p:nvGrpSpPr>
                <p:grpSpPr>
                  <a:xfrm>
                    <a:off x="914400" y="5189853"/>
                    <a:ext cx="214171" cy="857456"/>
                    <a:chOff x="301841" y="4171205"/>
                    <a:chExt cx="214171" cy="857456"/>
                  </a:xfrm>
                  <a:solidFill>
                    <a:srgbClr val="F2AC9D"/>
                  </a:solidFill>
                </p:grpSpPr>
                <p:sp>
                  <p:nvSpPr>
                    <p:cNvPr id="61" name="직사각형 60">
                      <a:extLst>
                        <a:ext uri="{FF2B5EF4-FFF2-40B4-BE49-F238E27FC236}">
                          <a16:creationId xmlns:a16="http://schemas.microsoft.com/office/drawing/2014/main" id="{4F358DBF-ABEF-83E0-1082-1E5BE3300A64}"/>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직사각형 61">
                      <a:extLst>
                        <a:ext uri="{FF2B5EF4-FFF2-40B4-BE49-F238E27FC236}">
                          <a16:creationId xmlns:a16="http://schemas.microsoft.com/office/drawing/2014/main" id="{71BF6491-B4EE-5F40-8D91-0639E6502FBC}"/>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a:extLst>
                        <a:ext uri="{FF2B5EF4-FFF2-40B4-BE49-F238E27FC236}">
                          <a16:creationId xmlns:a16="http://schemas.microsoft.com/office/drawing/2014/main" id="{AC38D1F1-2A5A-A395-C119-4A4984E3DE74}"/>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a:extLst>
                        <a:ext uri="{FF2B5EF4-FFF2-40B4-BE49-F238E27FC236}">
                          <a16:creationId xmlns:a16="http://schemas.microsoft.com/office/drawing/2014/main" id="{7655E8F6-FE8E-21DF-5BFE-A1E0499ACD5D}"/>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B128339-164C-F424-F8DE-53A8742B1975}"/>
                          </a:ext>
                        </a:extLst>
                      </p:cNvPr>
                      <p:cNvSpPr txBox="1"/>
                      <p:nvPr/>
                    </p:nvSpPr>
                    <p:spPr>
                      <a:xfrm>
                        <a:off x="851779" y="4928756"/>
                        <a:ext cx="338554" cy="260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1</m:t>
                                  </m:r>
                                </m:sup>
                              </m:sSubSup>
                            </m:oMath>
                          </m:oMathPara>
                        </a14:m>
                        <a:endParaRPr lang="ko-KR" altLang="en-US" sz="1000" dirty="0"/>
                      </a:p>
                    </p:txBody>
                  </p:sp>
                </mc:Choice>
                <mc:Fallback xmlns="">
                  <p:sp>
                    <p:nvSpPr>
                      <p:cNvPr id="60" name="TextBox 59">
                        <a:extLst>
                          <a:ext uri="{FF2B5EF4-FFF2-40B4-BE49-F238E27FC236}">
                            <a16:creationId xmlns:a16="http://schemas.microsoft.com/office/drawing/2014/main" id="{AB128339-164C-F424-F8DE-53A8742B1975}"/>
                          </a:ext>
                        </a:extLst>
                      </p:cNvPr>
                      <p:cNvSpPr txBox="1">
                        <a:spLocks noRot="1" noChangeAspect="1" noMove="1" noResize="1" noEditPoints="1" noAdjustHandles="1" noChangeArrowheads="1" noChangeShapeType="1" noTextEdit="1"/>
                      </p:cNvSpPr>
                      <p:nvPr/>
                    </p:nvSpPr>
                    <p:spPr>
                      <a:xfrm>
                        <a:off x="851779" y="4928756"/>
                        <a:ext cx="338554" cy="260777"/>
                      </a:xfrm>
                      <a:prstGeom prst="rect">
                        <a:avLst/>
                      </a:prstGeom>
                      <a:blipFill>
                        <a:blip r:embed="rId4"/>
                        <a:stretch>
                          <a:fillRect/>
                        </a:stretch>
                      </a:blipFill>
                    </p:spPr>
                    <p:txBody>
                      <a:bodyPr/>
                      <a:lstStyle/>
                      <a:p>
                        <a:r>
                          <a:rPr lang="ko-KR" altLang="en-US">
                            <a:noFill/>
                          </a:rPr>
                          <a:t> </a:t>
                        </a:r>
                      </a:p>
                    </p:txBody>
                  </p:sp>
                </mc:Fallback>
              </mc:AlternateContent>
            </p:grpSp>
            <p:grpSp>
              <p:nvGrpSpPr>
                <p:cNvPr id="65" name="그룹 64">
                  <a:extLst>
                    <a:ext uri="{FF2B5EF4-FFF2-40B4-BE49-F238E27FC236}">
                      <a16:creationId xmlns:a16="http://schemas.microsoft.com/office/drawing/2014/main" id="{0E6AD669-40A6-8026-28EA-92DA2334292E}"/>
                    </a:ext>
                  </a:extLst>
                </p:cNvPr>
                <p:cNvGrpSpPr/>
                <p:nvPr/>
              </p:nvGrpSpPr>
              <p:grpSpPr>
                <a:xfrm>
                  <a:off x="807858" y="4954680"/>
                  <a:ext cx="339280" cy="2098172"/>
                  <a:chOff x="851779" y="4928756"/>
                  <a:chExt cx="339280" cy="2098172"/>
                </a:xfrm>
              </p:grpSpPr>
              <p:sp>
                <p:nvSpPr>
                  <p:cNvPr id="66" name="TextBox 65">
                    <a:extLst>
                      <a:ext uri="{FF2B5EF4-FFF2-40B4-BE49-F238E27FC236}">
                        <a16:creationId xmlns:a16="http://schemas.microsoft.com/office/drawing/2014/main" id="{8F02C43A-EE86-D5BB-09A1-DF3F3D2A8E1A}"/>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sheepdog</a:t>
                    </a:r>
                    <a:endParaRPr lang="ko-KR" altLang="en-US" sz="1000" dirty="0"/>
                  </a:p>
                </p:txBody>
              </p:sp>
              <p:grpSp>
                <p:nvGrpSpPr>
                  <p:cNvPr id="67" name="그룹 66">
                    <a:extLst>
                      <a:ext uri="{FF2B5EF4-FFF2-40B4-BE49-F238E27FC236}">
                        <a16:creationId xmlns:a16="http://schemas.microsoft.com/office/drawing/2014/main" id="{434E95A0-F645-5B1D-EA5F-69C6F624EDED}"/>
                      </a:ext>
                    </a:extLst>
                  </p:cNvPr>
                  <p:cNvGrpSpPr/>
                  <p:nvPr/>
                </p:nvGrpSpPr>
                <p:grpSpPr>
                  <a:xfrm>
                    <a:off x="914400" y="5189853"/>
                    <a:ext cx="214171" cy="857456"/>
                    <a:chOff x="301841" y="4171205"/>
                    <a:chExt cx="214171" cy="857456"/>
                  </a:xfrm>
                  <a:solidFill>
                    <a:srgbClr val="F2AC9D"/>
                  </a:solidFill>
                </p:grpSpPr>
                <p:sp>
                  <p:nvSpPr>
                    <p:cNvPr id="69" name="직사각형 68">
                      <a:extLst>
                        <a:ext uri="{FF2B5EF4-FFF2-40B4-BE49-F238E27FC236}">
                          <a16:creationId xmlns:a16="http://schemas.microsoft.com/office/drawing/2014/main" id="{A40A1A6E-C497-21FA-92BD-8EA6733E7BD5}"/>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직사각형 69">
                      <a:extLst>
                        <a:ext uri="{FF2B5EF4-FFF2-40B4-BE49-F238E27FC236}">
                          <a16:creationId xmlns:a16="http://schemas.microsoft.com/office/drawing/2014/main" id="{CFEBAB71-41FC-C08B-118E-05FC2E9BE28F}"/>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직사각형 70">
                      <a:extLst>
                        <a:ext uri="{FF2B5EF4-FFF2-40B4-BE49-F238E27FC236}">
                          <a16:creationId xmlns:a16="http://schemas.microsoft.com/office/drawing/2014/main" id="{5EAFAEF6-5DA9-1E2E-64B8-78CAF6A5261A}"/>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직사각형 71">
                      <a:extLst>
                        <a:ext uri="{FF2B5EF4-FFF2-40B4-BE49-F238E27FC236}">
                          <a16:creationId xmlns:a16="http://schemas.microsoft.com/office/drawing/2014/main" id="{67F8520B-A587-FDA7-109E-76738E53428D}"/>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1413A51B-B6FB-CCD6-3E5E-4C3B70418118}"/>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2</m:t>
                                  </m:r>
                                </m:sup>
                              </m:sSubSup>
                            </m:oMath>
                          </m:oMathPara>
                        </a14:m>
                        <a:endParaRPr lang="ko-KR" altLang="en-US" sz="1000" dirty="0"/>
                      </a:p>
                    </p:txBody>
                  </p:sp>
                </mc:Choice>
                <mc:Fallback xmlns="">
                  <p:sp>
                    <p:nvSpPr>
                      <p:cNvPr id="68" name="TextBox 67">
                        <a:extLst>
                          <a:ext uri="{FF2B5EF4-FFF2-40B4-BE49-F238E27FC236}">
                            <a16:creationId xmlns:a16="http://schemas.microsoft.com/office/drawing/2014/main" id="{1413A51B-B6FB-CCD6-3E5E-4C3B70418118}"/>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5"/>
                        <a:stretch>
                          <a:fillRect/>
                        </a:stretch>
                      </a:blipFill>
                    </p:spPr>
                    <p:txBody>
                      <a:bodyPr/>
                      <a:lstStyle/>
                      <a:p>
                        <a:r>
                          <a:rPr lang="ko-KR" altLang="en-US">
                            <a:noFill/>
                          </a:rPr>
                          <a:t> </a:t>
                        </a:r>
                      </a:p>
                    </p:txBody>
                  </p:sp>
                </mc:Fallback>
              </mc:AlternateContent>
            </p:grpSp>
            <p:grpSp>
              <p:nvGrpSpPr>
                <p:cNvPr id="73" name="그룹 72">
                  <a:extLst>
                    <a:ext uri="{FF2B5EF4-FFF2-40B4-BE49-F238E27FC236}">
                      <a16:creationId xmlns:a16="http://schemas.microsoft.com/office/drawing/2014/main" id="{AC2288CE-21A1-2A50-C738-E346EEBAD56E}"/>
                    </a:ext>
                  </a:extLst>
                </p:cNvPr>
                <p:cNvGrpSpPr/>
                <p:nvPr/>
              </p:nvGrpSpPr>
              <p:grpSpPr>
                <a:xfrm>
                  <a:off x="1039393" y="4954680"/>
                  <a:ext cx="339280" cy="2098172"/>
                  <a:chOff x="851779" y="4928756"/>
                  <a:chExt cx="339280" cy="2098172"/>
                </a:xfrm>
              </p:grpSpPr>
              <p:sp>
                <p:nvSpPr>
                  <p:cNvPr id="74" name="TextBox 73">
                    <a:extLst>
                      <a:ext uri="{FF2B5EF4-FFF2-40B4-BE49-F238E27FC236}">
                        <a16:creationId xmlns:a16="http://schemas.microsoft.com/office/drawing/2014/main" id="{D619047D-C64A-E2C6-5A3F-FBC7A0291A45}"/>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is</a:t>
                    </a:r>
                    <a:endParaRPr lang="ko-KR" altLang="en-US" sz="1000" dirty="0"/>
                  </a:p>
                </p:txBody>
              </p:sp>
              <p:grpSp>
                <p:nvGrpSpPr>
                  <p:cNvPr id="75" name="그룹 74">
                    <a:extLst>
                      <a:ext uri="{FF2B5EF4-FFF2-40B4-BE49-F238E27FC236}">
                        <a16:creationId xmlns:a16="http://schemas.microsoft.com/office/drawing/2014/main" id="{36323DAC-D925-4C1D-F6B1-241CF19E5866}"/>
                      </a:ext>
                    </a:extLst>
                  </p:cNvPr>
                  <p:cNvGrpSpPr/>
                  <p:nvPr/>
                </p:nvGrpSpPr>
                <p:grpSpPr>
                  <a:xfrm>
                    <a:off x="914400" y="5189853"/>
                    <a:ext cx="214171" cy="857456"/>
                    <a:chOff x="301841" y="4171205"/>
                    <a:chExt cx="214171" cy="857456"/>
                  </a:xfrm>
                  <a:solidFill>
                    <a:srgbClr val="F2AC9D"/>
                  </a:solidFill>
                </p:grpSpPr>
                <p:sp>
                  <p:nvSpPr>
                    <p:cNvPr id="77" name="직사각형 76">
                      <a:extLst>
                        <a:ext uri="{FF2B5EF4-FFF2-40B4-BE49-F238E27FC236}">
                          <a16:creationId xmlns:a16="http://schemas.microsoft.com/office/drawing/2014/main" id="{7AE7FC03-617E-395A-FF0E-D9EAADAB3943}"/>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직사각형 77">
                      <a:extLst>
                        <a:ext uri="{FF2B5EF4-FFF2-40B4-BE49-F238E27FC236}">
                          <a16:creationId xmlns:a16="http://schemas.microsoft.com/office/drawing/2014/main" id="{D23E0456-5C2D-5960-3837-684A2BA778EA}"/>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직사각형 78">
                      <a:extLst>
                        <a:ext uri="{FF2B5EF4-FFF2-40B4-BE49-F238E27FC236}">
                          <a16:creationId xmlns:a16="http://schemas.microsoft.com/office/drawing/2014/main" id="{19B6DC03-CED3-2DA3-41EC-5035E6176677}"/>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직사각형 79">
                      <a:extLst>
                        <a:ext uri="{FF2B5EF4-FFF2-40B4-BE49-F238E27FC236}">
                          <a16:creationId xmlns:a16="http://schemas.microsoft.com/office/drawing/2014/main" id="{9627F2B7-9D33-9314-C6A5-4E3008BAD9B2}"/>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C25905A-2E7F-4807-A9A0-EC534635433F}"/>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3</m:t>
                                  </m:r>
                                </m:sup>
                              </m:sSubSup>
                            </m:oMath>
                          </m:oMathPara>
                        </a14:m>
                        <a:endParaRPr lang="ko-KR" altLang="en-US" sz="1000" dirty="0"/>
                      </a:p>
                    </p:txBody>
                  </p:sp>
                </mc:Choice>
                <mc:Fallback xmlns="">
                  <p:sp>
                    <p:nvSpPr>
                      <p:cNvPr id="76" name="TextBox 75">
                        <a:extLst>
                          <a:ext uri="{FF2B5EF4-FFF2-40B4-BE49-F238E27FC236}">
                            <a16:creationId xmlns:a16="http://schemas.microsoft.com/office/drawing/2014/main" id="{9C25905A-2E7F-4807-A9A0-EC534635433F}"/>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6"/>
                        <a:stretch>
                          <a:fillRect/>
                        </a:stretch>
                      </a:blipFill>
                    </p:spPr>
                    <p:txBody>
                      <a:bodyPr/>
                      <a:lstStyle/>
                      <a:p>
                        <a:r>
                          <a:rPr lang="ko-KR" altLang="en-US">
                            <a:noFill/>
                          </a:rPr>
                          <a:t> </a:t>
                        </a:r>
                      </a:p>
                    </p:txBody>
                  </p:sp>
                </mc:Fallback>
              </mc:AlternateContent>
            </p:grpSp>
            <p:grpSp>
              <p:nvGrpSpPr>
                <p:cNvPr id="81" name="그룹 80">
                  <a:extLst>
                    <a:ext uri="{FF2B5EF4-FFF2-40B4-BE49-F238E27FC236}">
                      <a16:creationId xmlns:a16="http://schemas.microsoft.com/office/drawing/2014/main" id="{E0E98A10-5DB3-84E9-EB76-99319E5E3924}"/>
                    </a:ext>
                  </a:extLst>
                </p:cNvPr>
                <p:cNvGrpSpPr/>
                <p:nvPr/>
              </p:nvGrpSpPr>
              <p:grpSpPr>
                <a:xfrm>
                  <a:off x="1269542" y="4954287"/>
                  <a:ext cx="339280" cy="2098172"/>
                  <a:chOff x="851779" y="4928756"/>
                  <a:chExt cx="339280" cy="2098172"/>
                </a:xfrm>
              </p:grpSpPr>
              <p:sp>
                <p:nvSpPr>
                  <p:cNvPr id="82" name="TextBox 81">
                    <a:extLst>
                      <a:ext uri="{FF2B5EF4-FFF2-40B4-BE49-F238E27FC236}">
                        <a16:creationId xmlns:a16="http://schemas.microsoft.com/office/drawing/2014/main" id="{511490FA-034A-CBA9-F831-C193BAB7138B}"/>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so</a:t>
                    </a:r>
                    <a:endParaRPr lang="ko-KR" altLang="en-US" sz="1000" dirty="0"/>
                  </a:p>
                </p:txBody>
              </p:sp>
              <p:grpSp>
                <p:nvGrpSpPr>
                  <p:cNvPr id="83" name="그룹 82">
                    <a:extLst>
                      <a:ext uri="{FF2B5EF4-FFF2-40B4-BE49-F238E27FC236}">
                        <a16:creationId xmlns:a16="http://schemas.microsoft.com/office/drawing/2014/main" id="{3DB467AF-CD9A-FC55-5668-802717CB9422}"/>
                      </a:ext>
                    </a:extLst>
                  </p:cNvPr>
                  <p:cNvGrpSpPr/>
                  <p:nvPr/>
                </p:nvGrpSpPr>
                <p:grpSpPr>
                  <a:xfrm>
                    <a:off x="914400" y="5189853"/>
                    <a:ext cx="214171" cy="857456"/>
                    <a:chOff x="301841" y="4171205"/>
                    <a:chExt cx="214171" cy="857456"/>
                  </a:xfrm>
                  <a:solidFill>
                    <a:srgbClr val="F2AC9D"/>
                  </a:solidFill>
                </p:grpSpPr>
                <p:sp>
                  <p:nvSpPr>
                    <p:cNvPr id="85" name="직사각형 84">
                      <a:extLst>
                        <a:ext uri="{FF2B5EF4-FFF2-40B4-BE49-F238E27FC236}">
                          <a16:creationId xmlns:a16="http://schemas.microsoft.com/office/drawing/2014/main" id="{6F9510B7-E2CB-B5B7-04B5-CA67AB1C3A13}"/>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직사각형 85">
                      <a:extLst>
                        <a:ext uri="{FF2B5EF4-FFF2-40B4-BE49-F238E27FC236}">
                          <a16:creationId xmlns:a16="http://schemas.microsoft.com/office/drawing/2014/main" id="{E0BC646D-66EE-614C-6C3B-F09000F5CB82}"/>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직사각형 86">
                      <a:extLst>
                        <a:ext uri="{FF2B5EF4-FFF2-40B4-BE49-F238E27FC236}">
                          <a16:creationId xmlns:a16="http://schemas.microsoft.com/office/drawing/2014/main" id="{45E94611-E73D-900D-7306-67D27014C91E}"/>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직사각형 87">
                      <a:extLst>
                        <a:ext uri="{FF2B5EF4-FFF2-40B4-BE49-F238E27FC236}">
                          <a16:creationId xmlns:a16="http://schemas.microsoft.com/office/drawing/2014/main" id="{6DB0D8F6-E016-B20F-EA05-EF8ADC673E0D}"/>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51CF2606-E72F-8764-3DD0-B0B22B46748B}"/>
                          </a:ext>
                        </a:extLst>
                      </p:cNvPr>
                      <p:cNvSpPr txBox="1"/>
                      <p:nvPr/>
                    </p:nvSpPr>
                    <p:spPr>
                      <a:xfrm>
                        <a:off x="851779" y="4928756"/>
                        <a:ext cx="338554" cy="26045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4</m:t>
                                  </m:r>
                                </m:sup>
                              </m:sSubSup>
                            </m:oMath>
                          </m:oMathPara>
                        </a14:m>
                        <a:endParaRPr lang="ko-KR" altLang="en-US" sz="1000" dirty="0"/>
                      </a:p>
                    </p:txBody>
                  </p:sp>
                </mc:Choice>
                <mc:Fallback xmlns="">
                  <p:sp>
                    <p:nvSpPr>
                      <p:cNvPr id="84" name="TextBox 83">
                        <a:extLst>
                          <a:ext uri="{FF2B5EF4-FFF2-40B4-BE49-F238E27FC236}">
                            <a16:creationId xmlns:a16="http://schemas.microsoft.com/office/drawing/2014/main" id="{51CF2606-E72F-8764-3DD0-B0B22B46748B}"/>
                          </a:ext>
                        </a:extLst>
                      </p:cNvPr>
                      <p:cNvSpPr txBox="1">
                        <a:spLocks noRot="1" noChangeAspect="1" noMove="1" noResize="1" noEditPoints="1" noAdjustHandles="1" noChangeArrowheads="1" noChangeShapeType="1" noTextEdit="1"/>
                      </p:cNvSpPr>
                      <p:nvPr/>
                    </p:nvSpPr>
                    <p:spPr>
                      <a:xfrm>
                        <a:off x="851779" y="4928756"/>
                        <a:ext cx="338554" cy="260456"/>
                      </a:xfrm>
                      <a:prstGeom prst="rect">
                        <a:avLst/>
                      </a:prstGeom>
                      <a:blipFill>
                        <a:blip r:embed="rId7"/>
                        <a:stretch>
                          <a:fillRect/>
                        </a:stretch>
                      </a:blipFill>
                    </p:spPr>
                    <p:txBody>
                      <a:bodyPr/>
                      <a:lstStyle/>
                      <a:p>
                        <a:r>
                          <a:rPr lang="ko-KR" altLang="en-US">
                            <a:noFill/>
                          </a:rPr>
                          <a:t> </a:t>
                        </a:r>
                      </a:p>
                    </p:txBody>
                  </p:sp>
                </mc:Fallback>
              </mc:AlternateContent>
            </p:grpSp>
            <p:grpSp>
              <p:nvGrpSpPr>
                <p:cNvPr id="89" name="그룹 88">
                  <a:extLst>
                    <a:ext uri="{FF2B5EF4-FFF2-40B4-BE49-F238E27FC236}">
                      <a16:creationId xmlns:a16="http://schemas.microsoft.com/office/drawing/2014/main" id="{94975664-D3F5-9DAA-0782-FA76A796E873}"/>
                    </a:ext>
                  </a:extLst>
                </p:cNvPr>
                <p:cNvGrpSpPr/>
                <p:nvPr/>
              </p:nvGrpSpPr>
              <p:grpSpPr>
                <a:xfrm>
                  <a:off x="1501011" y="4954287"/>
                  <a:ext cx="339280" cy="2098172"/>
                  <a:chOff x="851779" y="4928756"/>
                  <a:chExt cx="339280" cy="2098172"/>
                </a:xfrm>
              </p:grpSpPr>
              <p:sp>
                <p:nvSpPr>
                  <p:cNvPr id="90" name="TextBox 89">
                    <a:extLst>
                      <a:ext uri="{FF2B5EF4-FFF2-40B4-BE49-F238E27FC236}">
                        <a16:creationId xmlns:a16="http://schemas.microsoft.com/office/drawing/2014/main" id="{A64B9E1D-C412-583D-5E1F-627576617CFC}"/>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affectionate</a:t>
                    </a:r>
                    <a:endParaRPr lang="ko-KR" altLang="en-US" sz="1000" dirty="0"/>
                  </a:p>
                </p:txBody>
              </p:sp>
              <p:grpSp>
                <p:nvGrpSpPr>
                  <p:cNvPr id="91" name="그룹 90">
                    <a:extLst>
                      <a:ext uri="{FF2B5EF4-FFF2-40B4-BE49-F238E27FC236}">
                        <a16:creationId xmlns:a16="http://schemas.microsoft.com/office/drawing/2014/main" id="{1B2DF899-F745-1B37-3737-A97F0899C651}"/>
                      </a:ext>
                    </a:extLst>
                  </p:cNvPr>
                  <p:cNvGrpSpPr/>
                  <p:nvPr/>
                </p:nvGrpSpPr>
                <p:grpSpPr>
                  <a:xfrm>
                    <a:off x="914400" y="5189853"/>
                    <a:ext cx="214171" cy="857456"/>
                    <a:chOff x="301841" y="4171205"/>
                    <a:chExt cx="214171" cy="857456"/>
                  </a:xfrm>
                  <a:solidFill>
                    <a:srgbClr val="F2AC9D"/>
                  </a:solidFill>
                </p:grpSpPr>
                <p:sp>
                  <p:nvSpPr>
                    <p:cNvPr id="93" name="직사각형 92">
                      <a:extLst>
                        <a:ext uri="{FF2B5EF4-FFF2-40B4-BE49-F238E27FC236}">
                          <a16:creationId xmlns:a16="http://schemas.microsoft.com/office/drawing/2014/main" id="{D29AF12A-A623-5CAB-963A-558C23D2D079}"/>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a:extLst>
                        <a:ext uri="{FF2B5EF4-FFF2-40B4-BE49-F238E27FC236}">
                          <a16:creationId xmlns:a16="http://schemas.microsoft.com/office/drawing/2014/main" id="{A30AFDD2-7D2A-2A75-D645-274F1E4EF747}"/>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a:extLst>
                        <a:ext uri="{FF2B5EF4-FFF2-40B4-BE49-F238E27FC236}">
                          <a16:creationId xmlns:a16="http://schemas.microsoft.com/office/drawing/2014/main" id="{187EF1BE-151D-CB02-FB04-549DF28E0B9E}"/>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직사각형 95">
                      <a:extLst>
                        <a:ext uri="{FF2B5EF4-FFF2-40B4-BE49-F238E27FC236}">
                          <a16:creationId xmlns:a16="http://schemas.microsoft.com/office/drawing/2014/main" id="{9E871DF2-5A96-60B8-75A7-27AEE4E21ABF}"/>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FAF2E2AB-C9E4-3D69-86FB-EDAA29D2435E}"/>
                          </a:ext>
                        </a:extLst>
                      </p:cNvPr>
                      <p:cNvSpPr txBox="1"/>
                      <p:nvPr/>
                    </p:nvSpPr>
                    <p:spPr>
                      <a:xfrm>
                        <a:off x="851779" y="4928756"/>
                        <a:ext cx="338554" cy="2632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5</m:t>
                                  </m:r>
                                </m:sup>
                              </m:sSubSup>
                            </m:oMath>
                          </m:oMathPara>
                        </a14:m>
                        <a:endParaRPr lang="ko-KR" altLang="en-US" sz="1000" dirty="0"/>
                      </a:p>
                    </p:txBody>
                  </p:sp>
                </mc:Choice>
                <mc:Fallback xmlns="">
                  <p:sp>
                    <p:nvSpPr>
                      <p:cNvPr id="92" name="TextBox 91">
                        <a:extLst>
                          <a:ext uri="{FF2B5EF4-FFF2-40B4-BE49-F238E27FC236}">
                            <a16:creationId xmlns:a16="http://schemas.microsoft.com/office/drawing/2014/main" id="{FAF2E2AB-C9E4-3D69-86FB-EDAA29D2435E}"/>
                          </a:ext>
                        </a:extLst>
                      </p:cNvPr>
                      <p:cNvSpPr txBox="1">
                        <a:spLocks noRot="1" noChangeAspect="1" noMove="1" noResize="1" noEditPoints="1" noAdjustHandles="1" noChangeArrowheads="1" noChangeShapeType="1" noTextEdit="1"/>
                      </p:cNvSpPr>
                      <p:nvPr/>
                    </p:nvSpPr>
                    <p:spPr>
                      <a:xfrm>
                        <a:off x="851779" y="4928756"/>
                        <a:ext cx="338554" cy="263277"/>
                      </a:xfrm>
                      <a:prstGeom prst="rect">
                        <a:avLst/>
                      </a:prstGeom>
                      <a:blipFill>
                        <a:blip r:embed="rId8"/>
                        <a:stretch>
                          <a:fillRect/>
                        </a:stretch>
                      </a:blipFill>
                    </p:spPr>
                    <p:txBody>
                      <a:bodyPr/>
                      <a:lstStyle/>
                      <a:p>
                        <a:r>
                          <a:rPr lang="ko-KR" altLang="en-US">
                            <a:noFill/>
                          </a:rPr>
                          <a:t> </a:t>
                        </a:r>
                      </a:p>
                    </p:txBody>
                  </p:sp>
                </mc:Fallback>
              </mc:AlternateContent>
            </p:grpSp>
          </p:grpSp>
        </p:grpSp>
        <p:sp>
          <p:nvSpPr>
            <p:cNvPr id="154" name="사각형: 둥근 모서리 153">
              <a:extLst>
                <a:ext uri="{FF2B5EF4-FFF2-40B4-BE49-F238E27FC236}">
                  <a16:creationId xmlns:a16="http://schemas.microsoft.com/office/drawing/2014/main" id="{662DD5F9-3E4A-087A-6CB5-23EAB68746DF}"/>
                </a:ext>
              </a:extLst>
            </p:cNvPr>
            <p:cNvSpPr/>
            <p:nvPr/>
          </p:nvSpPr>
          <p:spPr>
            <a:xfrm>
              <a:off x="8367094" y="3738078"/>
              <a:ext cx="1198485" cy="399600"/>
            </a:xfrm>
            <a:prstGeom prst="roundRect">
              <a:avLst/>
            </a:prstGeom>
            <a:solidFill>
              <a:srgbClr val="AEC5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Linear</a:t>
              </a:r>
              <a:endParaRPr lang="ko-KR" altLang="en-US" dirty="0">
                <a:solidFill>
                  <a:sysClr val="windowText" lastClr="000000"/>
                </a:solidFill>
              </a:endParaRPr>
            </a:p>
          </p:txBody>
        </p:sp>
        <p:grpSp>
          <p:nvGrpSpPr>
            <p:cNvPr id="209" name="그룹 208">
              <a:extLst>
                <a:ext uri="{FF2B5EF4-FFF2-40B4-BE49-F238E27FC236}">
                  <a16:creationId xmlns:a16="http://schemas.microsoft.com/office/drawing/2014/main" id="{0D22B884-3F64-8602-DCCB-079C5FF276CC}"/>
                </a:ext>
              </a:extLst>
            </p:cNvPr>
            <p:cNvGrpSpPr/>
            <p:nvPr/>
          </p:nvGrpSpPr>
          <p:grpSpPr>
            <a:xfrm>
              <a:off x="8205632" y="4144039"/>
              <a:ext cx="1494777" cy="2158087"/>
              <a:chOff x="8205632" y="4144039"/>
              <a:chExt cx="1494777" cy="2158087"/>
            </a:xfrm>
          </p:grpSpPr>
          <p:sp>
            <p:nvSpPr>
              <p:cNvPr id="30" name="TextBox 29">
                <a:extLst>
                  <a:ext uri="{FF2B5EF4-FFF2-40B4-BE49-F238E27FC236}">
                    <a16:creationId xmlns:a16="http://schemas.microsoft.com/office/drawing/2014/main" id="{8C867B03-7CBA-F610-A59E-39C25FD939F0}"/>
                  </a:ext>
                </a:extLst>
              </p:cNvPr>
              <p:cNvSpPr txBox="1"/>
              <p:nvPr/>
            </p:nvSpPr>
            <p:spPr>
              <a:xfrm>
                <a:off x="8813848" y="5932794"/>
                <a:ext cx="295113" cy="369332"/>
              </a:xfrm>
              <a:prstGeom prst="rect">
                <a:avLst/>
              </a:prstGeom>
              <a:noFill/>
            </p:spPr>
            <p:txBody>
              <a:bodyPr wrap="square" rtlCol="0" anchor="ctr">
                <a:spAutoFit/>
              </a:bodyPr>
              <a:lstStyle/>
              <a:p>
                <a:pPr algn="ctr"/>
                <a:r>
                  <a:rPr lang="en-US" altLang="ko-KR" dirty="0"/>
                  <a:t>V</a:t>
                </a:r>
                <a:endParaRPr lang="ko-KR" altLang="en-US" dirty="0"/>
              </a:p>
            </p:txBody>
          </p:sp>
          <p:grpSp>
            <p:nvGrpSpPr>
              <p:cNvPr id="155" name="그룹 154">
                <a:extLst>
                  <a:ext uri="{FF2B5EF4-FFF2-40B4-BE49-F238E27FC236}">
                    <a16:creationId xmlns:a16="http://schemas.microsoft.com/office/drawing/2014/main" id="{8E180813-53AF-1D40-9B91-AC8B8EDDBD8D}"/>
                  </a:ext>
                </a:extLst>
              </p:cNvPr>
              <p:cNvGrpSpPr/>
              <p:nvPr/>
            </p:nvGrpSpPr>
            <p:grpSpPr>
              <a:xfrm>
                <a:off x="8205632" y="4144039"/>
                <a:ext cx="1494777" cy="2098565"/>
                <a:chOff x="345514" y="4954287"/>
                <a:chExt cx="1494777" cy="2098565"/>
              </a:xfrm>
            </p:grpSpPr>
            <p:grpSp>
              <p:nvGrpSpPr>
                <p:cNvPr id="156" name="그룹 155">
                  <a:extLst>
                    <a:ext uri="{FF2B5EF4-FFF2-40B4-BE49-F238E27FC236}">
                      <a16:creationId xmlns:a16="http://schemas.microsoft.com/office/drawing/2014/main" id="{F9D05859-6C4C-7075-90B0-D43BBFF29D02}"/>
                    </a:ext>
                  </a:extLst>
                </p:cNvPr>
                <p:cNvGrpSpPr/>
                <p:nvPr/>
              </p:nvGrpSpPr>
              <p:grpSpPr>
                <a:xfrm>
                  <a:off x="345514" y="4954680"/>
                  <a:ext cx="339280" cy="2098172"/>
                  <a:chOff x="851779" y="4928756"/>
                  <a:chExt cx="339280" cy="2098172"/>
                </a:xfrm>
              </p:grpSpPr>
              <p:sp>
                <p:nvSpPr>
                  <p:cNvPr id="197" name="TextBox 196">
                    <a:extLst>
                      <a:ext uri="{FF2B5EF4-FFF2-40B4-BE49-F238E27FC236}">
                        <a16:creationId xmlns:a16="http://schemas.microsoft.com/office/drawing/2014/main" id="{89C42CCA-AD32-5819-85C2-104C1372CD56}"/>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The</a:t>
                    </a:r>
                    <a:endParaRPr lang="ko-KR" altLang="en-US" sz="1000" dirty="0"/>
                  </a:p>
                </p:txBody>
              </p:sp>
              <p:grpSp>
                <p:nvGrpSpPr>
                  <p:cNvPr id="198" name="그룹 197">
                    <a:extLst>
                      <a:ext uri="{FF2B5EF4-FFF2-40B4-BE49-F238E27FC236}">
                        <a16:creationId xmlns:a16="http://schemas.microsoft.com/office/drawing/2014/main" id="{1441DA3B-1301-71CC-CBE0-5711415842C7}"/>
                      </a:ext>
                    </a:extLst>
                  </p:cNvPr>
                  <p:cNvGrpSpPr/>
                  <p:nvPr/>
                </p:nvGrpSpPr>
                <p:grpSpPr>
                  <a:xfrm>
                    <a:off x="914400" y="5189853"/>
                    <a:ext cx="214171" cy="857456"/>
                    <a:chOff x="301841" y="4171205"/>
                    <a:chExt cx="214171" cy="857456"/>
                  </a:xfrm>
                  <a:solidFill>
                    <a:srgbClr val="F2AC9D"/>
                  </a:solidFill>
                </p:grpSpPr>
                <p:sp>
                  <p:nvSpPr>
                    <p:cNvPr id="200" name="직사각형 199">
                      <a:extLst>
                        <a:ext uri="{FF2B5EF4-FFF2-40B4-BE49-F238E27FC236}">
                          <a16:creationId xmlns:a16="http://schemas.microsoft.com/office/drawing/2014/main" id="{CE01DE44-F403-0C70-A562-A32126159033}"/>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1" name="직사각형 200">
                      <a:extLst>
                        <a:ext uri="{FF2B5EF4-FFF2-40B4-BE49-F238E27FC236}">
                          <a16:creationId xmlns:a16="http://schemas.microsoft.com/office/drawing/2014/main" id="{72C17C9A-3566-35D9-20E6-595FCE45E2C5}"/>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2" name="직사각형 201">
                      <a:extLst>
                        <a:ext uri="{FF2B5EF4-FFF2-40B4-BE49-F238E27FC236}">
                          <a16:creationId xmlns:a16="http://schemas.microsoft.com/office/drawing/2014/main" id="{B76A6C40-0A7B-BA47-EB67-92CF80D64270}"/>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3" name="직사각형 202">
                      <a:extLst>
                        <a:ext uri="{FF2B5EF4-FFF2-40B4-BE49-F238E27FC236}">
                          <a16:creationId xmlns:a16="http://schemas.microsoft.com/office/drawing/2014/main" id="{09987255-5468-914F-2343-F94933B82A17}"/>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E1E74D2D-D7FD-0A41-6E1D-D47DDCE0FE53}"/>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0</m:t>
                                  </m:r>
                                </m:sup>
                              </m:sSubSup>
                            </m:oMath>
                          </m:oMathPara>
                        </a14:m>
                        <a:endParaRPr lang="ko-KR" altLang="en-US" sz="1000" dirty="0"/>
                      </a:p>
                    </p:txBody>
                  </p:sp>
                </mc:Choice>
                <mc:Fallback xmlns="">
                  <p:sp>
                    <p:nvSpPr>
                      <p:cNvPr id="199" name="TextBox 198">
                        <a:extLst>
                          <a:ext uri="{FF2B5EF4-FFF2-40B4-BE49-F238E27FC236}">
                            <a16:creationId xmlns:a16="http://schemas.microsoft.com/office/drawing/2014/main" id="{E1E74D2D-D7FD-0A41-6E1D-D47DDCE0FE53}"/>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9"/>
                        <a:stretch>
                          <a:fillRect/>
                        </a:stretch>
                      </a:blipFill>
                    </p:spPr>
                    <p:txBody>
                      <a:bodyPr/>
                      <a:lstStyle/>
                      <a:p>
                        <a:r>
                          <a:rPr lang="ko-KR" altLang="en-US">
                            <a:noFill/>
                          </a:rPr>
                          <a:t> </a:t>
                        </a:r>
                      </a:p>
                    </p:txBody>
                  </p:sp>
                </mc:Fallback>
              </mc:AlternateContent>
            </p:grpSp>
            <p:grpSp>
              <p:nvGrpSpPr>
                <p:cNvPr id="157" name="그룹 156">
                  <a:extLst>
                    <a:ext uri="{FF2B5EF4-FFF2-40B4-BE49-F238E27FC236}">
                      <a16:creationId xmlns:a16="http://schemas.microsoft.com/office/drawing/2014/main" id="{56E92FCF-3155-2530-E29C-E90E8018B624}"/>
                    </a:ext>
                  </a:extLst>
                </p:cNvPr>
                <p:cNvGrpSpPr/>
                <p:nvPr/>
              </p:nvGrpSpPr>
              <p:grpSpPr>
                <a:xfrm>
                  <a:off x="577049" y="4954680"/>
                  <a:ext cx="339280" cy="2098172"/>
                  <a:chOff x="851779" y="4928756"/>
                  <a:chExt cx="339280" cy="2098172"/>
                </a:xfrm>
              </p:grpSpPr>
              <p:sp>
                <p:nvSpPr>
                  <p:cNvPr id="190" name="TextBox 189">
                    <a:extLst>
                      <a:ext uri="{FF2B5EF4-FFF2-40B4-BE49-F238E27FC236}">
                        <a16:creationId xmlns:a16="http://schemas.microsoft.com/office/drawing/2014/main" id="{732CF48B-A69C-94C1-F95F-82FC1D5C66A0}"/>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err="1"/>
                      <a:t>shetland</a:t>
                    </a:r>
                    <a:endParaRPr lang="ko-KR" altLang="en-US" sz="1000" dirty="0"/>
                  </a:p>
                </p:txBody>
              </p:sp>
              <p:grpSp>
                <p:nvGrpSpPr>
                  <p:cNvPr id="191" name="그룹 190">
                    <a:extLst>
                      <a:ext uri="{FF2B5EF4-FFF2-40B4-BE49-F238E27FC236}">
                        <a16:creationId xmlns:a16="http://schemas.microsoft.com/office/drawing/2014/main" id="{3A627E4F-AF81-151B-F4EA-447E65AA00AB}"/>
                      </a:ext>
                    </a:extLst>
                  </p:cNvPr>
                  <p:cNvGrpSpPr/>
                  <p:nvPr/>
                </p:nvGrpSpPr>
                <p:grpSpPr>
                  <a:xfrm>
                    <a:off x="914400" y="5189853"/>
                    <a:ext cx="214171" cy="857456"/>
                    <a:chOff x="301841" y="4171205"/>
                    <a:chExt cx="214171" cy="857456"/>
                  </a:xfrm>
                  <a:solidFill>
                    <a:srgbClr val="F2AC9D"/>
                  </a:solidFill>
                </p:grpSpPr>
                <p:sp>
                  <p:nvSpPr>
                    <p:cNvPr id="193" name="직사각형 192">
                      <a:extLst>
                        <a:ext uri="{FF2B5EF4-FFF2-40B4-BE49-F238E27FC236}">
                          <a16:creationId xmlns:a16="http://schemas.microsoft.com/office/drawing/2014/main" id="{6445E384-94F2-D367-4511-031641A0337D}"/>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4" name="직사각형 193">
                      <a:extLst>
                        <a:ext uri="{FF2B5EF4-FFF2-40B4-BE49-F238E27FC236}">
                          <a16:creationId xmlns:a16="http://schemas.microsoft.com/office/drawing/2014/main" id="{08F033CD-B829-B95D-9AD1-C0C1E42D88D9}"/>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5" name="직사각형 194">
                      <a:extLst>
                        <a:ext uri="{FF2B5EF4-FFF2-40B4-BE49-F238E27FC236}">
                          <a16:creationId xmlns:a16="http://schemas.microsoft.com/office/drawing/2014/main" id="{3FB3C60A-D4C9-30EB-214A-91312528BBC8}"/>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6" name="직사각형 195">
                      <a:extLst>
                        <a:ext uri="{FF2B5EF4-FFF2-40B4-BE49-F238E27FC236}">
                          <a16:creationId xmlns:a16="http://schemas.microsoft.com/office/drawing/2014/main" id="{42777799-E658-781E-21BF-61C7A4CDBBA8}"/>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D868DE51-7A1C-2AC7-125B-4CB3F15C42F4}"/>
                          </a:ext>
                        </a:extLst>
                      </p:cNvPr>
                      <p:cNvSpPr txBox="1"/>
                      <p:nvPr/>
                    </p:nvSpPr>
                    <p:spPr>
                      <a:xfrm>
                        <a:off x="851779" y="4928756"/>
                        <a:ext cx="338554" cy="260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1</m:t>
                                  </m:r>
                                </m:sup>
                              </m:sSubSup>
                            </m:oMath>
                          </m:oMathPara>
                        </a14:m>
                        <a:endParaRPr lang="ko-KR" altLang="en-US" sz="1000" dirty="0"/>
                      </a:p>
                    </p:txBody>
                  </p:sp>
                </mc:Choice>
                <mc:Fallback xmlns="">
                  <p:sp>
                    <p:nvSpPr>
                      <p:cNvPr id="192" name="TextBox 191">
                        <a:extLst>
                          <a:ext uri="{FF2B5EF4-FFF2-40B4-BE49-F238E27FC236}">
                            <a16:creationId xmlns:a16="http://schemas.microsoft.com/office/drawing/2014/main" id="{D868DE51-7A1C-2AC7-125B-4CB3F15C42F4}"/>
                          </a:ext>
                        </a:extLst>
                      </p:cNvPr>
                      <p:cNvSpPr txBox="1">
                        <a:spLocks noRot="1" noChangeAspect="1" noMove="1" noResize="1" noEditPoints="1" noAdjustHandles="1" noChangeArrowheads="1" noChangeShapeType="1" noTextEdit="1"/>
                      </p:cNvSpPr>
                      <p:nvPr/>
                    </p:nvSpPr>
                    <p:spPr>
                      <a:xfrm>
                        <a:off x="851779" y="4928756"/>
                        <a:ext cx="338554" cy="260777"/>
                      </a:xfrm>
                      <a:prstGeom prst="rect">
                        <a:avLst/>
                      </a:prstGeom>
                      <a:blipFill>
                        <a:blip r:embed="rId10"/>
                        <a:stretch>
                          <a:fillRect/>
                        </a:stretch>
                      </a:blipFill>
                    </p:spPr>
                    <p:txBody>
                      <a:bodyPr/>
                      <a:lstStyle/>
                      <a:p>
                        <a:r>
                          <a:rPr lang="ko-KR" altLang="en-US">
                            <a:noFill/>
                          </a:rPr>
                          <a:t> </a:t>
                        </a:r>
                      </a:p>
                    </p:txBody>
                  </p:sp>
                </mc:Fallback>
              </mc:AlternateContent>
            </p:grpSp>
            <p:grpSp>
              <p:nvGrpSpPr>
                <p:cNvPr id="158" name="그룹 157">
                  <a:extLst>
                    <a:ext uri="{FF2B5EF4-FFF2-40B4-BE49-F238E27FC236}">
                      <a16:creationId xmlns:a16="http://schemas.microsoft.com/office/drawing/2014/main" id="{1900EB88-4D5C-A74D-904C-290638CDDC56}"/>
                    </a:ext>
                  </a:extLst>
                </p:cNvPr>
                <p:cNvGrpSpPr/>
                <p:nvPr/>
              </p:nvGrpSpPr>
              <p:grpSpPr>
                <a:xfrm>
                  <a:off x="807858" y="4954680"/>
                  <a:ext cx="339280" cy="2098172"/>
                  <a:chOff x="851779" y="4928756"/>
                  <a:chExt cx="339280" cy="2098172"/>
                </a:xfrm>
              </p:grpSpPr>
              <p:sp>
                <p:nvSpPr>
                  <p:cNvPr id="183" name="TextBox 182">
                    <a:extLst>
                      <a:ext uri="{FF2B5EF4-FFF2-40B4-BE49-F238E27FC236}">
                        <a16:creationId xmlns:a16="http://schemas.microsoft.com/office/drawing/2014/main" id="{514B3D2E-6EC7-C4E9-3772-9EFBE892D5E9}"/>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sheepdog</a:t>
                    </a:r>
                    <a:endParaRPr lang="ko-KR" altLang="en-US" sz="1000" dirty="0"/>
                  </a:p>
                </p:txBody>
              </p:sp>
              <p:grpSp>
                <p:nvGrpSpPr>
                  <p:cNvPr id="184" name="그룹 183">
                    <a:extLst>
                      <a:ext uri="{FF2B5EF4-FFF2-40B4-BE49-F238E27FC236}">
                        <a16:creationId xmlns:a16="http://schemas.microsoft.com/office/drawing/2014/main" id="{D67B92DB-0AAD-D275-FD25-6C115E881C82}"/>
                      </a:ext>
                    </a:extLst>
                  </p:cNvPr>
                  <p:cNvGrpSpPr/>
                  <p:nvPr/>
                </p:nvGrpSpPr>
                <p:grpSpPr>
                  <a:xfrm>
                    <a:off x="914400" y="5189853"/>
                    <a:ext cx="214171" cy="857456"/>
                    <a:chOff x="301841" y="4171205"/>
                    <a:chExt cx="214171" cy="857456"/>
                  </a:xfrm>
                  <a:solidFill>
                    <a:srgbClr val="F2AC9D"/>
                  </a:solidFill>
                </p:grpSpPr>
                <p:sp>
                  <p:nvSpPr>
                    <p:cNvPr id="186" name="직사각형 185">
                      <a:extLst>
                        <a:ext uri="{FF2B5EF4-FFF2-40B4-BE49-F238E27FC236}">
                          <a16:creationId xmlns:a16="http://schemas.microsoft.com/office/drawing/2014/main" id="{495920FB-1E90-D0F7-2830-EAB1FF2BA55E}"/>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7" name="직사각형 186">
                      <a:extLst>
                        <a:ext uri="{FF2B5EF4-FFF2-40B4-BE49-F238E27FC236}">
                          <a16:creationId xmlns:a16="http://schemas.microsoft.com/office/drawing/2014/main" id="{B7A418FB-8E68-621A-9DD3-4FA2719042EB}"/>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8" name="직사각형 187">
                      <a:extLst>
                        <a:ext uri="{FF2B5EF4-FFF2-40B4-BE49-F238E27FC236}">
                          <a16:creationId xmlns:a16="http://schemas.microsoft.com/office/drawing/2014/main" id="{682C1E5D-8A09-2895-AA61-410B908D558F}"/>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9" name="직사각형 188">
                      <a:extLst>
                        <a:ext uri="{FF2B5EF4-FFF2-40B4-BE49-F238E27FC236}">
                          <a16:creationId xmlns:a16="http://schemas.microsoft.com/office/drawing/2014/main" id="{9936CD7E-7619-DABC-1D8C-BBF650AE042D}"/>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E616A4DC-6208-748E-3470-8CD85382B60B}"/>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2</m:t>
                                  </m:r>
                                </m:sup>
                              </m:sSubSup>
                            </m:oMath>
                          </m:oMathPara>
                        </a14:m>
                        <a:endParaRPr lang="ko-KR" altLang="en-US" sz="1000" dirty="0"/>
                      </a:p>
                    </p:txBody>
                  </p:sp>
                </mc:Choice>
                <mc:Fallback xmlns="">
                  <p:sp>
                    <p:nvSpPr>
                      <p:cNvPr id="185" name="TextBox 184">
                        <a:extLst>
                          <a:ext uri="{FF2B5EF4-FFF2-40B4-BE49-F238E27FC236}">
                            <a16:creationId xmlns:a16="http://schemas.microsoft.com/office/drawing/2014/main" id="{E616A4DC-6208-748E-3470-8CD85382B60B}"/>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5"/>
                        <a:stretch>
                          <a:fillRect/>
                        </a:stretch>
                      </a:blipFill>
                    </p:spPr>
                    <p:txBody>
                      <a:bodyPr/>
                      <a:lstStyle/>
                      <a:p>
                        <a:r>
                          <a:rPr lang="ko-KR" altLang="en-US">
                            <a:noFill/>
                          </a:rPr>
                          <a:t> </a:t>
                        </a:r>
                      </a:p>
                    </p:txBody>
                  </p:sp>
                </mc:Fallback>
              </mc:AlternateContent>
            </p:grpSp>
            <p:grpSp>
              <p:nvGrpSpPr>
                <p:cNvPr id="159" name="그룹 158">
                  <a:extLst>
                    <a:ext uri="{FF2B5EF4-FFF2-40B4-BE49-F238E27FC236}">
                      <a16:creationId xmlns:a16="http://schemas.microsoft.com/office/drawing/2014/main" id="{8F49FB60-2286-F534-1BF1-950030E39970}"/>
                    </a:ext>
                  </a:extLst>
                </p:cNvPr>
                <p:cNvGrpSpPr/>
                <p:nvPr/>
              </p:nvGrpSpPr>
              <p:grpSpPr>
                <a:xfrm>
                  <a:off x="1039393" y="4954680"/>
                  <a:ext cx="339280" cy="2098172"/>
                  <a:chOff x="851779" y="4928756"/>
                  <a:chExt cx="339280" cy="2098172"/>
                </a:xfrm>
              </p:grpSpPr>
              <p:sp>
                <p:nvSpPr>
                  <p:cNvPr id="176" name="TextBox 175">
                    <a:extLst>
                      <a:ext uri="{FF2B5EF4-FFF2-40B4-BE49-F238E27FC236}">
                        <a16:creationId xmlns:a16="http://schemas.microsoft.com/office/drawing/2014/main" id="{4E641D05-5DD2-3975-8D62-0AA19DC873D5}"/>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is</a:t>
                    </a:r>
                    <a:endParaRPr lang="ko-KR" altLang="en-US" sz="1000" dirty="0"/>
                  </a:p>
                </p:txBody>
              </p:sp>
              <p:grpSp>
                <p:nvGrpSpPr>
                  <p:cNvPr id="177" name="그룹 176">
                    <a:extLst>
                      <a:ext uri="{FF2B5EF4-FFF2-40B4-BE49-F238E27FC236}">
                        <a16:creationId xmlns:a16="http://schemas.microsoft.com/office/drawing/2014/main" id="{3987EC5A-8FA0-A42A-7A73-F5372BFCD8FD}"/>
                      </a:ext>
                    </a:extLst>
                  </p:cNvPr>
                  <p:cNvGrpSpPr/>
                  <p:nvPr/>
                </p:nvGrpSpPr>
                <p:grpSpPr>
                  <a:xfrm>
                    <a:off x="914400" y="5189853"/>
                    <a:ext cx="214171" cy="857456"/>
                    <a:chOff x="301841" y="4171205"/>
                    <a:chExt cx="214171" cy="857456"/>
                  </a:xfrm>
                  <a:solidFill>
                    <a:srgbClr val="F2AC9D"/>
                  </a:solidFill>
                </p:grpSpPr>
                <p:sp>
                  <p:nvSpPr>
                    <p:cNvPr id="179" name="직사각형 178">
                      <a:extLst>
                        <a:ext uri="{FF2B5EF4-FFF2-40B4-BE49-F238E27FC236}">
                          <a16:creationId xmlns:a16="http://schemas.microsoft.com/office/drawing/2014/main" id="{7A6EA559-1AF8-662D-75C0-FB23D1BE9E0F}"/>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0" name="직사각형 179">
                      <a:extLst>
                        <a:ext uri="{FF2B5EF4-FFF2-40B4-BE49-F238E27FC236}">
                          <a16:creationId xmlns:a16="http://schemas.microsoft.com/office/drawing/2014/main" id="{BCCF2AA1-4A99-3427-D2BA-67269173DCB4}"/>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1" name="직사각형 180">
                      <a:extLst>
                        <a:ext uri="{FF2B5EF4-FFF2-40B4-BE49-F238E27FC236}">
                          <a16:creationId xmlns:a16="http://schemas.microsoft.com/office/drawing/2014/main" id="{C98C47C1-A049-BFE6-3860-DA924E2AC1B7}"/>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2" name="직사각형 181">
                      <a:extLst>
                        <a:ext uri="{FF2B5EF4-FFF2-40B4-BE49-F238E27FC236}">
                          <a16:creationId xmlns:a16="http://schemas.microsoft.com/office/drawing/2014/main" id="{A6FDB6EB-A7B5-21D8-DE01-01B40578295C}"/>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78" name="TextBox 177">
                        <a:extLst>
                          <a:ext uri="{FF2B5EF4-FFF2-40B4-BE49-F238E27FC236}">
                            <a16:creationId xmlns:a16="http://schemas.microsoft.com/office/drawing/2014/main" id="{5E975254-9628-4413-3BD0-73063F040406}"/>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3</m:t>
                                  </m:r>
                                </m:sup>
                              </m:sSubSup>
                            </m:oMath>
                          </m:oMathPara>
                        </a14:m>
                        <a:endParaRPr lang="ko-KR" altLang="en-US" sz="1000" dirty="0"/>
                      </a:p>
                    </p:txBody>
                  </p:sp>
                </mc:Choice>
                <mc:Fallback xmlns="">
                  <p:sp>
                    <p:nvSpPr>
                      <p:cNvPr id="178" name="TextBox 177">
                        <a:extLst>
                          <a:ext uri="{FF2B5EF4-FFF2-40B4-BE49-F238E27FC236}">
                            <a16:creationId xmlns:a16="http://schemas.microsoft.com/office/drawing/2014/main" id="{5E975254-9628-4413-3BD0-73063F040406}"/>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6"/>
                        <a:stretch>
                          <a:fillRect/>
                        </a:stretch>
                      </a:blipFill>
                    </p:spPr>
                    <p:txBody>
                      <a:bodyPr/>
                      <a:lstStyle/>
                      <a:p>
                        <a:r>
                          <a:rPr lang="ko-KR" altLang="en-US">
                            <a:noFill/>
                          </a:rPr>
                          <a:t> </a:t>
                        </a:r>
                      </a:p>
                    </p:txBody>
                  </p:sp>
                </mc:Fallback>
              </mc:AlternateContent>
            </p:grpSp>
            <p:grpSp>
              <p:nvGrpSpPr>
                <p:cNvPr id="160" name="그룹 159">
                  <a:extLst>
                    <a:ext uri="{FF2B5EF4-FFF2-40B4-BE49-F238E27FC236}">
                      <a16:creationId xmlns:a16="http://schemas.microsoft.com/office/drawing/2014/main" id="{A3B570A3-9372-251A-DFDB-0109B113E389}"/>
                    </a:ext>
                  </a:extLst>
                </p:cNvPr>
                <p:cNvGrpSpPr/>
                <p:nvPr/>
              </p:nvGrpSpPr>
              <p:grpSpPr>
                <a:xfrm>
                  <a:off x="1269542" y="4954287"/>
                  <a:ext cx="339280" cy="2098172"/>
                  <a:chOff x="851779" y="4928756"/>
                  <a:chExt cx="339280" cy="2098172"/>
                </a:xfrm>
              </p:grpSpPr>
              <p:sp>
                <p:nvSpPr>
                  <p:cNvPr id="169" name="TextBox 168">
                    <a:extLst>
                      <a:ext uri="{FF2B5EF4-FFF2-40B4-BE49-F238E27FC236}">
                        <a16:creationId xmlns:a16="http://schemas.microsoft.com/office/drawing/2014/main" id="{5FBDAE4E-EFA5-7248-1150-8EE52DC1D0E2}"/>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so</a:t>
                    </a:r>
                    <a:endParaRPr lang="ko-KR" altLang="en-US" sz="1000" dirty="0"/>
                  </a:p>
                </p:txBody>
              </p:sp>
              <p:grpSp>
                <p:nvGrpSpPr>
                  <p:cNvPr id="170" name="그룹 169">
                    <a:extLst>
                      <a:ext uri="{FF2B5EF4-FFF2-40B4-BE49-F238E27FC236}">
                        <a16:creationId xmlns:a16="http://schemas.microsoft.com/office/drawing/2014/main" id="{8CE744FE-6D07-B3B8-3DF3-F73F47FFA9C8}"/>
                      </a:ext>
                    </a:extLst>
                  </p:cNvPr>
                  <p:cNvGrpSpPr/>
                  <p:nvPr/>
                </p:nvGrpSpPr>
                <p:grpSpPr>
                  <a:xfrm>
                    <a:off x="914400" y="5189853"/>
                    <a:ext cx="214171" cy="857456"/>
                    <a:chOff x="301841" y="4171205"/>
                    <a:chExt cx="214171" cy="857456"/>
                  </a:xfrm>
                  <a:solidFill>
                    <a:srgbClr val="F2AC9D"/>
                  </a:solidFill>
                </p:grpSpPr>
                <p:sp>
                  <p:nvSpPr>
                    <p:cNvPr id="172" name="직사각형 171">
                      <a:extLst>
                        <a:ext uri="{FF2B5EF4-FFF2-40B4-BE49-F238E27FC236}">
                          <a16:creationId xmlns:a16="http://schemas.microsoft.com/office/drawing/2014/main" id="{90B44AA4-5849-F8B9-959B-23E935934EB2}"/>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3" name="직사각형 172">
                      <a:extLst>
                        <a:ext uri="{FF2B5EF4-FFF2-40B4-BE49-F238E27FC236}">
                          <a16:creationId xmlns:a16="http://schemas.microsoft.com/office/drawing/2014/main" id="{70A13E17-3DE9-50D9-EF49-0BB775E42599}"/>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4" name="직사각형 173">
                      <a:extLst>
                        <a:ext uri="{FF2B5EF4-FFF2-40B4-BE49-F238E27FC236}">
                          <a16:creationId xmlns:a16="http://schemas.microsoft.com/office/drawing/2014/main" id="{7BE11167-D77F-2A8E-C847-0853C26584C6}"/>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5" name="직사각형 174">
                      <a:extLst>
                        <a:ext uri="{FF2B5EF4-FFF2-40B4-BE49-F238E27FC236}">
                          <a16:creationId xmlns:a16="http://schemas.microsoft.com/office/drawing/2014/main" id="{156F3F1C-5437-F82B-0EFC-E84257BE6EAA}"/>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71" name="TextBox 170">
                        <a:extLst>
                          <a:ext uri="{FF2B5EF4-FFF2-40B4-BE49-F238E27FC236}">
                            <a16:creationId xmlns:a16="http://schemas.microsoft.com/office/drawing/2014/main" id="{886239B2-E78F-4A82-6E68-48716A88CFD9}"/>
                          </a:ext>
                        </a:extLst>
                      </p:cNvPr>
                      <p:cNvSpPr txBox="1"/>
                      <p:nvPr/>
                    </p:nvSpPr>
                    <p:spPr>
                      <a:xfrm>
                        <a:off x="851779" y="4928756"/>
                        <a:ext cx="338554" cy="26045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4</m:t>
                                  </m:r>
                                </m:sup>
                              </m:sSubSup>
                            </m:oMath>
                          </m:oMathPara>
                        </a14:m>
                        <a:endParaRPr lang="ko-KR" altLang="en-US" sz="1000" dirty="0"/>
                      </a:p>
                    </p:txBody>
                  </p:sp>
                </mc:Choice>
                <mc:Fallback xmlns="">
                  <p:sp>
                    <p:nvSpPr>
                      <p:cNvPr id="171" name="TextBox 170">
                        <a:extLst>
                          <a:ext uri="{FF2B5EF4-FFF2-40B4-BE49-F238E27FC236}">
                            <a16:creationId xmlns:a16="http://schemas.microsoft.com/office/drawing/2014/main" id="{886239B2-E78F-4A82-6E68-48716A88CFD9}"/>
                          </a:ext>
                        </a:extLst>
                      </p:cNvPr>
                      <p:cNvSpPr txBox="1">
                        <a:spLocks noRot="1" noChangeAspect="1" noMove="1" noResize="1" noEditPoints="1" noAdjustHandles="1" noChangeArrowheads="1" noChangeShapeType="1" noTextEdit="1"/>
                      </p:cNvSpPr>
                      <p:nvPr/>
                    </p:nvSpPr>
                    <p:spPr>
                      <a:xfrm>
                        <a:off x="851779" y="4928756"/>
                        <a:ext cx="338554" cy="260456"/>
                      </a:xfrm>
                      <a:prstGeom prst="rect">
                        <a:avLst/>
                      </a:prstGeom>
                      <a:blipFill>
                        <a:blip r:embed="rId11"/>
                        <a:stretch>
                          <a:fillRect/>
                        </a:stretch>
                      </a:blipFill>
                    </p:spPr>
                    <p:txBody>
                      <a:bodyPr/>
                      <a:lstStyle/>
                      <a:p>
                        <a:r>
                          <a:rPr lang="ko-KR" altLang="en-US">
                            <a:noFill/>
                          </a:rPr>
                          <a:t> </a:t>
                        </a:r>
                      </a:p>
                    </p:txBody>
                  </p:sp>
                </mc:Fallback>
              </mc:AlternateContent>
            </p:grpSp>
            <p:grpSp>
              <p:nvGrpSpPr>
                <p:cNvPr id="161" name="그룹 160">
                  <a:extLst>
                    <a:ext uri="{FF2B5EF4-FFF2-40B4-BE49-F238E27FC236}">
                      <a16:creationId xmlns:a16="http://schemas.microsoft.com/office/drawing/2014/main" id="{67BE3E7A-F3D8-800F-2E0A-A9B5BDA2B4BB}"/>
                    </a:ext>
                  </a:extLst>
                </p:cNvPr>
                <p:cNvGrpSpPr/>
                <p:nvPr/>
              </p:nvGrpSpPr>
              <p:grpSpPr>
                <a:xfrm>
                  <a:off x="1501011" y="4954287"/>
                  <a:ext cx="339280" cy="2098172"/>
                  <a:chOff x="851779" y="4928756"/>
                  <a:chExt cx="339280" cy="2098172"/>
                </a:xfrm>
              </p:grpSpPr>
              <p:sp>
                <p:nvSpPr>
                  <p:cNvPr id="162" name="TextBox 161">
                    <a:extLst>
                      <a:ext uri="{FF2B5EF4-FFF2-40B4-BE49-F238E27FC236}">
                        <a16:creationId xmlns:a16="http://schemas.microsoft.com/office/drawing/2014/main" id="{F19C2CCA-F090-371A-48F9-E51EA04E8521}"/>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affectionate</a:t>
                    </a:r>
                    <a:endParaRPr lang="ko-KR" altLang="en-US" sz="1000" dirty="0"/>
                  </a:p>
                </p:txBody>
              </p:sp>
              <p:grpSp>
                <p:nvGrpSpPr>
                  <p:cNvPr id="163" name="그룹 162">
                    <a:extLst>
                      <a:ext uri="{FF2B5EF4-FFF2-40B4-BE49-F238E27FC236}">
                        <a16:creationId xmlns:a16="http://schemas.microsoft.com/office/drawing/2014/main" id="{42B123B6-DA73-B5B4-4C9F-51230F1CA77B}"/>
                      </a:ext>
                    </a:extLst>
                  </p:cNvPr>
                  <p:cNvGrpSpPr/>
                  <p:nvPr/>
                </p:nvGrpSpPr>
                <p:grpSpPr>
                  <a:xfrm>
                    <a:off x="914400" y="5189853"/>
                    <a:ext cx="214171" cy="857456"/>
                    <a:chOff x="301841" y="4171205"/>
                    <a:chExt cx="214171" cy="857456"/>
                  </a:xfrm>
                  <a:solidFill>
                    <a:srgbClr val="F2AC9D"/>
                  </a:solidFill>
                </p:grpSpPr>
                <p:sp>
                  <p:nvSpPr>
                    <p:cNvPr id="165" name="직사각형 164">
                      <a:extLst>
                        <a:ext uri="{FF2B5EF4-FFF2-40B4-BE49-F238E27FC236}">
                          <a16:creationId xmlns:a16="http://schemas.microsoft.com/office/drawing/2014/main" id="{CECC12BA-A99D-FA2C-80A1-A32D65F9947E}"/>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6" name="직사각형 165">
                      <a:extLst>
                        <a:ext uri="{FF2B5EF4-FFF2-40B4-BE49-F238E27FC236}">
                          <a16:creationId xmlns:a16="http://schemas.microsoft.com/office/drawing/2014/main" id="{12EC0D96-6001-B156-5E18-4B66A51F18C2}"/>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7" name="직사각형 166">
                      <a:extLst>
                        <a:ext uri="{FF2B5EF4-FFF2-40B4-BE49-F238E27FC236}">
                          <a16:creationId xmlns:a16="http://schemas.microsoft.com/office/drawing/2014/main" id="{D6AE9827-BEAD-2C0B-D813-E0A62BBA3403}"/>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8" name="직사각형 167">
                      <a:extLst>
                        <a:ext uri="{FF2B5EF4-FFF2-40B4-BE49-F238E27FC236}">
                          <a16:creationId xmlns:a16="http://schemas.microsoft.com/office/drawing/2014/main" id="{D10614A8-1548-F929-1721-2AFA57F82C15}"/>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64" name="TextBox 163">
                        <a:extLst>
                          <a:ext uri="{FF2B5EF4-FFF2-40B4-BE49-F238E27FC236}">
                            <a16:creationId xmlns:a16="http://schemas.microsoft.com/office/drawing/2014/main" id="{8E0DEF76-B200-4D09-4FC8-DC8600E4568C}"/>
                          </a:ext>
                        </a:extLst>
                      </p:cNvPr>
                      <p:cNvSpPr txBox="1"/>
                      <p:nvPr/>
                    </p:nvSpPr>
                    <p:spPr>
                      <a:xfrm>
                        <a:off x="851779" y="4928756"/>
                        <a:ext cx="338554" cy="2632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5</m:t>
                                  </m:r>
                                </m:sup>
                              </m:sSubSup>
                            </m:oMath>
                          </m:oMathPara>
                        </a14:m>
                        <a:endParaRPr lang="ko-KR" altLang="en-US" sz="1000" dirty="0"/>
                      </a:p>
                    </p:txBody>
                  </p:sp>
                </mc:Choice>
                <mc:Fallback xmlns="">
                  <p:sp>
                    <p:nvSpPr>
                      <p:cNvPr id="164" name="TextBox 163">
                        <a:extLst>
                          <a:ext uri="{FF2B5EF4-FFF2-40B4-BE49-F238E27FC236}">
                            <a16:creationId xmlns:a16="http://schemas.microsoft.com/office/drawing/2014/main" id="{8E0DEF76-B200-4D09-4FC8-DC8600E4568C}"/>
                          </a:ext>
                        </a:extLst>
                      </p:cNvPr>
                      <p:cNvSpPr txBox="1">
                        <a:spLocks noRot="1" noChangeAspect="1" noMove="1" noResize="1" noEditPoints="1" noAdjustHandles="1" noChangeArrowheads="1" noChangeShapeType="1" noTextEdit="1"/>
                      </p:cNvSpPr>
                      <p:nvPr/>
                    </p:nvSpPr>
                    <p:spPr>
                      <a:xfrm>
                        <a:off x="851779" y="4928756"/>
                        <a:ext cx="338554" cy="263277"/>
                      </a:xfrm>
                      <a:prstGeom prst="rect">
                        <a:avLst/>
                      </a:prstGeom>
                      <a:blipFill>
                        <a:blip r:embed="rId12"/>
                        <a:stretch>
                          <a:fillRect/>
                        </a:stretch>
                      </a:blipFill>
                    </p:spPr>
                    <p:txBody>
                      <a:bodyPr/>
                      <a:lstStyle/>
                      <a:p>
                        <a:r>
                          <a:rPr lang="ko-KR" altLang="en-US">
                            <a:noFill/>
                          </a:rPr>
                          <a:t> </a:t>
                        </a:r>
                      </a:p>
                    </p:txBody>
                  </p:sp>
                </mc:Fallback>
              </mc:AlternateContent>
            </p:grpSp>
          </p:grpSp>
        </p:grpSp>
        <p:grpSp>
          <p:nvGrpSpPr>
            <p:cNvPr id="208" name="그룹 207">
              <a:extLst>
                <a:ext uri="{FF2B5EF4-FFF2-40B4-BE49-F238E27FC236}">
                  <a16:creationId xmlns:a16="http://schemas.microsoft.com/office/drawing/2014/main" id="{E27C5EFC-2B3F-B83A-01A0-9E0DB2BF83A8}"/>
                </a:ext>
              </a:extLst>
            </p:cNvPr>
            <p:cNvGrpSpPr/>
            <p:nvPr/>
          </p:nvGrpSpPr>
          <p:grpSpPr>
            <a:xfrm>
              <a:off x="6235450" y="4144039"/>
              <a:ext cx="1494777" cy="2161068"/>
              <a:chOff x="6235450" y="4144039"/>
              <a:chExt cx="1494777" cy="2161068"/>
            </a:xfrm>
          </p:grpSpPr>
          <p:grpSp>
            <p:nvGrpSpPr>
              <p:cNvPr id="98" name="그룹 97">
                <a:extLst>
                  <a:ext uri="{FF2B5EF4-FFF2-40B4-BE49-F238E27FC236}">
                    <a16:creationId xmlns:a16="http://schemas.microsoft.com/office/drawing/2014/main" id="{5E50DD9C-6DC6-BC8A-D90E-743E78FC3308}"/>
                  </a:ext>
                </a:extLst>
              </p:cNvPr>
              <p:cNvGrpSpPr/>
              <p:nvPr/>
            </p:nvGrpSpPr>
            <p:grpSpPr>
              <a:xfrm>
                <a:off x="6235450" y="4144039"/>
                <a:ext cx="1494777" cy="2098565"/>
                <a:chOff x="345514" y="4954287"/>
                <a:chExt cx="1494777" cy="2098565"/>
              </a:xfrm>
            </p:grpSpPr>
            <p:grpSp>
              <p:nvGrpSpPr>
                <p:cNvPr id="99" name="그룹 98">
                  <a:extLst>
                    <a:ext uri="{FF2B5EF4-FFF2-40B4-BE49-F238E27FC236}">
                      <a16:creationId xmlns:a16="http://schemas.microsoft.com/office/drawing/2014/main" id="{68531532-0CDB-AF28-EAFB-B813EDCD8F7B}"/>
                    </a:ext>
                  </a:extLst>
                </p:cNvPr>
                <p:cNvGrpSpPr/>
                <p:nvPr/>
              </p:nvGrpSpPr>
              <p:grpSpPr>
                <a:xfrm>
                  <a:off x="345514" y="4954680"/>
                  <a:ext cx="339280" cy="2098172"/>
                  <a:chOff x="851779" y="4928756"/>
                  <a:chExt cx="339280" cy="2098172"/>
                </a:xfrm>
              </p:grpSpPr>
              <p:sp>
                <p:nvSpPr>
                  <p:cNvPr id="140" name="TextBox 139">
                    <a:extLst>
                      <a:ext uri="{FF2B5EF4-FFF2-40B4-BE49-F238E27FC236}">
                        <a16:creationId xmlns:a16="http://schemas.microsoft.com/office/drawing/2014/main" id="{765719B8-16C3-1F7B-4793-2E95595BD8A1}"/>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The</a:t>
                    </a:r>
                    <a:endParaRPr lang="ko-KR" altLang="en-US" sz="1000" dirty="0"/>
                  </a:p>
                </p:txBody>
              </p:sp>
              <p:grpSp>
                <p:nvGrpSpPr>
                  <p:cNvPr id="141" name="그룹 140">
                    <a:extLst>
                      <a:ext uri="{FF2B5EF4-FFF2-40B4-BE49-F238E27FC236}">
                        <a16:creationId xmlns:a16="http://schemas.microsoft.com/office/drawing/2014/main" id="{6B1FD755-A341-06E4-F9F7-BB6E1F9C7064}"/>
                      </a:ext>
                    </a:extLst>
                  </p:cNvPr>
                  <p:cNvGrpSpPr/>
                  <p:nvPr/>
                </p:nvGrpSpPr>
                <p:grpSpPr>
                  <a:xfrm>
                    <a:off x="914400" y="5189853"/>
                    <a:ext cx="214171" cy="857456"/>
                    <a:chOff x="301841" y="4171205"/>
                    <a:chExt cx="214171" cy="857456"/>
                  </a:xfrm>
                  <a:solidFill>
                    <a:srgbClr val="F2AC9D"/>
                  </a:solidFill>
                </p:grpSpPr>
                <p:sp>
                  <p:nvSpPr>
                    <p:cNvPr id="143" name="직사각형 142">
                      <a:extLst>
                        <a:ext uri="{FF2B5EF4-FFF2-40B4-BE49-F238E27FC236}">
                          <a16:creationId xmlns:a16="http://schemas.microsoft.com/office/drawing/2014/main" id="{3E85AFCF-0D98-8A4B-DA37-58EEB6D24748}"/>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직사각형 143">
                      <a:extLst>
                        <a:ext uri="{FF2B5EF4-FFF2-40B4-BE49-F238E27FC236}">
                          <a16:creationId xmlns:a16="http://schemas.microsoft.com/office/drawing/2014/main" id="{CDB19F27-EE14-3CD7-0A5C-0BDE08C78245}"/>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직사각형 144">
                      <a:extLst>
                        <a:ext uri="{FF2B5EF4-FFF2-40B4-BE49-F238E27FC236}">
                          <a16:creationId xmlns:a16="http://schemas.microsoft.com/office/drawing/2014/main" id="{EF4C20B2-E62D-9845-F16E-B4D4478A421C}"/>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6" name="직사각형 145">
                      <a:extLst>
                        <a:ext uri="{FF2B5EF4-FFF2-40B4-BE49-F238E27FC236}">
                          <a16:creationId xmlns:a16="http://schemas.microsoft.com/office/drawing/2014/main" id="{66A3E5CB-FD3F-A5D3-0BAB-32ABC5B8409F}"/>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E2E2B374-BE01-B22C-503C-CEC4E3BF1353}"/>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0</m:t>
                                  </m:r>
                                </m:sup>
                              </m:sSubSup>
                            </m:oMath>
                          </m:oMathPara>
                        </a14:m>
                        <a:endParaRPr lang="ko-KR" altLang="en-US" sz="1000" dirty="0"/>
                      </a:p>
                    </p:txBody>
                  </p:sp>
                </mc:Choice>
                <mc:Fallback xmlns="">
                  <p:sp>
                    <p:nvSpPr>
                      <p:cNvPr id="142" name="TextBox 141">
                        <a:extLst>
                          <a:ext uri="{FF2B5EF4-FFF2-40B4-BE49-F238E27FC236}">
                            <a16:creationId xmlns:a16="http://schemas.microsoft.com/office/drawing/2014/main" id="{E2E2B374-BE01-B22C-503C-CEC4E3BF1353}"/>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9"/>
                        <a:stretch>
                          <a:fillRect/>
                        </a:stretch>
                      </a:blipFill>
                    </p:spPr>
                    <p:txBody>
                      <a:bodyPr/>
                      <a:lstStyle/>
                      <a:p>
                        <a:r>
                          <a:rPr lang="ko-KR" altLang="en-US">
                            <a:noFill/>
                          </a:rPr>
                          <a:t> </a:t>
                        </a:r>
                      </a:p>
                    </p:txBody>
                  </p:sp>
                </mc:Fallback>
              </mc:AlternateContent>
            </p:grpSp>
            <p:grpSp>
              <p:nvGrpSpPr>
                <p:cNvPr id="100" name="그룹 99">
                  <a:extLst>
                    <a:ext uri="{FF2B5EF4-FFF2-40B4-BE49-F238E27FC236}">
                      <a16:creationId xmlns:a16="http://schemas.microsoft.com/office/drawing/2014/main" id="{74AAB509-30C9-E2FC-CDEA-71A482C81104}"/>
                    </a:ext>
                  </a:extLst>
                </p:cNvPr>
                <p:cNvGrpSpPr/>
                <p:nvPr/>
              </p:nvGrpSpPr>
              <p:grpSpPr>
                <a:xfrm>
                  <a:off x="577049" y="4954680"/>
                  <a:ext cx="339280" cy="2098172"/>
                  <a:chOff x="851779" y="4928756"/>
                  <a:chExt cx="339280" cy="2098172"/>
                </a:xfrm>
              </p:grpSpPr>
              <p:sp>
                <p:nvSpPr>
                  <p:cNvPr id="133" name="TextBox 132">
                    <a:extLst>
                      <a:ext uri="{FF2B5EF4-FFF2-40B4-BE49-F238E27FC236}">
                        <a16:creationId xmlns:a16="http://schemas.microsoft.com/office/drawing/2014/main" id="{12492678-7753-20C6-372D-264EFD8C91DC}"/>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err="1"/>
                      <a:t>shetland</a:t>
                    </a:r>
                    <a:endParaRPr lang="ko-KR" altLang="en-US" sz="1000" dirty="0"/>
                  </a:p>
                </p:txBody>
              </p:sp>
              <p:grpSp>
                <p:nvGrpSpPr>
                  <p:cNvPr id="134" name="그룹 133">
                    <a:extLst>
                      <a:ext uri="{FF2B5EF4-FFF2-40B4-BE49-F238E27FC236}">
                        <a16:creationId xmlns:a16="http://schemas.microsoft.com/office/drawing/2014/main" id="{59E1E471-781C-7CEB-6735-A149799A4EF1}"/>
                      </a:ext>
                    </a:extLst>
                  </p:cNvPr>
                  <p:cNvGrpSpPr/>
                  <p:nvPr/>
                </p:nvGrpSpPr>
                <p:grpSpPr>
                  <a:xfrm>
                    <a:off x="914400" y="5189853"/>
                    <a:ext cx="214171" cy="857456"/>
                    <a:chOff x="301841" y="4171205"/>
                    <a:chExt cx="214171" cy="857456"/>
                  </a:xfrm>
                  <a:solidFill>
                    <a:srgbClr val="F2AC9D"/>
                  </a:solidFill>
                </p:grpSpPr>
                <p:sp>
                  <p:nvSpPr>
                    <p:cNvPr id="136" name="직사각형 135">
                      <a:extLst>
                        <a:ext uri="{FF2B5EF4-FFF2-40B4-BE49-F238E27FC236}">
                          <a16:creationId xmlns:a16="http://schemas.microsoft.com/office/drawing/2014/main" id="{14D131E5-7FD1-AEB7-3AFC-7DF702DB285C}"/>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직사각형 136">
                      <a:extLst>
                        <a:ext uri="{FF2B5EF4-FFF2-40B4-BE49-F238E27FC236}">
                          <a16:creationId xmlns:a16="http://schemas.microsoft.com/office/drawing/2014/main" id="{ED4BE110-9BBB-32BF-475B-787C0AF80C78}"/>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직사각형 137">
                      <a:extLst>
                        <a:ext uri="{FF2B5EF4-FFF2-40B4-BE49-F238E27FC236}">
                          <a16:creationId xmlns:a16="http://schemas.microsoft.com/office/drawing/2014/main" id="{A2B78434-37CF-2FD9-AD69-041EA4BAE2B8}"/>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a:extLst>
                        <a:ext uri="{FF2B5EF4-FFF2-40B4-BE49-F238E27FC236}">
                          <a16:creationId xmlns:a16="http://schemas.microsoft.com/office/drawing/2014/main" id="{696FDD2F-82DA-FA37-F002-9CBD47BB01F4}"/>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B047508F-5F9C-476D-1668-28F058314E53}"/>
                          </a:ext>
                        </a:extLst>
                      </p:cNvPr>
                      <p:cNvSpPr txBox="1"/>
                      <p:nvPr/>
                    </p:nvSpPr>
                    <p:spPr>
                      <a:xfrm>
                        <a:off x="851779" y="4928756"/>
                        <a:ext cx="338554" cy="260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1</m:t>
                                  </m:r>
                                </m:sup>
                              </m:sSubSup>
                            </m:oMath>
                          </m:oMathPara>
                        </a14:m>
                        <a:endParaRPr lang="ko-KR" altLang="en-US" sz="1000" dirty="0"/>
                      </a:p>
                    </p:txBody>
                  </p:sp>
                </mc:Choice>
                <mc:Fallback xmlns="">
                  <p:sp>
                    <p:nvSpPr>
                      <p:cNvPr id="135" name="TextBox 134">
                        <a:extLst>
                          <a:ext uri="{FF2B5EF4-FFF2-40B4-BE49-F238E27FC236}">
                            <a16:creationId xmlns:a16="http://schemas.microsoft.com/office/drawing/2014/main" id="{B047508F-5F9C-476D-1668-28F058314E53}"/>
                          </a:ext>
                        </a:extLst>
                      </p:cNvPr>
                      <p:cNvSpPr txBox="1">
                        <a:spLocks noRot="1" noChangeAspect="1" noMove="1" noResize="1" noEditPoints="1" noAdjustHandles="1" noChangeArrowheads="1" noChangeShapeType="1" noTextEdit="1"/>
                      </p:cNvSpPr>
                      <p:nvPr/>
                    </p:nvSpPr>
                    <p:spPr>
                      <a:xfrm>
                        <a:off x="851779" y="4928756"/>
                        <a:ext cx="338554" cy="260777"/>
                      </a:xfrm>
                      <a:prstGeom prst="rect">
                        <a:avLst/>
                      </a:prstGeom>
                      <a:blipFill>
                        <a:blip r:embed="rId10"/>
                        <a:stretch>
                          <a:fillRect/>
                        </a:stretch>
                      </a:blipFill>
                    </p:spPr>
                    <p:txBody>
                      <a:bodyPr/>
                      <a:lstStyle/>
                      <a:p>
                        <a:r>
                          <a:rPr lang="ko-KR" altLang="en-US">
                            <a:noFill/>
                          </a:rPr>
                          <a:t> </a:t>
                        </a:r>
                      </a:p>
                    </p:txBody>
                  </p:sp>
                </mc:Fallback>
              </mc:AlternateContent>
            </p:grpSp>
            <p:grpSp>
              <p:nvGrpSpPr>
                <p:cNvPr id="101" name="그룹 100">
                  <a:extLst>
                    <a:ext uri="{FF2B5EF4-FFF2-40B4-BE49-F238E27FC236}">
                      <a16:creationId xmlns:a16="http://schemas.microsoft.com/office/drawing/2014/main" id="{830B69F6-6B18-1D80-5C28-754C3BFABE76}"/>
                    </a:ext>
                  </a:extLst>
                </p:cNvPr>
                <p:cNvGrpSpPr/>
                <p:nvPr/>
              </p:nvGrpSpPr>
              <p:grpSpPr>
                <a:xfrm>
                  <a:off x="807858" y="4954680"/>
                  <a:ext cx="339280" cy="2098172"/>
                  <a:chOff x="851779" y="4928756"/>
                  <a:chExt cx="339280" cy="2098172"/>
                </a:xfrm>
              </p:grpSpPr>
              <p:sp>
                <p:nvSpPr>
                  <p:cNvPr id="126" name="TextBox 125">
                    <a:extLst>
                      <a:ext uri="{FF2B5EF4-FFF2-40B4-BE49-F238E27FC236}">
                        <a16:creationId xmlns:a16="http://schemas.microsoft.com/office/drawing/2014/main" id="{9FB46E36-DEB4-E0CD-2E74-CE56D6F86AE4}"/>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sheepdog</a:t>
                    </a:r>
                    <a:endParaRPr lang="ko-KR" altLang="en-US" sz="1000" dirty="0"/>
                  </a:p>
                </p:txBody>
              </p:sp>
              <p:grpSp>
                <p:nvGrpSpPr>
                  <p:cNvPr id="127" name="그룹 126">
                    <a:extLst>
                      <a:ext uri="{FF2B5EF4-FFF2-40B4-BE49-F238E27FC236}">
                        <a16:creationId xmlns:a16="http://schemas.microsoft.com/office/drawing/2014/main" id="{3685E179-6BD0-3597-6A7A-116AF278821B}"/>
                      </a:ext>
                    </a:extLst>
                  </p:cNvPr>
                  <p:cNvGrpSpPr/>
                  <p:nvPr/>
                </p:nvGrpSpPr>
                <p:grpSpPr>
                  <a:xfrm>
                    <a:off x="914400" y="5189853"/>
                    <a:ext cx="214171" cy="857456"/>
                    <a:chOff x="301841" y="4171205"/>
                    <a:chExt cx="214171" cy="857456"/>
                  </a:xfrm>
                  <a:solidFill>
                    <a:srgbClr val="F2AC9D"/>
                  </a:solidFill>
                </p:grpSpPr>
                <p:sp>
                  <p:nvSpPr>
                    <p:cNvPr id="129" name="직사각형 128">
                      <a:extLst>
                        <a:ext uri="{FF2B5EF4-FFF2-40B4-BE49-F238E27FC236}">
                          <a16:creationId xmlns:a16="http://schemas.microsoft.com/office/drawing/2014/main" id="{98FC4B65-A402-3CD3-14CB-E44A9F51660D}"/>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0" name="직사각형 129">
                      <a:extLst>
                        <a:ext uri="{FF2B5EF4-FFF2-40B4-BE49-F238E27FC236}">
                          <a16:creationId xmlns:a16="http://schemas.microsoft.com/office/drawing/2014/main" id="{5AA6D850-3515-4D82-4F5B-A08711AF70E3}"/>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직사각형 130">
                      <a:extLst>
                        <a:ext uri="{FF2B5EF4-FFF2-40B4-BE49-F238E27FC236}">
                          <a16:creationId xmlns:a16="http://schemas.microsoft.com/office/drawing/2014/main" id="{B236224B-0BC3-0BBD-E39E-A4E2B55EBB50}"/>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직사각형 131">
                      <a:extLst>
                        <a:ext uri="{FF2B5EF4-FFF2-40B4-BE49-F238E27FC236}">
                          <a16:creationId xmlns:a16="http://schemas.microsoft.com/office/drawing/2014/main" id="{1DA5E478-060A-B1F0-B34D-BED6B9FEDC03}"/>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3C7A373C-96B2-8236-7740-37367E82627E}"/>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2</m:t>
                                  </m:r>
                                </m:sup>
                              </m:sSubSup>
                            </m:oMath>
                          </m:oMathPara>
                        </a14:m>
                        <a:endParaRPr lang="ko-KR" altLang="en-US" sz="1000" dirty="0"/>
                      </a:p>
                    </p:txBody>
                  </p:sp>
                </mc:Choice>
                <mc:Fallback xmlns="">
                  <p:sp>
                    <p:nvSpPr>
                      <p:cNvPr id="128" name="TextBox 127">
                        <a:extLst>
                          <a:ext uri="{FF2B5EF4-FFF2-40B4-BE49-F238E27FC236}">
                            <a16:creationId xmlns:a16="http://schemas.microsoft.com/office/drawing/2014/main" id="{3C7A373C-96B2-8236-7740-37367E82627E}"/>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5"/>
                        <a:stretch>
                          <a:fillRect/>
                        </a:stretch>
                      </a:blipFill>
                    </p:spPr>
                    <p:txBody>
                      <a:bodyPr/>
                      <a:lstStyle/>
                      <a:p>
                        <a:r>
                          <a:rPr lang="ko-KR" altLang="en-US">
                            <a:noFill/>
                          </a:rPr>
                          <a:t> </a:t>
                        </a:r>
                      </a:p>
                    </p:txBody>
                  </p:sp>
                </mc:Fallback>
              </mc:AlternateContent>
            </p:grpSp>
            <p:grpSp>
              <p:nvGrpSpPr>
                <p:cNvPr id="102" name="그룹 101">
                  <a:extLst>
                    <a:ext uri="{FF2B5EF4-FFF2-40B4-BE49-F238E27FC236}">
                      <a16:creationId xmlns:a16="http://schemas.microsoft.com/office/drawing/2014/main" id="{62D65149-F52C-A988-602C-C25F760FE97C}"/>
                    </a:ext>
                  </a:extLst>
                </p:cNvPr>
                <p:cNvGrpSpPr/>
                <p:nvPr/>
              </p:nvGrpSpPr>
              <p:grpSpPr>
                <a:xfrm>
                  <a:off x="1039393" y="4954680"/>
                  <a:ext cx="339280" cy="2098172"/>
                  <a:chOff x="851779" y="4928756"/>
                  <a:chExt cx="339280" cy="2098172"/>
                </a:xfrm>
              </p:grpSpPr>
              <p:sp>
                <p:nvSpPr>
                  <p:cNvPr id="119" name="TextBox 118">
                    <a:extLst>
                      <a:ext uri="{FF2B5EF4-FFF2-40B4-BE49-F238E27FC236}">
                        <a16:creationId xmlns:a16="http://schemas.microsoft.com/office/drawing/2014/main" id="{DCDD7C64-8114-4215-DA7A-FFFC6245C3C2}"/>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is</a:t>
                    </a:r>
                    <a:endParaRPr lang="ko-KR" altLang="en-US" sz="1000" dirty="0"/>
                  </a:p>
                </p:txBody>
              </p:sp>
              <p:grpSp>
                <p:nvGrpSpPr>
                  <p:cNvPr id="120" name="그룹 119">
                    <a:extLst>
                      <a:ext uri="{FF2B5EF4-FFF2-40B4-BE49-F238E27FC236}">
                        <a16:creationId xmlns:a16="http://schemas.microsoft.com/office/drawing/2014/main" id="{03479BF5-36EC-FCD3-6C0F-2EA152C8201F}"/>
                      </a:ext>
                    </a:extLst>
                  </p:cNvPr>
                  <p:cNvGrpSpPr/>
                  <p:nvPr/>
                </p:nvGrpSpPr>
                <p:grpSpPr>
                  <a:xfrm>
                    <a:off x="914400" y="5189853"/>
                    <a:ext cx="214171" cy="857456"/>
                    <a:chOff x="301841" y="4171205"/>
                    <a:chExt cx="214171" cy="857456"/>
                  </a:xfrm>
                  <a:solidFill>
                    <a:srgbClr val="F2AC9D"/>
                  </a:solidFill>
                </p:grpSpPr>
                <p:sp>
                  <p:nvSpPr>
                    <p:cNvPr id="122" name="직사각형 121">
                      <a:extLst>
                        <a:ext uri="{FF2B5EF4-FFF2-40B4-BE49-F238E27FC236}">
                          <a16:creationId xmlns:a16="http://schemas.microsoft.com/office/drawing/2014/main" id="{7EEE5AA2-DA2E-451F-8D80-E233B7941E33}"/>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직사각형 122">
                      <a:extLst>
                        <a:ext uri="{FF2B5EF4-FFF2-40B4-BE49-F238E27FC236}">
                          <a16:creationId xmlns:a16="http://schemas.microsoft.com/office/drawing/2014/main" id="{D5F55EEA-A845-DB1B-CA59-F36EE57889FE}"/>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직사각형 123">
                      <a:extLst>
                        <a:ext uri="{FF2B5EF4-FFF2-40B4-BE49-F238E27FC236}">
                          <a16:creationId xmlns:a16="http://schemas.microsoft.com/office/drawing/2014/main" id="{50C33E53-5892-D4E0-F66C-17E19E66698A}"/>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직사각형 124">
                      <a:extLst>
                        <a:ext uri="{FF2B5EF4-FFF2-40B4-BE49-F238E27FC236}">
                          <a16:creationId xmlns:a16="http://schemas.microsoft.com/office/drawing/2014/main" id="{62E81DF3-2D73-FE30-E6DA-62C57A008EC0}"/>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1FE14442-13B4-1129-A825-E13933F1E64D}"/>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3</m:t>
                                  </m:r>
                                </m:sup>
                              </m:sSubSup>
                            </m:oMath>
                          </m:oMathPara>
                        </a14:m>
                        <a:endParaRPr lang="ko-KR" altLang="en-US" sz="1000" dirty="0"/>
                      </a:p>
                    </p:txBody>
                  </p:sp>
                </mc:Choice>
                <mc:Fallback xmlns="">
                  <p:sp>
                    <p:nvSpPr>
                      <p:cNvPr id="121" name="TextBox 120">
                        <a:extLst>
                          <a:ext uri="{FF2B5EF4-FFF2-40B4-BE49-F238E27FC236}">
                            <a16:creationId xmlns:a16="http://schemas.microsoft.com/office/drawing/2014/main" id="{1FE14442-13B4-1129-A825-E13933F1E64D}"/>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6"/>
                        <a:stretch>
                          <a:fillRect/>
                        </a:stretch>
                      </a:blipFill>
                    </p:spPr>
                    <p:txBody>
                      <a:bodyPr/>
                      <a:lstStyle/>
                      <a:p>
                        <a:r>
                          <a:rPr lang="ko-KR" altLang="en-US">
                            <a:noFill/>
                          </a:rPr>
                          <a:t> </a:t>
                        </a:r>
                      </a:p>
                    </p:txBody>
                  </p:sp>
                </mc:Fallback>
              </mc:AlternateContent>
            </p:grpSp>
            <p:grpSp>
              <p:nvGrpSpPr>
                <p:cNvPr id="103" name="그룹 102">
                  <a:extLst>
                    <a:ext uri="{FF2B5EF4-FFF2-40B4-BE49-F238E27FC236}">
                      <a16:creationId xmlns:a16="http://schemas.microsoft.com/office/drawing/2014/main" id="{5715763D-1FB8-ABA5-E879-F31F63AA60EF}"/>
                    </a:ext>
                  </a:extLst>
                </p:cNvPr>
                <p:cNvGrpSpPr/>
                <p:nvPr/>
              </p:nvGrpSpPr>
              <p:grpSpPr>
                <a:xfrm>
                  <a:off x="1269542" y="4954287"/>
                  <a:ext cx="339280" cy="2098172"/>
                  <a:chOff x="851779" y="4928756"/>
                  <a:chExt cx="339280" cy="2098172"/>
                </a:xfrm>
              </p:grpSpPr>
              <p:sp>
                <p:nvSpPr>
                  <p:cNvPr id="112" name="TextBox 111">
                    <a:extLst>
                      <a:ext uri="{FF2B5EF4-FFF2-40B4-BE49-F238E27FC236}">
                        <a16:creationId xmlns:a16="http://schemas.microsoft.com/office/drawing/2014/main" id="{288AB8B6-854A-97F9-8E92-D87582975A98}"/>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so</a:t>
                    </a:r>
                    <a:endParaRPr lang="ko-KR" altLang="en-US" sz="1000" dirty="0"/>
                  </a:p>
                </p:txBody>
              </p:sp>
              <p:grpSp>
                <p:nvGrpSpPr>
                  <p:cNvPr id="113" name="그룹 112">
                    <a:extLst>
                      <a:ext uri="{FF2B5EF4-FFF2-40B4-BE49-F238E27FC236}">
                        <a16:creationId xmlns:a16="http://schemas.microsoft.com/office/drawing/2014/main" id="{4CFB05B5-F7B9-3613-B560-C785E65AA38A}"/>
                      </a:ext>
                    </a:extLst>
                  </p:cNvPr>
                  <p:cNvGrpSpPr/>
                  <p:nvPr/>
                </p:nvGrpSpPr>
                <p:grpSpPr>
                  <a:xfrm>
                    <a:off x="914400" y="5189853"/>
                    <a:ext cx="214171" cy="857456"/>
                    <a:chOff x="301841" y="4171205"/>
                    <a:chExt cx="214171" cy="857456"/>
                  </a:xfrm>
                  <a:solidFill>
                    <a:srgbClr val="F2AC9D"/>
                  </a:solidFill>
                </p:grpSpPr>
                <p:sp>
                  <p:nvSpPr>
                    <p:cNvPr id="115" name="직사각형 114">
                      <a:extLst>
                        <a:ext uri="{FF2B5EF4-FFF2-40B4-BE49-F238E27FC236}">
                          <a16:creationId xmlns:a16="http://schemas.microsoft.com/office/drawing/2014/main" id="{3DFF752D-0D7D-38EB-084B-E89C4CB3FBF1}"/>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직사각형 115">
                      <a:extLst>
                        <a:ext uri="{FF2B5EF4-FFF2-40B4-BE49-F238E27FC236}">
                          <a16:creationId xmlns:a16="http://schemas.microsoft.com/office/drawing/2014/main" id="{3D7A48EE-020D-E88A-881D-41DD6E7A2472}"/>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직사각형 116">
                      <a:extLst>
                        <a:ext uri="{FF2B5EF4-FFF2-40B4-BE49-F238E27FC236}">
                          <a16:creationId xmlns:a16="http://schemas.microsoft.com/office/drawing/2014/main" id="{103DA0EA-CCC0-4A3C-00E1-F1543A4A497F}"/>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직사각형 117">
                      <a:extLst>
                        <a:ext uri="{FF2B5EF4-FFF2-40B4-BE49-F238E27FC236}">
                          <a16:creationId xmlns:a16="http://schemas.microsoft.com/office/drawing/2014/main" id="{2BA00DE7-9B43-D81D-B5F3-E221940CE467}"/>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5C7F6C5E-FD15-5061-253E-F937B0B701ED}"/>
                          </a:ext>
                        </a:extLst>
                      </p:cNvPr>
                      <p:cNvSpPr txBox="1"/>
                      <p:nvPr/>
                    </p:nvSpPr>
                    <p:spPr>
                      <a:xfrm>
                        <a:off x="851779" y="4928756"/>
                        <a:ext cx="338554" cy="26045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4</m:t>
                                  </m:r>
                                </m:sup>
                              </m:sSubSup>
                            </m:oMath>
                          </m:oMathPara>
                        </a14:m>
                        <a:endParaRPr lang="ko-KR" altLang="en-US" sz="1000" dirty="0"/>
                      </a:p>
                    </p:txBody>
                  </p:sp>
                </mc:Choice>
                <mc:Fallback xmlns="">
                  <p:sp>
                    <p:nvSpPr>
                      <p:cNvPr id="114" name="TextBox 113">
                        <a:extLst>
                          <a:ext uri="{FF2B5EF4-FFF2-40B4-BE49-F238E27FC236}">
                            <a16:creationId xmlns:a16="http://schemas.microsoft.com/office/drawing/2014/main" id="{5C7F6C5E-FD15-5061-253E-F937B0B701ED}"/>
                          </a:ext>
                        </a:extLst>
                      </p:cNvPr>
                      <p:cNvSpPr txBox="1">
                        <a:spLocks noRot="1" noChangeAspect="1" noMove="1" noResize="1" noEditPoints="1" noAdjustHandles="1" noChangeArrowheads="1" noChangeShapeType="1" noTextEdit="1"/>
                      </p:cNvSpPr>
                      <p:nvPr/>
                    </p:nvSpPr>
                    <p:spPr>
                      <a:xfrm>
                        <a:off x="851779" y="4928756"/>
                        <a:ext cx="338554" cy="260456"/>
                      </a:xfrm>
                      <a:prstGeom prst="rect">
                        <a:avLst/>
                      </a:prstGeom>
                      <a:blipFill>
                        <a:blip r:embed="rId11"/>
                        <a:stretch>
                          <a:fillRect/>
                        </a:stretch>
                      </a:blipFill>
                    </p:spPr>
                    <p:txBody>
                      <a:bodyPr/>
                      <a:lstStyle/>
                      <a:p>
                        <a:r>
                          <a:rPr lang="ko-KR" altLang="en-US">
                            <a:noFill/>
                          </a:rPr>
                          <a:t> </a:t>
                        </a:r>
                      </a:p>
                    </p:txBody>
                  </p:sp>
                </mc:Fallback>
              </mc:AlternateContent>
            </p:grpSp>
            <p:grpSp>
              <p:nvGrpSpPr>
                <p:cNvPr id="104" name="그룹 103">
                  <a:extLst>
                    <a:ext uri="{FF2B5EF4-FFF2-40B4-BE49-F238E27FC236}">
                      <a16:creationId xmlns:a16="http://schemas.microsoft.com/office/drawing/2014/main" id="{D26A3949-0A14-3814-9FBC-D6F1CAA2801D}"/>
                    </a:ext>
                  </a:extLst>
                </p:cNvPr>
                <p:cNvGrpSpPr/>
                <p:nvPr/>
              </p:nvGrpSpPr>
              <p:grpSpPr>
                <a:xfrm>
                  <a:off x="1501011" y="4954287"/>
                  <a:ext cx="339280" cy="2098172"/>
                  <a:chOff x="851779" y="4928756"/>
                  <a:chExt cx="339280" cy="2098172"/>
                </a:xfrm>
              </p:grpSpPr>
              <p:sp>
                <p:nvSpPr>
                  <p:cNvPr id="105" name="TextBox 104">
                    <a:extLst>
                      <a:ext uri="{FF2B5EF4-FFF2-40B4-BE49-F238E27FC236}">
                        <a16:creationId xmlns:a16="http://schemas.microsoft.com/office/drawing/2014/main" id="{49CD1B6F-B117-EAC9-1AFC-B82DD4C62191}"/>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affectionate</a:t>
                    </a:r>
                    <a:endParaRPr lang="ko-KR" altLang="en-US" sz="1000" dirty="0"/>
                  </a:p>
                </p:txBody>
              </p:sp>
              <p:grpSp>
                <p:nvGrpSpPr>
                  <p:cNvPr id="106" name="그룹 105">
                    <a:extLst>
                      <a:ext uri="{FF2B5EF4-FFF2-40B4-BE49-F238E27FC236}">
                        <a16:creationId xmlns:a16="http://schemas.microsoft.com/office/drawing/2014/main" id="{61625646-D93B-1CFB-0ABF-4B258E4206C8}"/>
                      </a:ext>
                    </a:extLst>
                  </p:cNvPr>
                  <p:cNvGrpSpPr/>
                  <p:nvPr/>
                </p:nvGrpSpPr>
                <p:grpSpPr>
                  <a:xfrm>
                    <a:off x="914400" y="5189853"/>
                    <a:ext cx="214171" cy="857456"/>
                    <a:chOff x="301841" y="4171205"/>
                    <a:chExt cx="214171" cy="857456"/>
                  </a:xfrm>
                  <a:solidFill>
                    <a:srgbClr val="F2AC9D"/>
                  </a:solidFill>
                </p:grpSpPr>
                <p:sp>
                  <p:nvSpPr>
                    <p:cNvPr id="108" name="직사각형 107">
                      <a:extLst>
                        <a:ext uri="{FF2B5EF4-FFF2-40B4-BE49-F238E27FC236}">
                          <a16:creationId xmlns:a16="http://schemas.microsoft.com/office/drawing/2014/main" id="{B9CA54FE-3055-FB58-CC99-839FE13CA99B}"/>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직사각형 108">
                      <a:extLst>
                        <a:ext uri="{FF2B5EF4-FFF2-40B4-BE49-F238E27FC236}">
                          <a16:creationId xmlns:a16="http://schemas.microsoft.com/office/drawing/2014/main" id="{9ED612BB-E1A9-55AE-BFFA-623AAD4D8751}"/>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직사각형 109">
                      <a:extLst>
                        <a:ext uri="{FF2B5EF4-FFF2-40B4-BE49-F238E27FC236}">
                          <a16:creationId xmlns:a16="http://schemas.microsoft.com/office/drawing/2014/main" id="{2C0B94A4-008F-1F97-177A-FE9104F73964}"/>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직사각형 110">
                      <a:extLst>
                        <a:ext uri="{FF2B5EF4-FFF2-40B4-BE49-F238E27FC236}">
                          <a16:creationId xmlns:a16="http://schemas.microsoft.com/office/drawing/2014/main" id="{3F3EAA59-0E07-6EE9-960A-5BC41A73BED6}"/>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0B17D7E0-917C-800B-44AB-B831F68EBAB1}"/>
                          </a:ext>
                        </a:extLst>
                      </p:cNvPr>
                      <p:cNvSpPr txBox="1"/>
                      <p:nvPr/>
                    </p:nvSpPr>
                    <p:spPr>
                      <a:xfrm>
                        <a:off x="851779" y="4928756"/>
                        <a:ext cx="338554" cy="2632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5</m:t>
                                  </m:r>
                                </m:sup>
                              </m:sSubSup>
                            </m:oMath>
                          </m:oMathPara>
                        </a14:m>
                        <a:endParaRPr lang="ko-KR" altLang="en-US" sz="1000" dirty="0"/>
                      </a:p>
                    </p:txBody>
                  </p:sp>
                </mc:Choice>
                <mc:Fallback xmlns="">
                  <p:sp>
                    <p:nvSpPr>
                      <p:cNvPr id="107" name="TextBox 106">
                        <a:extLst>
                          <a:ext uri="{FF2B5EF4-FFF2-40B4-BE49-F238E27FC236}">
                            <a16:creationId xmlns:a16="http://schemas.microsoft.com/office/drawing/2014/main" id="{0B17D7E0-917C-800B-44AB-B831F68EBAB1}"/>
                          </a:ext>
                        </a:extLst>
                      </p:cNvPr>
                      <p:cNvSpPr txBox="1">
                        <a:spLocks noRot="1" noChangeAspect="1" noMove="1" noResize="1" noEditPoints="1" noAdjustHandles="1" noChangeArrowheads="1" noChangeShapeType="1" noTextEdit="1"/>
                      </p:cNvSpPr>
                      <p:nvPr/>
                    </p:nvSpPr>
                    <p:spPr>
                      <a:xfrm>
                        <a:off x="851779" y="4928756"/>
                        <a:ext cx="338554" cy="263277"/>
                      </a:xfrm>
                      <a:prstGeom prst="rect">
                        <a:avLst/>
                      </a:prstGeom>
                      <a:blipFill>
                        <a:blip r:embed="rId12"/>
                        <a:stretch>
                          <a:fillRect/>
                        </a:stretch>
                      </a:blipFill>
                    </p:spPr>
                    <p:txBody>
                      <a:bodyPr/>
                      <a:lstStyle/>
                      <a:p>
                        <a:r>
                          <a:rPr lang="ko-KR" altLang="en-US">
                            <a:noFill/>
                          </a:rPr>
                          <a:t> </a:t>
                        </a:r>
                      </a:p>
                    </p:txBody>
                  </p:sp>
                </mc:Fallback>
              </mc:AlternateContent>
            </p:grpSp>
          </p:grpSp>
          <p:sp>
            <p:nvSpPr>
              <p:cNvPr id="204" name="TextBox 203">
                <a:extLst>
                  <a:ext uri="{FF2B5EF4-FFF2-40B4-BE49-F238E27FC236}">
                    <a16:creationId xmlns:a16="http://schemas.microsoft.com/office/drawing/2014/main" id="{613E2ADD-FB7E-44A7-3050-D43679219482}"/>
                  </a:ext>
                </a:extLst>
              </p:cNvPr>
              <p:cNvSpPr txBox="1"/>
              <p:nvPr/>
            </p:nvSpPr>
            <p:spPr>
              <a:xfrm>
                <a:off x="6852789" y="5935775"/>
                <a:ext cx="295113" cy="369332"/>
              </a:xfrm>
              <a:prstGeom prst="rect">
                <a:avLst/>
              </a:prstGeom>
              <a:noFill/>
            </p:spPr>
            <p:txBody>
              <a:bodyPr wrap="square" rtlCol="0" anchor="ctr">
                <a:spAutoFit/>
              </a:bodyPr>
              <a:lstStyle/>
              <a:p>
                <a:pPr algn="ctr"/>
                <a:r>
                  <a:rPr lang="en-US" altLang="ko-KR" dirty="0"/>
                  <a:t>K</a:t>
                </a:r>
                <a:endParaRPr lang="ko-KR" altLang="en-US" dirty="0"/>
              </a:p>
            </p:txBody>
          </p:sp>
        </p:grpSp>
      </p:grpSp>
      <p:grpSp>
        <p:nvGrpSpPr>
          <p:cNvPr id="508" name="그룹 507">
            <a:extLst>
              <a:ext uri="{FF2B5EF4-FFF2-40B4-BE49-F238E27FC236}">
                <a16:creationId xmlns:a16="http://schemas.microsoft.com/office/drawing/2014/main" id="{B5746EBE-8946-4F38-882B-9B09DBE97071}"/>
              </a:ext>
            </a:extLst>
          </p:cNvPr>
          <p:cNvGrpSpPr/>
          <p:nvPr/>
        </p:nvGrpSpPr>
        <p:grpSpPr>
          <a:xfrm>
            <a:off x="6236380" y="675745"/>
            <a:ext cx="4373791" cy="1890279"/>
            <a:chOff x="6236380" y="1324051"/>
            <a:chExt cx="4373791" cy="1890279"/>
          </a:xfrm>
        </p:grpSpPr>
        <p:grpSp>
          <p:nvGrpSpPr>
            <p:cNvPr id="6" name="그룹 5">
              <a:extLst>
                <a:ext uri="{FF2B5EF4-FFF2-40B4-BE49-F238E27FC236}">
                  <a16:creationId xmlns:a16="http://schemas.microsoft.com/office/drawing/2014/main" id="{6A54C020-ADDF-848B-60F4-48CB83FDFB63}"/>
                </a:ext>
              </a:extLst>
            </p:cNvPr>
            <p:cNvGrpSpPr/>
            <p:nvPr/>
          </p:nvGrpSpPr>
          <p:grpSpPr>
            <a:xfrm rot="5400000">
              <a:off x="6408088" y="1548571"/>
              <a:ext cx="1494051" cy="1837468"/>
              <a:chOff x="346239" y="5215384"/>
              <a:chExt cx="1494052" cy="1837470"/>
            </a:xfrm>
          </p:grpSpPr>
          <p:grpSp>
            <p:nvGrpSpPr>
              <p:cNvPr id="8" name="그룹 7">
                <a:extLst>
                  <a:ext uri="{FF2B5EF4-FFF2-40B4-BE49-F238E27FC236}">
                    <a16:creationId xmlns:a16="http://schemas.microsoft.com/office/drawing/2014/main" id="{9BC0D191-7A8A-AA00-F51B-A90406360410}"/>
                  </a:ext>
                </a:extLst>
              </p:cNvPr>
              <p:cNvGrpSpPr/>
              <p:nvPr/>
            </p:nvGrpSpPr>
            <p:grpSpPr>
              <a:xfrm>
                <a:off x="346239" y="5215779"/>
                <a:ext cx="338554" cy="1837075"/>
                <a:chOff x="852505" y="5189853"/>
                <a:chExt cx="338554" cy="1837075"/>
              </a:xfrm>
            </p:grpSpPr>
            <p:sp>
              <p:nvSpPr>
                <p:cNvPr id="214" name="TextBox 213">
                  <a:extLst>
                    <a:ext uri="{FF2B5EF4-FFF2-40B4-BE49-F238E27FC236}">
                      <a16:creationId xmlns:a16="http://schemas.microsoft.com/office/drawing/2014/main" id="{F4EE7DFA-1B6F-7584-3807-F0FE3B849E3C}"/>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The</a:t>
                  </a:r>
                  <a:endParaRPr lang="ko-KR" altLang="en-US" sz="1000" dirty="0"/>
                </a:p>
              </p:txBody>
            </p:sp>
            <p:grpSp>
              <p:nvGrpSpPr>
                <p:cNvPr id="215" name="그룹 214">
                  <a:extLst>
                    <a:ext uri="{FF2B5EF4-FFF2-40B4-BE49-F238E27FC236}">
                      <a16:creationId xmlns:a16="http://schemas.microsoft.com/office/drawing/2014/main" id="{BD853EF6-D4F2-8181-D367-EF0560851D36}"/>
                    </a:ext>
                  </a:extLst>
                </p:cNvPr>
                <p:cNvGrpSpPr/>
                <p:nvPr/>
              </p:nvGrpSpPr>
              <p:grpSpPr>
                <a:xfrm>
                  <a:off x="914400" y="5189853"/>
                  <a:ext cx="214171" cy="857456"/>
                  <a:chOff x="301841" y="4171205"/>
                  <a:chExt cx="214171" cy="857456"/>
                </a:xfrm>
                <a:solidFill>
                  <a:srgbClr val="F2AC9D"/>
                </a:solidFill>
              </p:grpSpPr>
              <p:sp>
                <p:nvSpPr>
                  <p:cNvPr id="217" name="직사각형 216">
                    <a:extLst>
                      <a:ext uri="{FF2B5EF4-FFF2-40B4-BE49-F238E27FC236}">
                        <a16:creationId xmlns:a16="http://schemas.microsoft.com/office/drawing/2014/main" id="{EF0E6D7F-78EC-8FB1-E660-7A1BCED71885}"/>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8" name="직사각형 217">
                    <a:extLst>
                      <a:ext uri="{FF2B5EF4-FFF2-40B4-BE49-F238E27FC236}">
                        <a16:creationId xmlns:a16="http://schemas.microsoft.com/office/drawing/2014/main" id="{28F248C0-C77C-2A66-F6A7-F1189E315B48}"/>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9" name="직사각형 218">
                    <a:extLst>
                      <a:ext uri="{FF2B5EF4-FFF2-40B4-BE49-F238E27FC236}">
                        <a16:creationId xmlns:a16="http://schemas.microsoft.com/office/drawing/2014/main" id="{7402406C-DC04-AF23-005E-DE15B42AB105}"/>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0" name="직사각형 219">
                    <a:extLst>
                      <a:ext uri="{FF2B5EF4-FFF2-40B4-BE49-F238E27FC236}">
                        <a16:creationId xmlns:a16="http://schemas.microsoft.com/office/drawing/2014/main" id="{87F5FA45-808C-8AA0-9124-0AA36E9EB135}"/>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grpSp>
            <p:nvGrpSpPr>
              <p:cNvPr id="9" name="그룹 8">
                <a:extLst>
                  <a:ext uri="{FF2B5EF4-FFF2-40B4-BE49-F238E27FC236}">
                    <a16:creationId xmlns:a16="http://schemas.microsoft.com/office/drawing/2014/main" id="{DA1E93D3-6B01-C861-1E79-4857347C3354}"/>
                  </a:ext>
                </a:extLst>
              </p:cNvPr>
              <p:cNvGrpSpPr/>
              <p:nvPr/>
            </p:nvGrpSpPr>
            <p:grpSpPr>
              <a:xfrm>
                <a:off x="577774" y="5215778"/>
                <a:ext cx="338554" cy="1837075"/>
                <a:chOff x="852505" y="5189853"/>
                <a:chExt cx="338554" cy="1837075"/>
              </a:xfrm>
            </p:grpSpPr>
            <p:sp>
              <p:nvSpPr>
                <p:cNvPr id="152" name="TextBox 151">
                  <a:extLst>
                    <a:ext uri="{FF2B5EF4-FFF2-40B4-BE49-F238E27FC236}">
                      <a16:creationId xmlns:a16="http://schemas.microsoft.com/office/drawing/2014/main" id="{C07009D5-F828-8B58-59A6-C1316EA62646}"/>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err="1"/>
                    <a:t>shetland</a:t>
                  </a:r>
                  <a:endParaRPr lang="ko-KR" altLang="en-US" sz="1000" dirty="0"/>
                </a:p>
              </p:txBody>
            </p:sp>
            <p:grpSp>
              <p:nvGrpSpPr>
                <p:cNvPr id="153" name="그룹 152">
                  <a:extLst>
                    <a:ext uri="{FF2B5EF4-FFF2-40B4-BE49-F238E27FC236}">
                      <a16:creationId xmlns:a16="http://schemas.microsoft.com/office/drawing/2014/main" id="{6D0BB78E-48DF-3DD0-9E5E-45A1BD039C29}"/>
                    </a:ext>
                  </a:extLst>
                </p:cNvPr>
                <p:cNvGrpSpPr/>
                <p:nvPr/>
              </p:nvGrpSpPr>
              <p:grpSpPr>
                <a:xfrm>
                  <a:off x="914400" y="5189853"/>
                  <a:ext cx="214171" cy="857456"/>
                  <a:chOff x="301841" y="4171205"/>
                  <a:chExt cx="214171" cy="857456"/>
                </a:xfrm>
                <a:solidFill>
                  <a:srgbClr val="F2AC9D"/>
                </a:solidFill>
              </p:grpSpPr>
              <p:sp>
                <p:nvSpPr>
                  <p:cNvPr id="206" name="직사각형 205">
                    <a:extLst>
                      <a:ext uri="{FF2B5EF4-FFF2-40B4-BE49-F238E27FC236}">
                        <a16:creationId xmlns:a16="http://schemas.microsoft.com/office/drawing/2014/main" id="{03ECB0A4-63F8-C782-C8DD-7F90058EDD16}"/>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1" name="직사각형 210">
                    <a:extLst>
                      <a:ext uri="{FF2B5EF4-FFF2-40B4-BE49-F238E27FC236}">
                        <a16:creationId xmlns:a16="http://schemas.microsoft.com/office/drawing/2014/main" id="{B403CF65-4534-A564-6909-DB1C64C6C97A}"/>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2" name="직사각형 211">
                    <a:extLst>
                      <a:ext uri="{FF2B5EF4-FFF2-40B4-BE49-F238E27FC236}">
                        <a16:creationId xmlns:a16="http://schemas.microsoft.com/office/drawing/2014/main" id="{56D5667A-3112-8DC4-E331-712C80EF20C8}"/>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3" name="직사각형 212">
                    <a:extLst>
                      <a:ext uri="{FF2B5EF4-FFF2-40B4-BE49-F238E27FC236}">
                        <a16:creationId xmlns:a16="http://schemas.microsoft.com/office/drawing/2014/main" id="{E1F614EF-7892-0025-3A3B-AC16F49A5F9A}"/>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0" name="그룹 9">
                <a:extLst>
                  <a:ext uri="{FF2B5EF4-FFF2-40B4-BE49-F238E27FC236}">
                    <a16:creationId xmlns:a16="http://schemas.microsoft.com/office/drawing/2014/main" id="{B7AC4BF3-C1DE-7112-1E14-5CB25ADA3F11}"/>
                  </a:ext>
                </a:extLst>
              </p:cNvPr>
              <p:cNvGrpSpPr/>
              <p:nvPr/>
            </p:nvGrpSpPr>
            <p:grpSpPr>
              <a:xfrm>
                <a:off x="808583" y="5215778"/>
                <a:ext cx="338554" cy="1837075"/>
                <a:chOff x="852505" y="5189853"/>
                <a:chExt cx="338554" cy="1837075"/>
              </a:xfrm>
            </p:grpSpPr>
            <p:sp>
              <p:nvSpPr>
                <p:cNvPr id="53" name="TextBox 52">
                  <a:extLst>
                    <a:ext uri="{FF2B5EF4-FFF2-40B4-BE49-F238E27FC236}">
                      <a16:creationId xmlns:a16="http://schemas.microsoft.com/office/drawing/2014/main" id="{BD39879E-90A0-9948-3F98-7A17161D6EDE}"/>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sheepdog</a:t>
                  </a:r>
                  <a:endParaRPr lang="ko-KR" altLang="en-US" sz="1000" dirty="0"/>
                </a:p>
              </p:txBody>
            </p:sp>
            <p:grpSp>
              <p:nvGrpSpPr>
                <p:cNvPr id="54" name="그룹 53">
                  <a:extLst>
                    <a:ext uri="{FF2B5EF4-FFF2-40B4-BE49-F238E27FC236}">
                      <a16:creationId xmlns:a16="http://schemas.microsoft.com/office/drawing/2014/main" id="{9B524E61-CF5A-2F88-01B7-8AEBCAC92F98}"/>
                    </a:ext>
                  </a:extLst>
                </p:cNvPr>
                <p:cNvGrpSpPr/>
                <p:nvPr/>
              </p:nvGrpSpPr>
              <p:grpSpPr>
                <a:xfrm>
                  <a:off x="914400" y="5189853"/>
                  <a:ext cx="214171" cy="857456"/>
                  <a:chOff x="301841" y="4171205"/>
                  <a:chExt cx="214171" cy="857456"/>
                </a:xfrm>
                <a:solidFill>
                  <a:srgbClr val="F2AC9D"/>
                </a:solidFill>
              </p:grpSpPr>
              <p:sp>
                <p:nvSpPr>
                  <p:cNvPr id="148" name="직사각형 147">
                    <a:extLst>
                      <a:ext uri="{FF2B5EF4-FFF2-40B4-BE49-F238E27FC236}">
                        <a16:creationId xmlns:a16="http://schemas.microsoft.com/office/drawing/2014/main" id="{DF960516-CCB6-CD47-06FD-77461E4EBC4B}"/>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9" name="직사각형 148">
                    <a:extLst>
                      <a:ext uri="{FF2B5EF4-FFF2-40B4-BE49-F238E27FC236}">
                        <a16:creationId xmlns:a16="http://schemas.microsoft.com/office/drawing/2014/main" id="{89999CDB-E1E1-338C-067E-03B3B9BBAA19}"/>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0" name="직사각형 149">
                    <a:extLst>
                      <a:ext uri="{FF2B5EF4-FFF2-40B4-BE49-F238E27FC236}">
                        <a16:creationId xmlns:a16="http://schemas.microsoft.com/office/drawing/2014/main" id="{17C43454-6FF6-A4A2-51A6-4AA9A0AD90E3}"/>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1" name="직사각형 150">
                    <a:extLst>
                      <a:ext uri="{FF2B5EF4-FFF2-40B4-BE49-F238E27FC236}">
                        <a16:creationId xmlns:a16="http://schemas.microsoft.com/office/drawing/2014/main" id="{B19468A6-3E8B-B826-4A62-E0ADCD36DF91}"/>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2" name="그룹 11">
                <a:extLst>
                  <a:ext uri="{FF2B5EF4-FFF2-40B4-BE49-F238E27FC236}">
                    <a16:creationId xmlns:a16="http://schemas.microsoft.com/office/drawing/2014/main" id="{7D709171-2112-A824-52AA-EA148828C3A3}"/>
                  </a:ext>
                </a:extLst>
              </p:cNvPr>
              <p:cNvGrpSpPr/>
              <p:nvPr/>
            </p:nvGrpSpPr>
            <p:grpSpPr>
              <a:xfrm>
                <a:off x="1040119" y="5215778"/>
                <a:ext cx="338554" cy="1837075"/>
                <a:chOff x="852505" y="5189853"/>
                <a:chExt cx="338554" cy="1837075"/>
              </a:xfrm>
            </p:grpSpPr>
            <p:sp>
              <p:nvSpPr>
                <p:cNvPr id="38" name="TextBox 37">
                  <a:extLst>
                    <a:ext uri="{FF2B5EF4-FFF2-40B4-BE49-F238E27FC236}">
                      <a16:creationId xmlns:a16="http://schemas.microsoft.com/office/drawing/2014/main" id="{AD36B14F-CEFD-4783-EA03-D9312BCCD0DD}"/>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is</a:t>
                  </a:r>
                  <a:endParaRPr lang="ko-KR" altLang="en-US" sz="1000" dirty="0"/>
                </a:p>
              </p:txBody>
            </p:sp>
            <p:grpSp>
              <p:nvGrpSpPr>
                <p:cNvPr id="41" name="그룹 40">
                  <a:extLst>
                    <a:ext uri="{FF2B5EF4-FFF2-40B4-BE49-F238E27FC236}">
                      <a16:creationId xmlns:a16="http://schemas.microsoft.com/office/drawing/2014/main" id="{01C3AFAC-01EE-3D6C-BFC7-E8E37225C76B}"/>
                    </a:ext>
                  </a:extLst>
                </p:cNvPr>
                <p:cNvGrpSpPr/>
                <p:nvPr/>
              </p:nvGrpSpPr>
              <p:grpSpPr>
                <a:xfrm>
                  <a:off x="914400" y="5189853"/>
                  <a:ext cx="214171" cy="857456"/>
                  <a:chOff x="301841" y="4171205"/>
                  <a:chExt cx="214171" cy="857456"/>
                </a:xfrm>
                <a:solidFill>
                  <a:srgbClr val="F2AC9D"/>
                </a:solidFill>
              </p:grpSpPr>
              <p:sp>
                <p:nvSpPr>
                  <p:cNvPr id="43" name="직사각형 42">
                    <a:extLst>
                      <a:ext uri="{FF2B5EF4-FFF2-40B4-BE49-F238E27FC236}">
                        <a16:creationId xmlns:a16="http://schemas.microsoft.com/office/drawing/2014/main" id="{80CA32CB-F7AE-6501-C032-544448EE03A5}"/>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46">
                    <a:extLst>
                      <a:ext uri="{FF2B5EF4-FFF2-40B4-BE49-F238E27FC236}">
                        <a16:creationId xmlns:a16="http://schemas.microsoft.com/office/drawing/2014/main" id="{8AA4D53B-7976-5E61-702C-B92A763DE061}"/>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직사각형 50">
                    <a:extLst>
                      <a:ext uri="{FF2B5EF4-FFF2-40B4-BE49-F238E27FC236}">
                        <a16:creationId xmlns:a16="http://schemas.microsoft.com/office/drawing/2014/main" id="{CAACC44E-3E31-8184-DA7E-12A7BDE4D375}"/>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직사각형 51">
                    <a:extLst>
                      <a:ext uri="{FF2B5EF4-FFF2-40B4-BE49-F238E27FC236}">
                        <a16:creationId xmlns:a16="http://schemas.microsoft.com/office/drawing/2014/main" id="{6AD05226-D2F2-0125-2D1C-7B8332CF68C9}"/>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4" name="그룹 13">
                <a:extLst>
                  <a:ext uri="{FF2B5EF4-FFF2-40B4-BE49-F238E27FC236}">
                    <a16:creationId xmlns:a16="http://schemas.microsoft.com/office/drawing/2014/main" id="{BEDD28A0-C739-433A-739D-3E11992EC98B}"/>
                  </a:ext>
                </a:extLst>
              </p:cNvPr>
              <p:cNvGrpSpPr/>
              <p:nvPr/>
            </p:nvGrpSpPr>
            <p:grpSpPr>
              <a:xfrm>
                <a:off x="1270268" y="5215384"/>
                <a:ext cx="338554" cy="1837075"/>
                <a:chOff x="852505" y="5189853"/>
                <a:chExt cx="338554" cy="1837075"/>
              </a:xfrm>
            </p:grpSpPr>
            <p:sp>
              <p:nvSpPr>
                <p:cNvPr id="31" name="TextBox 30">
                  <a:extLst>
                    <a:ext uri="{FF2B5EF4-FFF2-40B4-BE49-F238E27FC236}">
                      <a16:creationId xmlns:a16="http://schemas.microsoft.com/office/drawing/2014/main" id="{D089E422-097B-1DC5-077A-B05C9F35AFA5}"/>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so</a:t>
                  </a:r>
                  <a:endParaRPr lang="ko-KR" altLang="en-US" sz="1000" dirty="0"/>
                </a:p>
              </p:txBody>
            </p:sp>
            <p:grpSp>
              <p:nvGrpSpPr>
                <p:cNvPr id="32" name="그룹 31">
                  <a:extLst>
                    <a:ext uri="{FF2B5EF4-FFF2-40B4-BE49-F238E27FC236}">
                      <a16:creationId xmlns:a16="http://schemas.microsoft.com/office/drawing/2014/main" id="{0EFEFA06-20E0-3402-530B-EE316989CD39}"/>
                    </a:ext>
                  </a:extLst>
                </p:cNvPr>
                <p:cNvGrpSpPr/>
                <p:nvPr/>
              </p:nvGrpSpPr>
              <p:grpSpPr>
                <a:xfrm>
                  <a:off x="914400" y="5189853"/>
                  <a:ext cx="214171" cy="857456"/>
                  <a:chOff x="301841" y="4171205"/>
                  <a:chExt cx="214171" cy="857456"/>
                </a:xfrm>
                <a:solidFill>
                  <a:srgbClr val="F2AC9D"/>
                </a:solidFill>
              </p:grpSpPr>
              <p:sp>
                <p:nvSpPr>
                  <p:cNvPr id="34" name="직사각형 33">
                    <a:extLst>
                      <a:ext uri="{FF2B5EF4-FFF2-40B4-BE49-F238E27FC236}">
                        <a16:creationId xmlns:a16="http://schemas.microsoft.com/office/drawing/2014/main" id="{86F4B055-20C0-E724-0419-AB5417DB4618}"/>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직사각형 34">
                    <a:extLst>
                      <a:ext uri="{FF2B5EF4-FFF2-40B4-BE49-F238E27FC236}">
                        <a16:creationId xmlns:a16="http://schemas.microsoft.com/office/drawing/2014/main" id="{CFB729C3-15DE-0537-0E07-5179B8405484}"/>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a:extLst>
                      <a:ext uri="{FF2B5EF4-FFF2-40B4-BE49-F238E27FC236}">
                        <a16:creationId xmlns:a16="http://schemas.microsoft.com/office/drawing/2014/main" id="{AD996B44-23A5-51E3-1628-677A9B6A041F}"/>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a:extLst>
                      <a:ext uri="{FF2B5EF4-FFF2-40B4-BE49-F238E27FC236}">
                        <a16:creationId xmlns:a16="http://schemas.microsoft.com/office/drawing/2014/main" id="{E28A4147-6F3D-49CF-7181-EE9E25627FA3}"/>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15" name="그룹 14">
                <a:extLst>
                  <a:ext uri="{FF2B5EF4-FFF2-40B4-BE49-F238E27FC236}">
                    <a16:creationId xmlns:a16="http://schemas.microsoft.com/office/drawing/2014/main" id="{C87273A7-8C83-35D9-D577-AB92802D7F94}"/>
                  </a:ext>
                </a:extLst>
              </p:cNvPr>
              <p:cNvGrpSpPr/>
              <p:nvPr/>
            </p:nvGrpSpPr>
            <p:grpSpPr>
              <a:xfrm>
                <a:off x="1501737" y="5215384"/>
                <a:ext cx="338554" cy="1837075"/>
                <a:chOff x="852505" y="5189853"/>
                <a:chExt cx="338554" cy="1837075"/>
              </a:xfrm>
            </p:grpSpPr>
            <p:sp>
              <p:nvSpPr>
                <p:cNvPr id="16" name="TextBox 15">
                  <a:extLst>
                    <a:ext uri="{FF2B5EF4-FFF2-40B4-BE49-F238E27FC236}">
                      <a16:creationId xmlns:a16="http://schemas.microsoft.com/office/drawing/2014/main" id="{99A22A37-EBD3-F7CD-E178-F765EBFF6616}"/>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affectionate</a:t>
                  </a:r>
                  <a:endParaRPr lang="ko-KR" altLang="en-US" sz="1000" dirty="0"/>
                </a:p>
              </p:txBody>
            </p:sp>
            <p:grpSp>
              <p:nvGrpSpPr>
                <p:cNvPr id="18" name="그룹 17">
                  <a:extLst>
                    <a:ext uri="{FF2B5EF4-FFF2-40B4-BE49-F238E27FC236}">
                      <a16:creationId xmlns:a16="http://schemas.microsoft.com/office/drawing/2014/main" id="{5939E2A6-07D5-008B-63B4-4BE31638FE36}"/>
                    </a:ext>
                  </a:extLst>
                </p:cNvPr>
                <p:cNvGrpSpPr/>
                <p:nvPr/>
              </p:nvGrpSpPr>
              <p:grpSpPr>
                <a:xfrm>
                  <a:off x="914400" y="5189853"/>
                  <a:ext cx="214171" cy="857456"/>
                  <a:chOff x="301841" y="4171205"/>
                  <a:chExt cx="214171" cy="857456"/>
                </a:xfrm>
                <a:solidFill>
                  <a:srgbClr val="F2AC9D"/>
                </a:solidFill>
              </p:grpSpPr>
              <p:sp>
                <p:nvSpPr>
                  <p:cNvPr id="21" name="직사각형 20">
                    <a:extLst>
                      <a:ext uri="{FF2B5EF4-FFF2-40B4-BE49-F238E27FC236}">
                        <a16:creationId xmlns:a16="http://schemas.microsoft.com/office/drawing/2014/main" id="{99B7ED59-2C32-C05C-CD9D-F4A3BF6D5F80}"/>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196D82A3-06EC-09A9-C983-24F7E9B0C25C}"/>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4F263610-9EA9-5B71-B956-B4DDF748AA2B}"/>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C2A9403C-168F-79D3-A97E-5816BEE52A3E}"/>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sp>
          <p:nvSpPr>
            <p:cNvPr id="221" name="TextBox 220">
              <a:extLst>
                <a:ext uri="{FF2B5EF4-FFF2-40B4-BE49-F238E27FC236}">
                  <a16:creationId xmlns:a16="http://schemas.microsoft.com/office/drawing/2014/main" id="{CACCDA8C-DE99-3465-8A05-2286CF8395C6}"/>
                </a:ext>
              </a:extLst>
            </p:cNvPr>
            <p:cNvSpPr txBox="1"/>
            <p:nvPr/>
          </p:nvSpPr>
          <p:spPr>
            <a:xfrm>
              <a:off x="7215998" y="1328535"/>
              <a:ext cx="857458" cy="369332"/>
            </a:xfrm>
            <a:prstGeom prst="rect">
              <a:avLst/>
            </a:prstGeom>
            <a:noFill/>
          </p:spPr>
          <p:txBody>
            <a:bodyPr wrap="square" rtlCol="0">
              <a:spAutoFit/>
            </a:bodyPr>
            <a:lstStyle/>
            <a:p>
              <a:pPr algn="ctr"/>
              <a:r>
                <a:rPr lang="en-US" altLang="ko-KR" dirty="0">
                  <a:solidFill>
                    <a:schemeClr val="accent3">
                      <a:lumMod val="50000"/>
                    </a:schemeClr>
                  </a:solidFill>
                </a:rPr>
                <a:t>6 X</a:t>
              </a:r>
              <a:r>
                <a:rPr lang="ko-KR" altLang="en-US" dirty="0">
                  <a:solidFill>
                    <a:schemeClr val="accent3">
                      <a:lumMod val="50000"/>
                    </a:schemeClr>
                  </a:solidFill>
                </a:rPr>
                <a:t> </a:t>
              </a:r>
              <a:r>
                <a:rPr lang="en-US" altLang="ko-KR" dirty="0">
                  <a:solidFill>
                    <a:schemeClr val="accent3">
                      <a:lumMod val="50000"/>
                    </a:schemeClr>
                  </a:solidFill>
                </a:rPr>
                <a:t>4</a:t>
              </a:r>
              <a:endParaRPr lang="ko-KR" altLang="en-US" dirty="0">
                <a:solidFill>
                  <a:schemeClr val="accent3">
                    <a:lumMod val="50000"/>
                  </a:schemeClr>
                </a:solidFill>
              </a:endParaRPr>
            </a:p>
          </p:txBody>
        </p:sp>
        <p:grpSp>
          <p:nvGrpSpPr>
            <p:cNvPr id="293" name="그룹 292">
              <a:extLst>
                <a:ext uri="{FF2B5EF4-FFF2-40B4-BE49-F238E27FC236}">
                  <a16:creationId xmlns:a16="http://schemas.microsoft.com/office/drawing/2014/main" id="{8DB55907-56E8-AA81-F485-03EDDFD81BD6}"/>
                </a:ext>
              </a:extLst>
            </p:cNvPr>
            <p:cNvGrpSpPr/>
            <p:nvPr/>
          </p:nvGrpSpPr>
          <p:grpSpPr>
            <a:xfrm>
              <a:off x="8635061" y="1972167"/>
              <a:ext cx="664232" cy="883982"/>
              <a:chOff x="8643981" y="2109612"/>
              <a:chExt cx="664232" cy="883982"/>
            </a:xfrm>
            <a:solidFill>
              <a:srgbClr val="4196F7"/>
            </a:solidFill>
          </p:grpSpPr>
          <p:sp>
            <p:nvSpPr>
              <p:cNvPr id="271" name="직사각형 270">
                <a:extLst>
                  <a:ext uri="{FF2B5EF4-FFF2-40B4-BE49-F238E27FC236}">
                    <a16:creationId xmlns:a16="http://schemas.microsoft.com/office/drawing/2014/main" id="{07911E26-4DB9-A078-C897-34F51ED6963C}"/>
                  </a:ext>
                </a:extLst>
              </p:cNvPr>
              <p:cNvSpPr/>
              <p:nvPr/>
            </p:nvSpPr>
            <p:spPr>
              <a:xfrm rot="5400000">
                <a:off x="8644509" y="2109087"/>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2" name="직사각형 271">
                <a:extLst>
                  <a:ext uri="{FF2B5EF4-FFF2-40B4-BE49-F238E27FC236}">
                    <a16:creationId xmlns:a16="http://schemas.microsoft.com/office/drawing/2014/main" id="{CC725ACC-A25F-78A6-9FC5-588CFFAC1C85}"/>
                  </a:ext>
                </a:extLst>
              </p:cNvPr>
              <p:cNvSpPr/>
              <p:nvPr/>
            </p:nvSpPr>
            <p:spPr>
              <a:xfrm rot="5400000">
                <a:off x="8865919" y="2109087"/>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3" name="직사각형 272">
                <a:extLst>
                  <a:ext uri="{FF2B5EF4-FFF2-40B4-BE49-F238E27FC236}">
                    <a16:creationId xmlns:a16="http://schemas.microsoft.com/office/drawing/2014/main" id="{B10A82CE-B47B-70D1-CC28-020AF430086A}"/>
                  </a:ext>
                </a:extLst>
              </p:cNvPr>
              <p:cNvSpPr/>
              <p:nvPr/>
            </p:nvSpPr>
            <p:spPr>
              <a:xfrm rot="5400000">
                <a:off x="9094374" y="2109087"/>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4" name="직사각형 273">
                <a:extLst>
                  <a:ext uri="{FF2B5EF4-FFF2-40B4-BE49-F238E27FC236}">
                    <a16:creationId xmlns:a16="http://schemas.microsoft.com/office/drawing/2014/main" id="{27BC996B-F533-73D6-F91E-4A209C9E5420}"/>
                  </a:ext>
                </a:extLst>
              </p:cNvPr>
              <p:cNvSpPr/>
              <p:nvPr/>
            </p:nvSpPr>
            <p:spPr>
              <a:xfrm rot="5400000">
                <a:off x="8644509" y="2331700"/>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5" name="직사각형 274">
                <a:extLst>
                  <a:ext uri="{FF2B5EF4-FFF2-40B4-BE49-F238E27FC236}">
                    <a16:creationId xmlns:a16="http://schemas.microsoft.com/office/drawing/2014/main" id="{DCB1D692-4865-17AF-00E8-94215BE471BD}"/>
                  </a:ext>
                </a:extLst>
              </p:cNvPr>
              <p:cNvSpPr/>
              <p:nvPr/>
            </p:nvSpPr>
            <p:spPr>
              <a:xfrm rot="5400000">
                <a:off x="8865919" y="2331700"/>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6" name="직사각형 275">
                <a:extLst>
                  <a:ext uri="{FF2B5EF4-FFF2-40B4-BE49-F238E27FC236}">
                    <a16:creationId xmlns:a16="http://schemas.microsoft.com/office/drawing/2014/main" id="{2F38E917-697C-9EFC-92E7-192CC2B48D87}"/>
                  </a:ext>
                </a:extLst>
              </p:cNvPr>
              <p:cNvSpPr/>
              <p:nvPr/>
            </p:nvSpPr>
            <p:spPr>
              <a:xfrm rot="5400000">
                <a:off x="9094374" y="2331700"/>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7" name="직사각형 276">
                <a:extLst>
                  <a:ext uri="{FF2B5EF4-FFF2-40B4-BE49-F238E27FC236}">
                    <a16:creationId xmlns:a16="http://schemas.microsoft.com/office/drawing/2014/main" id="{70849FD0-E210-E554-121B-7FC3E9B6A09B}"/>
                  </a:ext>
                </a:extLst>
              </p:cNvPr>
              <p:cNvSpPr/>
              <p:nvPr/>
            </p:nvSpPr>
            <p:spPr>
              <a:xfrm rot="5400000">
                <a:off x="8644506" y="2554313"/>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8" name="직사각형 277">
                <a:extLst>
                  <a:ext uri="{FF2B5EF4-FFF2-40B4-BE49-F238E27FC236}">
                    <a16:creationId xmlns:a16="http://schemas.microsoft.com/office/drawing/2014/main" id="{022DCD7B-5BEE-AC44-1D9A-EC98F038D155}"/>
                  </a:ext>
                </a:extLst>
              </p:cNvPr>
              <p:cNvSpPr/>
              <p:nvPr/>
            </p:nvSpPr>
            <p:spPr>
              <a:xfrm rot="5400000">
                <a:off x="8865916" y="2554312"/>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9" name="직사각형 278">
                <a:extLst>
                  <a:ext uri="{FF2B5EF4-FFF2-40B4-BE49-F238E27FC236}">
                    <a16:creationId xmlns:a16="http://schemas.microsoft.com/office/drawing/2014/main" id="{BAA94F96-0684-DE2E-3623-94CE05F3445E}"/>
                  </a:ext>
                </a:extLst>
              </p:cNvPr>
              <p:cNvSpPr/>
              <p:nvPr/>
            </p:nvSpPr>
            <p:spPr>
              <a:xfrm rot="5400000">
                <a:off x="9094371" y="2554312"/>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6" name="직사각형 285">
                <a:extLst>
                  <a:ext uri="{FF2B5EF4-FFF2-40B4-BE49-F238E27FC236}">
                    <a16:creationId xmlns:a16="http://schemas.microsoft.com/office/drawing/2014/main" id="{654C22E9-3518-869B-E0B7-ED7B099FE813}"/>
                  </a:ext>
                </a:extLst>
              </p:cNvPr>
              <p:cNvSpPr/>
              <p:nvPr/>
            </p:nvSpPr>
            <p:spPr>
              <a:xfrm rot="5400000">
                <a:off x="8644508" y="2779756"/>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7" name="직사각형 286">
                <a:extLst>
                  <a:ext uri="{FF2B5EF4-FFF2-40B4-BE49-F238E27FC236}">
                    <a16:creationId xmlns:a16="http://schemas.microsoft.com/office/drawing/2014/main" id="{9FEAF9A9-B68A-7216-EC6B-2CA39057A1B5}"/>
                  </a:ext>
                </a:extLst>
              </p:cNvPr>
              <p:cNvSpPr/>
              <p:nvPr/>
            </p:nvSpPr>
            <p:spPr>
              <a:xfrm rot="5400000">
                <a:off x="8865918" y="2779756"/>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8" name="직사각형 287">
                <a:extLst>
                  <a:ext uri="{FF2B5EF4-FFF2-40B4-BE49-F238E27FC236}">
                    <a16:creationId xmlns:a16="http://schemas.microsoft.com/office/drawing/2014/main" id="{529AF458-3ADC-D910-FDE3-7420F3CEC581}"/>
                  </a:ext>
                </a:extLst>
              </p:cNvPr>
              <p:cNvSpPr/>
              <p:nvPr/>
            </p:nvSpPr>
            <p:spPr>
              <a:xfrm rot="5400000">
                <a:off x="9094373" y="2779756"/>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94" name="TextBox 293">
              <a:extLst>
                <a:ext uri="{FF2B5EF4-FFF2-40B4-BE49-F238E27FC236}">
                  <a16:creationId xmlns:a16="http://schemas.microsoft.com/office/drawing/2014/main" id="{F6ABEB27-86BA-A25F-54FF-9C0C6BEBB420}"/>
                </a:ext>
              </a:extLst>
            </p:cNvPr>
            <p:cNvSpPr txBox="1"/>
            <p:nvPr/>
          </p:nvSpPr>
          <p:spPr>
            <a:xfrm>
              <a:off x="8538448" y="1324051"/>
              <a:ext cx="857458" cy="369332"/>
            </a:xfrm>
            <a:prstGeom prst="rect">
              <a:avLst/>
            </a:prstGeom>
            <a:noFill/>
          </p:spPr>
          <p:txBody>
            <a:bodyPr wrap="square" rtlCol="0">
              <a:spAutoFit/>
            </a:bodyPr>
            <a:lstStyle/>
            <a:p>
              <a:pPr algn="ctr"/>
              <a:r>
                <a:rPr lang="en-US" altLang="ko-KR" dirty="0">
                  <a:solidFill>
                    <a:schemeClr val="accent3">
                      <a:lumMod val="50000"/>
                    </a:schemeClr>
                  </a:solidFill>
                </a:rPr>
                <a:t>4 X</a:t>
              </a:r>
              <a:r>
                <a:rPr lang="ko-KR" altLang="en-US" dirty="0">
                  <a:solidFill>
                    <a:schemeClr val="accent3">
                      <a:lumMod val="50000"/>
                    </a:schemeClr>
                  </a:solidFill>
                </a:rPr>
                <a:t> </a:t>
              </a:r>
              <a:r>
                <a:rPr lang="en-US" altLang="ko-KR" dirty="0">
                  <a:solidFill>
                    <a:schemeClr val="accent3">
                      <a:lumMod val="50000"/>
                    </a:schemeClr>
                  </a:solidFill>
                </a:rPr>
                <a:t>3</a:t>
              </a:r>
              <a:endParaRPr lang="ko-KR" altLang="en-US" dirty="0">
                <a:solidFill>
                  <a:schemeClr val="accent3">
                    <a:lumMod val="50000"/>
                  </a:schemeClr>
                </a:solidFill>
              </a:endParaRPr>
            </a:p>
          </p:txBody>
        </p:sp>
        <p:grpSp>
          <p:nvGrpSpPr>
            <p:cNvPr id="338" name="그룹 337">
              <a:extLst>
                <a:ext uri="{FF2B5EF4-FFF2-40B4-BE49-F238E27FC236}">
                  <a16:creationId xmlns:a16="http://schemas.microsoft.com/office/drawing/2014/main" id="{78C823FB-D4D6-6108-3BC6-8E27EEA518D6}"/>
                </a:ext>
              </a:extLst>
            </p:cNvPr>
            <p:cNvGrpSpPr/>
            <p:nvPr/>
          </p:nvGrpSpPr>
          <p:grpSpPr>
            <a:xfrm>
              <a:off x="9859897" y="1732558"/>
              <a:ext cx="643485" cy="1369668"/>
              <a:chOff x="7902322" y="3741347"/>
              <a:chExt cx="643485" cy="1369668"/>
            </a:xfrm>
            <a:solidFill>
              <a:srgbClr val="9EC9FA"/>
            </a:solidFill>
          </p:grpSpPr>
          <p:grpSp>
            <p:nvGrpSpPr>
              <p:cNvPr id="333" name="그룹 332">
                <a:extLst>
                  <a:ext uri="{FF2B5EF4-FFF2-40B4-BE49-F238E27FC236}">
                    <a16:creationId xmlns:a16="http://schemas.microsoft.com/office/drawing/2014/main" id="{3A4015F5-D0F2-51B4-D91A-D7B62C2EBF97}"/>
                  </a:ext>
                </a:extLst>
              </p:cNvPr>
              <p:cNvGrpSpPr/>
              <p:nvPr/>
            </p:nvGrpSpPr>
            <p:grpSpPr>
              <a:xfrm rot="5400000">
                <a:off x="8116782" y="3526887"/>
                <a:ext cx="214171" cy="643092"/>
                <a:chOff x="301841" y="4385569"/>
                <a:chExt cx="214171" cy="643092"/>
              </a:xfrm>
              <a:grpFill/>
            </p:grpSpPr>
            <p:sp>
              <p:nvSpPr>
                <p:cNvPr id="335" name="직사각형 334">
                  <a:extLst>
                    <a:ext uri="{FF2B5EF4-FFF2-40B4-BE49-F238E27FC236}">
                      <a16:creationId xmlns:a16="http://schemas.microsoft.com/office/drawing/2014/main" id="{16C91357-5DBE-2F5C-0765-A50A779B923B}"/>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6" name="직사각형 335">
                  <a:extLst>
                    <a:ext uri="{FF2B5EF4-FFF2-40B4-BE49-F238E27FC236}">
                      <a16:creationId xmlns:a16="http://schemas.microsoft.com/office/drawing/2014/main" id="{F2A2A929-264C-4239-AC86-1D54D6363A63}"/>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7" name="직사각형 336">
                  <a:extLst>
                    <a:ext uri="{FF2B5EF4-FFF2-40B4-BE49-F238E27FC236}">
                      <a16:creationId xmlns:a16="http://schemas.microsoft.com/office/drawing/2014/main" id="{32208CAF-B247-0CEE-E9BA-927BC54FADED}"/>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327" name="그룹 326">
                <a:extLst>
                  <a:ext uri="{FF2B5EF4-FFF2-40B4-BE49-F238E27FC236}">
                    <a16:creationId xmlns:a16="http://schemas.microsoft.com/office/drawing/2014/main" id="{C83376AB-6132-82A0-C47E-C67C6352168F}"/>
                  </a:ext>
                </a:extLst>
              </p:cNvPr>
              <p:cNvGrpSpPr/>
              <p:nvPr/>
            </p:nvGrpSpPr>
            <p:grpSpPr>
              <a:xfrm rot="5400000">
                <a:off x="8116782" y="3758422"/>
                <a:ext cx="214171" cy="643092"/>
                <a:chOff x="301841" y="4385569"/>
                <a:chExt cx="214171" cy="643092"/>
              </a:xfrm>
              <a:grpFill/>
            </p:grpSpPr>
            <p:sp>
              <p:nvSpPr>
                <p:cNvPr id="329" name="직사각형 328">
                  <a:extLst>
                    <a:ext uri="{FF2B5EF4-FFF2-40B4-BE49-F238E27FC236}">
                      <a16:creationId xmlns:a16="http://schemas.microsoft.com/office/drawing/2014/main" id="{E7C10670-B3E2-33DD-668C-837B779D7E60}"/>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0" name="직사각형 329">
                  <a:extLst>
                    <a:ext uri="{FF2B5EF4-FFF2-40B4-BE49-F238E27FC236}">
                      <a16:creationId xmlns:a16="http://schemas.microsoft.com/office/drawing/2014/main" id="{34D1B7B6-5ED7-24A3-1990-880E7847BAEE}"/>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1" name="직사각형 330">
                  <a:extLst>
                    <a:ext uri="{FF2B5EF4-FFF2-40B4-BE49-F238E27FC236}">
                      <a16:creationId xmlns:a16="http://schemas.microsoft.com/office/drawing/2014/main" id="{7D6F9F10-E214-111C-3A88-F55FAC08F5DD}"/>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21" name="그룹 320">
                <a:extLst>
                  <a:ext uri="{FF2B5EF4-FFF2-40B4-BE49-F238E27FC236}">
                    <a16:creationId xmlns:a16="http://schemas.microsoft.com/office/drawing/2014/main" id="{B0CEF312-C895-A727-DDF7-795CBA7AD202}"/>
                  </a:ext>
                </a:extLst>
              </p:cNvPr>
              <p:cNvGrpSpPr/>
              <p:nvPr/>
            </p:nvGrpSpPr>
            <p:grpSpPr>
              <a:xfrm rot="5400000">
                <a:off x="8116782" y="3989231"/>
                <a:ext cx="214171" cy="643092"/>
                <a:chOff x="301841" y="4385569"/>
                <a:chExt cx="214171" cy="643092"/>
              </a:xfrm>
              <a:grpFill/>
            </p:grpSpPr>
            <p:sp>
              <p:nvSpPr>
                <p:cNvPr id="323" name="직사각형 322">
                  <a:extLst>
                    <a:ext uri="{FF2B5EF4-FFF2-40B4-BE49-F238E27FC236}">
                      <a16:creationId xmlns:a16="http://schemas.microsoft.com/office/drawing/2014/main" id="{6342BBAE-298B-C9C5-B44E-6CE026ADD74B}"/>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4" name="직사각형 323">
                  <a:extLst>
                    <a:ext uri="{FF2B5EF4-FFF2-40B4-BE49-F238E27FC236}">
                      <a16:creationId xmlns:a16="http://schemas.microsoft.com/office/drawing/2014/main" id="{BD42734B-2CBB-1762-FBCD-94D0FE6E6FF0}"/>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5" name="직사각형 324">
                  <a:extLst>
                    <a:ext uri="{FF2B5EF4-FFF2-40B4-BE49-F238E27FC236}">
                      <a16:creationId xmlns:a16="http://schemas.microsoft.com/office/drawing/2014/main" id="{54E17D35-6586-8E89-B127-46062724C84F}"/>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15" name="그룹 314">
                <a:extLst>
                  <a:ext uri="{FF2B5EF4-FFF2-40B4-BE49-F238E27FC236}">
                    <a16:creationId xmlns:a16="http://schemas.microsoft.com/office/drawing/2014/main" id="{733585E4-F6AD-9C55-CAC1-AF1468468E44}"/>
                  </a:ext>
                </a:extLst>
              </p:cNvPr>
              <p:cNvGrpSpPr/>
              <p:nvPr/>
            </p:nvGrpSpPr>
            <p:grpSpPr>
              <a:xfrm rot="5400000">
                <a:off x="8116782" y="4220766"/>
                <a:ext cx="214171" cy="643092"/>
                <a:chOff x="301841" y="4385569"/>
                <a:chExt cx="214171" cy="643092"/>
              </a:xfrm>
              <a:grpFill/>
            </p:grpSpPr>
            <p:sp>
              <p:nvSpPr>
                <p:cNvPr id="317" name="직사각형 316">
                  <a:extLst>
                    <a:ext uri="{FF2B5EF4-FFF2-40B4-BE49-F238E27FC236}">
                      <a16:creationId xmlns:a16="http://schemas.microsoft.com/office/drawing/2014/main" id="{A60606CA-1DFC-31ED-FB5C-8637D10CC0E4}"/>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8" name="직사각형 317">
                  <a:extLst>
                    <a:ext uri="{FF2B5EF4-FFF2-40B4-BE49-F238E27FC236}">
                      <a16:creationId xmlns:a16="http://schemas.microsoft.com/office/drawing/2014/main" id="{8BD4E06C-CD45-FB04-CC7A-B252602484F1}"/>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9" name="직사각형 318">
                  <a:extLst>
                    <a:ext uri="{FF2B5EF4-FFF2-40B4-BE49-F238E27FC236}">
                      <a16:creationId xmlns:a16="http://schemas.microsoft.com/office/drawing/2014/main" id="{938E7B04-025E-E29C-6A75-9D6348675E07}"/>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9" name="그룹 308">
                <a:extLst>
                  <a:ext uri="{FF2B5EF4-FFF2-40B4-BE49-F238E27FC236}">
                    <a16:creationId xmlns:a16="http://schemas.microsoft.com/office/drawing/2014/main" id="{56740DE6-798E-013E-B889-0B70AA4CB1FD}"/>
                  </a:ext>
                </a:extLst>
              </p:cNvPr>
              <p:cNvGrpSpPr/>
              <p:nvPr/>
            </p:nvGrpSpPr>
            <p:grpSpPr>
              <a:xfrm rot="5400000">
                <a:off x="8117175" y="4450915"/>
                <a:ext cx="214171" cy="643092"/>
                <a:chOff x="301841" y="4385569"/>
                <a:chExt cx="214171" cy="643092"/>
              </a:xfrm>
              <a:grpFill/>
            </p:grpSpPr>
            <p:sp>
              <p:nvSpPr>
                <p:cNvPr id="311" name="직사각형 310">
                  <a:extLst>
                    <a:ext uri="{FF2B5EF4-FFF2-40B4-BE49-F238E27FC236}">
                      <a16:creationId xmlns:a16="http://schemas.microsoft.com/office/drawing/2014/main" id="{7DA753D6-5A3A-E767-F84B-4CED3E2FC6ED}"/>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2" name="직사각형 311">
                  <a:extLst>
                    <a:ext uri="{FF2B5EF4-FFF2-40B4-BE49-F238E27FC236}">
                      <a16:creationId xmlns:a16="http://schemas.microsoft.com/office/drawing/2014/main" id="{5C89A923-CF1B-0538-497F-8CF2DC25AA81}"/>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3" name="직사각형 312">
                  <a:extLst>
                    <a:ext uri="{FF2B5EF4-FFF2-40B4-BE49-F238E27FC236}">
                      <a16:creationId xmlns:a16="http://schemas.microsoft.com/office/drawing/2014/main" id="{DC63CB4F-A5EC-0B37-654F-77EF29C0BE2C}"/>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03" name="그룹 302">
                <a:extLst>
                  <a:ext uri="{FF2B5EF4-FFF2-40B4-BE49-F238E27FC236}">
                    <a16:creationId xmlns:a16="http://schemas.microsoft.com/office/drawing/2014/main" id="{A85D61C5-E3BD-83D4-ABF0-7700FF6854ED}"/>
                  </a:ext>
                </a:extLst>
              </p:cNvPr>
              <p:cNvGrpSpPr/>
              <p:nvPr/>
            </p:nvGrpSpPr>
            <p:grpSpPr>
              <a:xfrm rot="5400000">
                <a:off x="8117175" y="4682384"/>
                <a:ext cx="214171" cy="643092"/>
                <a:chOff x="301841" y="4385569"/>
                <a:chExt cx="214171" cy="643092"/>
              </a:xfrm>
              <a:grpFill/>
            </p:grpSpPr>
            <p:sp>
              <p:nvSpPr>
                <p:cNvPr id="305" name="직사각형 304">
                  <a:extLst>
                    <a:ext uri="{FF2B5EF4-FFF2-40B4-BE49-F238E27FC236}">
                      <a16:creationId xmlns:a16="http://schemas.microsoft.com/office/drawing/2014/main" id="{1D8F42AE-8903-21E8-52CB-04F2E089E714}"/>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6" name="직사각형 305">
                  <a:extLst>
                    <a:ext uri="{FF2B5EF4-FFF2-40B4-BE49-F238E27FC236}">
                      <a16:creationId xmlns:a16="http://schemas.microsoft.com/office/drawing/2014/main" id="{FC38B1BA-FBAC-293C-B9F9-D33E485A4C5C}"/>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7" name="직사각형 306">
                  <a:extLst>
                    <a:ext uri="{FF2B5EF4-FFF2-40B4-BE49-F238E27FC236}">
                      <a16:creationId xmlns:a16="http://schemas.microsoft.com/office/drawing/2014/main" id="{A383AA5A-5FBA-3DA5-B1C3-C5377AA4E964}"/>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339" name="TextBox 338">
              <a:extLst>
                <a:ext uri="{FF2B5EF4-FFF2-40B4-BE49-F238E27FC236}">
                  <a16:creationId xmlns:a16="http://schemas.microsoft.com/office/drawing/2014/main" id="{ACA5A089-FF2C-8352-5BFF-BB2921A3A9F2}"/>
                </a:ext>
              </a:extLst>
            </p:cNvPr>
            <p:cNvSpPr txBox="1"/>
            <p:nvPr/>
          </p:nvSpPr>
          <p:spPr>
            <a:xfrm>
              <a:off x="9752713" y="1332483"/>
              <a:ext cx="857458" cy="369332"/>
            </a:xfrm>
            <a:prstGeom prst="rect">
              <a:avLst/>
            </a:prstGeom>
            <a:noFill/>
          </p:spPr>
          <p:txBody>
            <a:bodyPr wrap="square" rtlCol="0">
              <a:spAutoFit/>
            </a:bodyPr>
            <a:lstStyle/>
            <a:p>
              <a:pPr algn="ctr"/>
              <a:r>
                <a:rPr lang="en-US" altLang="ko-KR" dirty="0">
                  <a:solidFill>
                    <a:schemeClr val="accent3">
                      <a:lumMod val="50000"/>
                    </a:schemeClr>
                  </a:solidFill>
                </a:rPr>
                <a:t>6 X</a:t>
              </a:r>
              <a:r>
                <a:rPr lang="ko-KR" altLang="en-US" dirty="0">
                  <a:solidFill>
                    <a:schemeClr val="accent3">
                      <a:lumMod val="50000"/>
                    </a:schemeClr>
                  </a:solidFill>
                </a:rPr>
                <a:t> </a:t>
              </a:r>
              <a:r>
                <a:rPr lang="en-US" altLang="ko-KR" dirty="0">
                  <a:solidFill>
                    <a:schemeClr val="accent3">
                      <a:lumMod val="50000"/>
                    </a:schemeClr>
                  </a:solidFill>
                </a:rPr>
                <a:t>3</a:t>
              </a:r>
              <a:endParaRPr lang="ko-KR" altLang="en-US" dirty="0">
                <a:solidFill>
                  <a:schemeClr val="accent3">
                    <a:lumMod val="50000"/>
                  </a:schemeClr>
                </a:solidFill>
              </a:endParaRPr>
            </a:p>
          </p:txBody>
        </p:sp>
        <p:sp>
          <p:nvSpPr>
            <p:cNvPr id="340" name="TextBox 339">
              <a:extLst>
                <a:ext uri="{FF2B5EF4-FFF2-40B4-BE49-F238E27FC236}">
                  <a16:creationId xmlns:a16="http://schemas.microsoft.com/office/drawing/2014/main" id="{7C8E814F-4903-C5D4-96FF-C9E412EDBBF3}"/>
                </a:ext>
              </a:extLst>
            </p:cNvPr>
            <p:cNvSpPr txBox="1"/>
            <p:nvPr/>
          </p:nvSpPr>
          <p:spPr>
            <a:xfrm>
              <a:off x="8157218" y="2241771"/>
              <a:ext cx="418949" cy="369332"/>
            </a:xfrm>
            <a:prstGeom prst="rect">
              <a:avLst/>
            </a:prstGeom>
            <a:noFill/>
          </p:spPr>
          <p:txBody>
            <a:bodyPr wrap="square" rtlCol="0">
              <a:spAutoFit/>
            </a:bodyPr>
            <a:lstStyle/>
            <a:p>
              <a:pPr algn="ctr"/>
              <a:r>
                <a:rPr lang="en-US" altLang="ko-KR" dirty="0"/>
                <a:t>X</a:t>
              </a:r>
              <a:endParaRPr lang="ko-KR" altLang="en-US" dirty="0"/>
            </a:p>
          </p:txBody>
        </p:sp>
        <p:sp>
          <p:nvSpPr>
            <p:cNvPr id="341" name="TextBox 340">
              <a:extLst>
                <a:ext uri="{FF2B5EF4-FFF2-40B4-BE49-F238E27FC236}">
                  <a16:creationId xmlns:a16="http://schemas.microsoft.com/office/drawing/2014/main" id="{593B2850-9BA4-63BD-6ED2-18A8BC47B7DC}"/>
                </a:ext>
              </a:extLst>
            </p:cNvPr>
            <p:cNvSpPr txBox="1"/>
            <p:nvPr/>
          </p:nvSpPr>
          <p:spPr>
            <a:xfrm>
              <a:off x="9365225" y="2241771"/>
              <a:ext cx="418949" cy="369332"/>
            </a:xfrm>
            <a:prstGeom prst="rect">
              <a:avLst/>
            </a:prstGeom>
            <a:noFill/>
          </p:spPr>
          <p:txBody>
            <a:bodyPr wrap="square" rtlCol="0">
              <a:spAutoFit/>
            </a:bodyPr>
            <a:lstStyle/>
            <a:p>
              <a:pPr algn="ctr"/>
              <a:r>
                <a:rPr lang="en-US" altLang="ko-KR" dirty="0"/>
                <a:t>=</a:t>
              </a:r>
              <a:endParaRPr lang="ko-KR" altLang="en-US" dirty="0"/>
            </a:p>
          </p:txBody>
        </p:sp>
      </p:grpSp>
      <p:grpSp>
        <p:nvGrpSpPr>
          <p:cNvPr id="433" name="그룹 432">
            <a:extLst>
              <a:ext uri="{FF2B5EF4-FFF2-40B4-BE49-F238E27FC236}">
                <a16:creationId xmlns:a16="http://schemas.microsoft.com/office/drawing/2014/main" id="{779A7352-90A8-2F06-8935-C3EFB69D7183}"/>
              </a:ext>
            </a:extLst>
          </p:cNvPr>
          <p:cNvGrpSpPr/>
          <p:nvPr/>
        </p:nvGrpSpPr>
        <p:grpSpPr>
          <a:xfrm>
            <a:off x="7215858" y="2755206"/>
            <a:ext cx="3394173" cy="1827791"/>
            <a:chOff x="7215998" y="3298704"/>
            <a:chExt cx="3394173" cy="1827791"/>
          </a:xfrm>
        </p:grpSpPr>
        <p:grpSp>
          <p:nvGrpSpPr>
            <p:cNvPr id="427" name="그룹 426">
              <a:extLst>
                <a:ext uri="{FF2B5EF4-FFF2-40B4-BE49-F238E27FC236}">
                  <a16:creationId xmlns:a16="http://schemas.microsoft.com/office/drawing/2014/main" id="{224614E8-2D59-C479-6A13-A1A190AED71F}"/>
                </a:ext>
              </a:extLst>
            </p:cNvPr>
            <p:cNvGrpSpPr/>
            <p:nvPr/>
          </p:nvGrpSpPr>
          <p:grpSpPr>
            <a:xfrm rot="5400000">
              <a:off x="7537641" y="3435185"/>
              <a:ext cx="214171" cy="857456"/>
              <a:chOff x="301841" y="4171205"/>
              <a:chExt cx="214171" cy="857456"/>
            </a:xfrm>
            <a:solidFill>
              <a:srgbClr val="F2AC9D"/>
            </a:solidFill>
          </p:grpSpPr>
          <p:sp>
            <p:nvSpPr>
              <p:cNvPr id="428" name="직사각형 427">
                <a:extLst>
                  <a:ext uri="{FF2B5EF4-FFF2-40B4-BE49-F238E27FC236}">
                    <a16:creationId xmlns:a16="http://schemas.microsoft.com/office/drawing/2014/main" id="{D063D77F-D817-E3E0-CA81-88233C7D3A3C}"/>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9" name="직사각형 428">
                <a:extLst>
                  <a:ext uri="{FF2B5EF4-FFF2-40B4-BE49-F238E27FC236}">
                    <a16:creationId xmlns:a16="http://schemas.microsoft.com/office/drawing/2014/main" id="{417312E1-0338-5B65-1735-7AE9651AB7A2}"/>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0" name="직사각형 429">
                <a:extLst>
                  <a:ext uri="{FF2B5EF4-FFF2-40B4-BE49-F238E27FC236}">
                    <a16:creationId xmlns:a16="http://schemas.microsoft.com/office/drawing/2014/main" id="{D8701B90-ABDF-261D-2284-D2A5C4203726}"/>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1" name="직사각형 430">
                <a:extLst>
                  <a:ext uri="{FF2B5EF4-FFF2-40B4-BE49-F238E27FC236}">
                    <a16:creationId xmlns:a16="http://schemas.microsoft.com/office/drawing/2014/main" id="{1A59CA5E-B0AF-E3DB-4A53-57878AE95221}"/>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421" name="그룹 420">
              <a:extLst>
                <a:ext uri="{FF2B5EF4-FFF2-40B4-BE49-F238E27FC236}">
                  <a16:creationId xmlns:a16="http://schemas.microsoft.com/office/drawing/2014/main" id="{39F455CD-C796-5356-1E7A-18AF1932EDB7}"/>
                </a:ext>
              </a:extLst>
            </p:cNvPr>
            <p:cNvGrpSpPr/>
            <p:nvPr/>
          </p:nvGrpSpPr>
          <p:grpSpPr>
            <a:xfrm rot="5400000">
              <a:off x="7537641" y="3666720"/>
              <a:ext cx="214171" cy="857456"/>
              <a:chOff x="301841" y="4171205"/>
              <a:chExt cx="214171" cy="857456"/>
            </a:xfrm>
            <a:solidFill>
              <a:srgbClr val="F2AC9D"/>
            </a:solidFill>
          </p:grpSpPr>
          <p:sp>
            <p:nvSpPr>
              <p:cNvPr id="422" name="직사각형 421">
                <a:extLst>
                  <a:ext uri="{FF2B5EF4-FFF2-40B4-BE49-F238E27FC236}">
                    <a16:creationId xmlns:a16="http://schemas.microsoft.com/office/drawing/2014/main" id="{FD1BB7F5-80ED-9DE5-1C78-DD56A36953DE}"/>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3" name="직사각형 422">
                <a:extLst>
                  <a:ext uri="{FF2B5EF4-FFF2-40B4-BE49-F238E27FC236}">
                    <a16:creationId xmlns:a16="http://schemas.microsoft.com/office/drawing/2014/main" id="{A1CC4F91-CA0F-51E6-2D8E-768C2D2C8890}"/>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4" name="직사각형 423">
                <a:extLst>
                  <a:ext uri="{FF2B5EF4-FFF2-40B4-BE49-F238E27FC236}">
                    <a16:creationId xmlns:a16="http://schemas.microsoft.com/office/drawing/2014/main" id="{25B7FF45-DE71-53CC-4A2D-1649C7732833}"/>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5" name="직사각형 424">
                <a:extLst>
                  <a:ext uri="{FF2B5EF4-FFF2-40B4-BE49-F238E27FC236}">
                    <a16:creationId xmlns:a16="http://schemas.microsoft.com/office/drawing/2014/main" id="{612A8392-0017-4164-7D35-B6A6ECD84CB7}"/>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5" name="그룹 414">
              <a:extLst>
                <a:ext uri="{FF2B5EF4-FFF2-40B4-BE49-F238E27FC236}">
                  <a16:creationId xmlns:a16="http://schemas.microsoft.com/office/drawing/2014/main" id="{E1874FE0-CB52-45D2-442B-04B03512E0EA}"/>
                </a:ext>
              </a:extLst>
            </p:cNvPr>
            <p:cNvGrpSpPr/>
            <p:nvPr/>
          </p:nvGrpSpPr>
          <p:grpSpPr>
            <a:xfrm rot="5400000">
              <a:off x="7537641" y="3897529"/>
              <a:ext cx="214171" cy="857456"/>
              <a:chOff x="301841" y="4171205"/>
              <a:chExt cx="214171" cy="857456"/>
            </a:xfrm>
            <a:solidFill>
              <a:srgbClr val="F2AC9D"/>
            </a:solidFill>
          </p:grpSpPr>
          <p:sp>
            <p:nvSpPr>
              <p:cNvPr id="416" name="직사각형 415">
                <a:extLst>
                  <a:ext uri="{FF2B5EF4-FFF2-40B4-BE49-F238E27FC236}">
                    <a16:creationId xmlns:a16="http://schemas.microsoft.com/office/drawing/2014/main" id="{F718CD18-AC0A-D427-3876-7FD861CB5640}"/>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7" name="직사각형 416">
                <a:extLst>
                  <a:ext uri="{FF2B5EF4-FFF2-40B4-BE49-F238E27FC236}">
                    <a16:creationId xmlns:a16="http://schemas.microsoft.com/office/drawing/2014/main" id="{8B168826-2FEA-54A2-B7D1-2C1CB4440DCD}"/>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8" name="직사각형 417">
                <a:extLst>
                  <a:ext uri="{FF2B5EF4-FFF2-40B4-BE49-F238E27FC236}">
                    <a16:creationId xmlns:a16="http://schemas.microsoft.com/office/drawing/2014/main" id="{C85EA165-E9A7-2F93-E582-9222FACD110D}"/>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9" name="직사각형 418">
                <a:extLst>
                  <a:ext uri="{FF2B5EF4-FFF2-40B4-BE49-F238E27FC236}">
                    <a16:creationId xmlns:a16="http://schemas.microsoft.com/office/drawing/2014/main" id="{90A6A045-B076-B734-3703-8761CD6F2B98}"/>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09" name="그룹 408">
              <a:extLst>
                <a:ext uri="{FF2B5EF4-FFF2-40B4-BE49-F238E27FC236}">
                  <a16:creationId xmlns:a16="http://schemas.microsoft.com/office/drawing/2014/main" id="{B10C0F92-8B36-3DD6-1BDB-3663AD148291}"/>
                </a:ext>
              </a:extLst>
            </p:cNvPr>
            <p:cNvGrpSpPr/>
            <p:nvPr/>
          </p:nvGrpSpPr>
          <p:grpSpPr>
            <a:xfrm rot="5400000">
              <a:off x="7537641" y="4129064"/>
              <a:ext cx="214171" cy="857456"/>
              <a:chOff x="301841" y="4171205"/>
              <a:chExt cx="214171" cy="857456"/>
            </a:xfrm>
            <a:solidFill>
              <a:srgbClr val="F2AC9D"/>
            </a:solidFill>
          </p:grpSpPr>
          <p:sp>
            <p:nvSpPr>
              <p:cNvPr id="410" name="직사각형 409">
                <a:extLst>
                  <a:ext uri="{FF2B5EF4-FFF2-40B4-BE49-F238E27FC236}">
                    <a16:creationId xmlns:a16="http://schemas.microsoft.com/office/drawing/2014/main" id="{9A01BB04-9C22-BC8E-2ECA-3D5987CD8840}"/>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1" name="직사각형 410">
                <a:extLst>
                  <a:ext uri="{FF2B5EF4-FFF2-40B4-BE49-F238E27FC236}">
                    <a16:creationId xmlns:a16="http://schemas.microsoft.com/office/drawing/2014/main" id="{6D38BD22-EC32-229F-06AD-17687D5BE235}"/>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2" name="직사각형 411">
                <a:extLst>
                  <a:ext uri="{FF2B5EF4-FFF2-40B4-BE49-F238E27FC236}">
                    <a16:creationId xmlns:a16="http://schemas.microsoft.com/office/drawing/2014/main" id="{9BEEEAB1-8F6F-88EB-1308-0CD6EE4C9249}"/>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3" name="직사각형 412">
                <a:extLst>
                  <a:ext uri="{FF2B5EF4-FFF2-40B4-BE49-F238E27FC236}">
                    <a16:creationId xmlns:a16="http://schemas.microsoft.com/office/drawing/2014/main" id="{309E97E4-2080-F001-F2FB-7849C442DB42}"/>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03" name="그룹 402">
              <a:extLst>
                <a:ext uri="{FF2B5EF4-FFF2-40B4-BE49-F238E27FC236}">
                  <a16:creationId xmlns:a16="http://schemas.microsoft.com/office/drawing/2014/main" id="{1612BCDF-B0F8-53D3-3A12-F5EB3BAFA8B6}"/>
                </a:ext>
              </a:extLst>
            </p:cNvPr>
            <p:cNvGrpSpPr/>
            <p:nvPr/>
          </p:nvGrpSpPr>
          <p:grpSpPr>
            <a:xfrm rot="5400000">
              <a:off x="7538034" y="4359213"/>
              <a:ext cx="214171" cy="857456"/>
              <a:chOff x="301841" y="4171205"/>
              <a:chExt cx="214171" cy="857456"/>
            </a:xfrm>
            <a:solidFill>
              <a:srgbClr val="F2AC9D"/>
            </a:solidFill>
          </p:grpSpPr>
          <p:sp>
            <p:nvSpPr>
              <p:cNvPr id="404" name="직사각형 403">
                <a:extLst>
                  <a:ext uri="{FF2B5EF4-FFF2-40B4-BE49-F238E27FC236}">
                    <a16:creationId xmlns:a16="http://schemas.microsoft.com/office/drawing/2014/main" id="{827417F4-43C6-BBCA-4313-024183725F31}"/>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5" name="직사각형 404">
                <a:extLst>
                  <a:ext uri="{FF2B5EF4-FFF2-40B4-BE49-F238E27FC236}">
                    <a16:creationId xmlns:a16="http://schemas.microsoft.com/office/drawing/2014/main" id="{F0973269-E42E-6B8E-5E6A-3C530FE2417B}"/>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6" name="직사각형 405">
                <a:extLst>
                  <a:ext uri="{FF2B5EF4-FFF2-40B4-BE49-F238E27FC236}">
                    <a16:creationId xmlns:a16="http://schemas.microsoft.com/office/drawing/2014/main" id="{BD8A3C90-170A-C8B4-07EC-DD36CA903131}"/>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7" name="직사각형 406">
                <a:extLst>
                  <a:ext uri="{FF2B5EF4-FFF2-40B4-BE49-F238E27FC236}">
                    <a16:creationId xmlns:a16="http://schemas.microsoft.com/office/drawing/2014/main" id="{81F460B4-CBC0-D977-9313-05C7AE89F7E6}"/>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97" name="그룹 396">
              <a:extLst>
                <a:ext uri="{FF2B5EF4-FFF2-40B4-BE49-F238E27FC236}">
                  <a16:creationId xmlns:a16="http://schemas.microsoft.com/office/drawing/2014/main" id="{9FBDACCA-0758-D576-5C36-21A51A876136}"/>
                </a:ext>
              </a:extLst>
            </p:cNvPr>
            <p:cNvGrpSpPr/>
            <p:nvPr/>
          </p:nvGrpSpPr>
          <p:grpSpPr>
            <a:xfrm rot="5400000">
              <a:off x="7538034" y="4590682"/>
              <a:ext cx="214171" cy="857456"/>
              <a:chOff x="301841" y="4171205"/>
              <a:chExt cx="214171" cy="857456"/>
            </a:xfrm>
            <a:solidFill>
              <a:srgbClr val="F2AC9D"/>
            </a:solidFill>
          </p:grpSpPr>
          <p:sp>
            <p:nvSpPr>
              <p:cNvPr id="398" name="직사각형 397">
                <a:extLst>
                  <a:ext uri="{FF2B5EF4-FFF2-40B4-BE49-F238E27FC236}">
                    <a16:creationId xmlns:a16="http://schemas.microsoft.com/office/drawing/2014/main" id="{117383CF-2C86-11FC-9330-E61D5084D86F}"/>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9" name="직사각형 398">
                <a:extLst>
                  <a:ext uri="{FF2B5EF4-FFF2-40B4-BE49-F238E27FC236}">
                    <a16:creationId xmlns:a16="http://schemas.microsoft.com/office/drawing/2014/main" id="{1736EAD3-A574-804C-49E2-866C42A29729}"/>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0" name="직사각형 399">
                <a:extLst>
                  <a:ext uri="{FF2B5EF4-FFF2-40B4-BE49-F238E27FC236}">
                    <a16:creationId xmlns:a16="http://schemas.microsoft.com/office/drawing/2014/main" id="{CE650806-A5D2-F96E-183D-3B213D2B645C}"/>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1" name="직사각형 400">
                <a:extLst>
                  <a:ext uri="{FF2B5EF4-FFF2-40B4-BE49-F238E27FC236}">
                    <a16:creationId xmlns:a16="http://schemas.microsoft.com/office/drawing/2014/main" id="{600E2070-64A2-2B59-1135-72F5575FC73E}"/>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7" name="TextBox 346">
              <a:extLst>
                <a:ext uri="{FF2B5EF4-FFF2-40B4-BE49-F238E27FC236}">
                  <a16:creationId xmlns:a16="http://schemas.microsoft.com/office/drawing/2014/main" id="{62CDADE0-2C2E-0292-5027-C2BA099BF6B4}"/>
                </a:ext>
              </a:extLst>
            </p:cNvPr>
            <p:cNvSpPr txBox="1"/>
            <p:nvPr/>
          </p:nvSpPr>
          <p:spPr>
            <a:xfrm>
              <a:off x="7215998" y="3303188"/>
              <a:ext cx="857458" cy="369332"/>
            </a:xfrm>
            <a:prstGeom prst="rect">
              <a:avLst/>
            </a:prstGeom>
            <a:noFill/>
          </p:spPr>
          <p:txBody>
            <a:bodyPr wrap="square" rtlCol="0">
              <a:spAutoFit/>
            </a:bodyPr>
            <a:lstStyle/>
            <a:p>
              <a:pPr algn="ctr"/>
              <a:r>
                <a:rPr lang="en-US" altLang="ko-KR" dirty="0">
                  <a:solidFill>
                    <a:schemeClr val="accent3">
                      <a:lumMod val="50000"/>
                    </a:schemeClr>
                  </a:solidFill>
                </a:rPr>
                <a:t>6 X</a:t>
              </a:r>
              <a:r>
                <a:rPr lang="ko-KR" altLang="en-US" dirty="0">
                  <a:solidFill>
                    <a:schemeClr val="accent3">
                      <a:lumMod val="50000"/>
                    </a:schemeClr>
                  </a:solidFill>
                </a:rPr>
                <a:t> </a:t>
              </a:r>
              <a:r>
                <a:rPr lang="en-US" altLang="ko-KR" dirty="0">
                  <a:solidFill>
                    <a:schemeClr val="accent3">
                      <a:lumMod val="50000"/>
                    </a:schemeClr>
                  </a:solidFill>
                </a:rPr>
                <a:t>4</a:t>
              </a:r>
              <a:endParaRPr lang="ko-KR" altLang="en-US" dirty="0">
                <a:solidFill>
                  <a:schemeClr val="accent3">
                    <a:lumMod val="50000"/>
                  </a:schemeClr>
                </a:solidFill>
              </a:endParaRPr>
            </a:p>
          </p:txBody>
        </p:sp>
        <p:grpSp>
          <p:nvGrpSpPr>
            <p:cNvPr id="348" name="그룹 347">
              <a:extLst>
                <a:ext uri="{FF2B5EF4-FFF2-40B4-BE49-F238E27FC236}">
                  <a16:creationId xmlns:a16="http://schemas.microsoft.com/office/drawing/2014/main" id="{068BD21D-BDE8-EA04-035D-32D3730C5B1A}"/>
                </a:ext>
              </a:extLst>
            </p:cNvPr>
            <p:cNvGrpSpPr/>
            <p:nvPr/>
          </p:nvGrpSpPr>
          <p:grpSpPr>
            <a:xfrm>
              <a:off x="8635061" y="3946820"/>
              <a:ext cx="664232" cy="883982"/>
              <a:chOff x="8643981" y="2109612"/>
              <a:chExt cx="664232" cy="883982"/>
            </a:xfrm>
            <a:solidFill>
              <a:srgbClr val="FFFA53"/>
            </a:solidFill>
          </p:grpSpPr>
          <p:sp>
            <p:nvSpPr>
              <p:cNvPr id="378" name="직사각형 377">
                <a:extLst>
                  <a:ext uri="{FF2B5EF4-FFF2-40B4-BE49-F238E27FC236}">
                    <a16:creationId xmlns:a16="http://schemas.microsoft.com/office/drawing/2014/main" id="{4995848C-0AC7-E649-2F50-68424CF64FA5}"/>
                  </a:ext>
                </a:extLst>
              </p:cNvPr>
              <p:cNvSpPr/>
              <p:nvPr/>
            </p:nvSpPr>
            <p:spPr>
              <a:xfrm rot="5400000">
                <a:off x="8644509" y="2109087"/>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9" name="직사각형 378">
                <a:extLst>
                  <a:ext uri="{FF2B5EF4-FFF2-40B4-BE49-F238E27FC236}">
                    <a16:creationId xmlns:a16="http://schemas.microsoft.com/office/drawing/2014/main" id="{43960F55-CD3A-66A3-BEF1-796D88904D41}"/>
                  </a:ext>
                </a:extLst>
              </p:cNvPr>
              <p:cNvSpPr/>
              <p:nvPr/>
            </p:nvSpPr>
            <p:spPr>
              <a:xfrm rot="5400000">
                <a:off x="8865919" y="2109087"/>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0" name="직사각형 379">
                <a:extLst>
                  <a:ext uri="{FF2B5EF4-FFF2-40B4-BE49-F238E27FC236}">
                    <a16:creationId xmlns:a16="http://schemas.microsoft.com/office/drawing/2014/main" id="{581F21B9-3D02-C3A6-83EC-F8B200528371}"/>
                  </a:ext>
                </a:extLst>
              </p:cNvPr>
              <p:cNvSpPr/>
              <p:nvPr/>
            </p:nvSpPr>
            <p:spPr>
              <a:xfrm rot="5400000">
                <a:off x="9094374" y="2109087"/>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1" name="직사각형 380">
                <a:extLst>
                  <a:ext uri="{FF2B5EF4-FFF2-40B4-BE49-F238E27FC236}">
                    <a16:creationId xmlns:a16="http://schemas.microsoft.com/office/drawing/2014/main" id="{2885356A-831F-FFDB-4B05-E7157D3EB937}"/>
                  </a:ext>
                </a:extLst>
              </p:cNvPr>
              <p:cNvSpPr/>
              <p:nvPr/>
            </p:nvSpPr>
            <p:spPr>
              <a:xfrm rot="5400000">
                <a:off x="8644509" y="2331700"/>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2" name="직사각형 381">
                <a:extLst>
                  <a:ext uri="{FF2B5EF4-FFF2-40B4-BE49-F238E27FC236}">
                    <a16:creationId xmlns:a16="http://schemas.microsoft.com/office/drawing/2014/main" id="{3B798BC4-1A4C-36A2-64E3-4AF9274DED43}"/>
                  </a:ext>
                </a:extLst>
              </p:cNvPr>
              <p:cNvSpPr/>
              <p:nvPr/>
            </p:nvSpPr>
            <p:spPr>
              <a:xfrm rot="5400000">
                <a:off x="8865919" y="2331700"/>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3" name="직사각형 382">
                <a:extLst>
                  <a:ext uri="{FF2B5EF4-FFF2-40B4-BE49-F238E27FC236}">
                    <a16:creationId xmlns:a16="http://schemas.microsoft.com/office/drawing/2014/main" id="{974B827D-5D81-227D-2767-33BBAEE81964}"/>
                  </a:ext>
                </a:extLst>
              </p:cNvPr>
              <p:cNvSpPr/>
              <p:nvPr/>
            </p:nvSpPr>
            <p:spPr>
              <a:xfrm rot="5400000">
                <a:off x="9094374" y="2331700"/>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4" name="직사각형 383">
                <a:extLst>
                  <a:ext uri="{FF2B5EF4-FFF2-40B4-BE49-F238E27FC236}">
                    <a16:creationId xmlns:a16="http://schemas.microsoft.com/office/drawing/2014/main" id="{4F42FFF0-014D-A67B-14F9-BF0D246EF6C4}"/>
                  </a:ext>
                </a:extLst>
              </p:cNvPr>
              <p:cNvSpPr/>
              <p:nvPr/>
            </p:nvSpPr>
            <p:spPr>
              <a:xfrm rot="5400000">
                <a:off x="8644506" y="2554313"/>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5" name="직사각형 384">
                <a:extLst>
                  <a:ext uri="{FF2B5EF4-FFF2-40B4-BE49-F238E27FC236}">
                    <a16:creationId xmlns:a16="http://schemas.microsoft.com/office/drawing/2014/main" id="{F1FF7DE5-3EAD-CCC7-94D9-962261B05B15}"/>
                  </a:ext>
                </a:extLst>
              </p:cNvPr>
              <p:cNvSpPr/>
              <p:nvPr/>
            </p:nvSpPr>
            <p:spPr>
              <a:xfrm rot="5400000">
                <a:off x="8865916" y="2554312"/>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6" name="직사각형 385">
                <a:extLst>
                  <a:ext uri="{FF2B5EF4-FFF2-40B4-BE49-F238E27FC236}">
                    <a16:creationId xmlns:a16="http://schemas.microsoft.com/office/drawing/2014/main" id="{5AF6659D-5DCB-21F3-5541-0ADDED77923B}"/>
                  </a:ext>
                </a:extLst>
              </p:cNvPr>
              <p:cNvSpPr/>
              <p:nvPr/>
            </p:nvSpPr>
            <p:spPr>
              <a:xfrm rot="5400000">
                <a:off x="9094371" y="2554312"/>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7" name="직사각형 386">
                <a:extLst>
                  <a:ext uri="{FF2B5EF4-FFF2-40B4-BE49-F238E27FC236}">
                    <a16:creationId xmlns:a16="http://schemas.microsoft.com/office/drawing/2014/main" id="{81397EF3-C543-22D5-8C20-ABDE3E8506A1}"/>
                  </a:ext>
                </a:extLst>
              </p:cNvPr>
              <p:cNvSpPr/>
              <p:nvPr/>
            </p:nvSpPr>
            <p:spPr>
              <a:xfrm rot="5400000">
                <a:off x="8644508" y="2779756"/>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8" name="직사각형 387">
                <a:extLst>
                  <a:ext uri="{FF2B5EF4-FFF2-40B4-BE49-F238E27FC236}">
                    <a16:creationId xmlns:a16="http://schemas.microsoft.com/office/drawing/2014/main" id="{205ACC40-40D0-C96F-CA12-C6BD62C1C395}"/>
                  </a:ext>
                </a:extLst>
              </p:cNvPr>
              <p:cNvSpPr/>
              <p:nvPr/>
            </p:nvSpPr>
            <p:spPr>
              <a:xfrm rot="5400000">
                <a:off x="8865918" y="2779756"/>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9" name="직사각형 388">
                <a:extLst>
                  <a:ext uri="{FF2B5EF4-FFF2-40B4-BE49-F238E27FC236}">
                    <a16:creationId xmlns:a16="http://schemas.microsoft.com/office/drawing/2014/main" id="{8F933CD5-1C7E-F838-51CC-6628EDFEDDB7}"/>
                  </a:ext>
                </a:extLst>
              </p:cNvPr>
              <p:cNvSpPr/>
              <p:nvPr/>
            </p:nvSpPr>
            <p:spPr>
              <a:xfrm rot="5400000">
                <a:off x="9094373" y="2779756"/>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349" name="TextBox 348">
              <a:extLst>
                <a:ext uri="{FF2B5EF4-FFF2-40B4-BE49-F238E27FC236}">
                  <a16:creationId xmlns:a16="http://schemas.microsoft.com/office/drawing/2014/main" id="{713723DE-FEA2-8A3E-0613-B98EE7D9F5E3}"/>
                </a:ext>
              </a:extLst>
            </p:cNvPr>
            <p:cNvSpPr txBox="1"/>
            <p:nvPr/>
          </p:nvSpPr>
          <p:spPr>
            <a:xfrm>
              <a:off x="8538448" y="3298704"/>
              <a:ext cx="857458" cy="369332"/>
            </a:xfrm>
            <a:prstGeom prst="rect">
              <a:avLst/>
            </a:prstGeom>
            <a:noFill/>
          </p:spPr>
          <p:txBody>
            <a:bodyPr wrap="square" rtlCol="0">
              <a:spAutoFit/>
            </a:bodyPr>
            <a:lstStyle/>
            <a:p>
              <a:pPr algn="ctr"/>
              <a:r>
                <a:rPr lang="en-US" altLang="ko-KR" dirty="0">
                  <a:solidFill>
                    <a:schemeClr val="accent3">
                      <a:lumMod val="50000"/>
                    </a:schemeClr>
                  </a:solidFill>
                </a:rPr>
                <a:t>4 X</a:t>
              </a:r>
              <a:r>
                <a:rPr lang="ko-KR" altLang="en-US" dirty="0">
                  <a:solidFill>
                    <a:schemeClr val="accent3">
                      <a:lumMod val="50000"/>
                    </a:schemeClr>
                  </a:solidFill>
                </a:rPr>
                <a:t> </a:t>
              </a:r>
              <a:r>
                <a:rPr lang="en-US" altLang="ko-KR" dirty="0">
                  <a:solidFill>
                    <a:schemeClr val="accent3">
                      <a:lumMod val="50000"/>
                    </a:schemeClr>
                  </a:solidFill>
                </a:rPr>
                <a:t>3</a:t>
              </a:r>
              <a:endParaRPr lang="ko-KR" altLang="en-US" dirty="0">
                <a:solidFill>
                  <a:schemeClr val="accent3">
                    <a:lumMod val="50000"/>
                  </a:schemeClr>
                </a:solidFill>
              </a:endParaRPr>
            </a:p>
          </p:txBody>
        </p:sp>
        <p:grpSp>
          <p:nvGrpSpPr>
            <p:cNvPr id="350" name="그룹 349">
              <a:extLst>
                <a:ext uri="{FF2B5EF4-FFF2-40B4-BE49-F238E27FC236}">
                  <a16:creationId xmlns:a16="http://schemas.microsoft.com/office/drawing/2014/main" id="{0EA8F0BE-0BE5-E52C-894B-4D24239D2AA9}"/>
                </a:ext>
              </a:extLst>
            </p:cNvPr>
            <p:cNvGrpSpPr/>
            <p:nvPr/>
          </p:nvGrpSpPr>
          <p:grpSpPr>
            <a:xfrm>
              <a:off x="9859897" y="3707211"/>
              <a:ext cx="643485" cy="1369668"/>
              <a:chOff x="7902322" y="3741347"/>
              <a:chExt cx="643485" cy="1369668"/>
            </a:xfrm>
            <a:solidFill>
              <a:srgbClr val="FBEAC2"/>
            </a:solidFill>
          </p:grpSpPr>
          <p:grpSp>
            <p:nvGrpSpPr>
              <p:cNvPr id="354" name="그룹 353">
                <a:extLst>
                  <a:ext uri="{FF2B5EF4-FFF2-40B4-BE49-F238E27FC236}">
                    <a16:creationId xmlns:a16="http://schemas.microsoft.com/office/drawing/2014/main" id="{7AD43198-22BD-3590-0AA6-7F99EF8058DD}"/>
                  </a:ext>
                </a:extLst>
              </p:cNvPr>
              <p:cNvGrpSpPr/>
              <p:nvPr/>
            </p:nvGrpSpPr>
            <p:grpSpPr>
              <a:xfrm rot="5400000">
                <a:off x="8116782" y="3526887"/>
                <a:ext cx="214171" cy="643092"/>
                <a:chOff x="301841" y="4385569"/>
                <a:chExt cx="214171" cy="643092"/>
              </a:xfrm>
              <a:grpFill/>
            </p:grpSpPr>
            <p:sp>
              <p:nvSpPr>
                <p:cNvPr id="375" name="직사각형 374">
                  <a:extLst>
                    <a:ext uri="{FF2B5EF4-FFF2-40B4-BE49-F238E27FC236}">
                      <a16:creationId xmlns:a16="http://schemas.microsoft.com/office/drawing/2014/main" id="{A63666E5-15C7-476A-30E1-D2EC4D05B94E}"/>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6" name="직사각형 375">
                  <a:extLst>
                    <a:ext uri="{FF2B5EF4-FFF2-40B4-BE49-F238E27FC236}">
                      <a16:creationId xmlns:a16="http://schemas.microsoft.com/office/drawing/2014/main" id="{F28804C9-8181-CABA-EC96-C21B59C86403}"/>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7" name="직사각형 376">
                  <a:extLst>
                    <a:ext uri="{FF2B5EF4-FFF2-40B4-BE49-F238E27FC236}">
                      <a16:creationId xmlns:a16="http://schemas.microsoft.com/office/drawing/2014/main" id="{89F9C5F7-B2A2-0E9E-F4AF-0E6C7E009E96}"/>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355" name="그룹 354">
                <a:extLst>
                  <a:ext uri="{FF2B5EF4-FFF2-40B4-BE49-F238E27FC236}">
                    <a16:creationId xmlns:a16="http://schemas.microsoft.com/office/drawing/2014/main" id="{64944B6D-0F76-58BF-53AC-701FFAA384FE}"/>
                  </a:ext>
                </a:extLst>
              </p:cNvPr>
              <p:cNvGrpSpPr/>
              <p:nvPr/>
            </p:nvGrpSpPr>
            <p:grpSpPr>
              <a:xfrm rot="5400000">
                <a:off x="8116782" y="3758422"/>
                <a:ext cx="214171" cy="643092"/>
                <a:chOff x="301841" y="4385569"/>
                <a:chExt cx="214171" cy="643092"/>
              </a:xfrm>
              <a:grpFill/>
            </p:grpSpPr>
            <p:sp>
              <p:nvSpPr>
                <p:cNvPr id="372" name="직사각형 371">
                  <a:extLst>
                    <a:ext uri="{FF2B5EF4-FFF2-40B4-BE49-F238E27FC236}">
                      <a16:creationId xmlns:a16="http://schemas.microsoft.com/office/drawing/2014/main" id="{69717BDB-5FE3-22DD-113D-107AC5AF3625}"/>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3" name="직사각형 372">
                  <a:extLst>
                    <a:ext uri="{FF2B5EF4-FFF2-40B4-BE49-F238E27FC236}">
                      <a16:creationId xmlns:a16="http://schemas.microsoft.com/office/drawing/2014/main" id="{5FA5A527-313D-1105-5497-172745577115}"/>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4" name="직사각형 373">
                  <a:extLst>
                    <a:ext uri="{FF2B5EF4-FFF2-40B4-BE49-F238E27FC236}">
                      <a16:creationId xmlns:a16="http://schemas.microsoft.com/office/drawing/2014/main" id="{0A513607-FB8F-43F5-5C29-C79E030415D5}"/>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56" name="그룹 355">
                <a:extLst>
                  <a:ext uri="{FF2B5EF4-FFF2-40B4-BE49-F238E27FC236}">
                    <a16:creationId xmlns:a16="http://schemas.microsoft.com/office/drawing/2014/main" id="{C92730A1-F014-464D-6E8E-AD2B743B40BD}"/>
                  </a:ext>
                </a:extLst>
              </p:cNvPr>
              <p:cNvGrpSpPr/>
              <p:nvPr/>
            </p:nvGrpSpPr>
            <p:grpSpPr>
              <a:xfrm rot="5400000">
                <a:off x="8116782" y="3989231"/>
                <a:ext cx="214171" cy="643092"/>
                <a:chOff x="301841" y="4385569"/>
                <a:chExt cx="214171" cy="643092"/>
              </a:xfrm>
              <a:grpFill/>
            </p:grpSpPr>
            <p:sp>
              <p:nvSpPr>
                <p:cNvPr id="369" name="직사각형 368">
                  <a:extLst>
                    <a:ext uri="{FF2B5EF4-FFF2-40B4-BE49-F238E27FC236}">
                      <a16:creationId xmlns:a16="http://schemas.microsoft.com/office/drawing/2014/main" id="{BC1F654F-B247-648D-E4BC-38FB7741D46D}"/>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0" name="직사각형 369">
                  <a:extLst>
                    <a:ext uri="{FF2B5EF4-FFF2-40B4-BE49-F238E27FC236}">
                      <a16:creationId xmlns:a16="http://schemas.microsoft.com/office/drawing/2014/main" id="{6F63699B-BDD8-FA6F-C28F-286F00953115}"/>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1" name="직사각형 370">
                  <a:extLst>
                    <a:ext uri="{FF2B5EF4-FFF2-40B4-BE49-F238E27FC236}">
                      <a16:creationId xmlns:a16="http://schemas.microsoft.com/office/drawing/2014/main" id="{61C1BE40-A6EA-6ACD-3AAD-D72248DC4ADA}"/>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57" name="그룹 356">
                <a:extLst>
                  <a:ext uri="{FF2B5EF4-FFF2-40B4-BE49-F238E27FC236}">
                    <a16:creationId xmlns:a16="http://schemas.microsoft.com/office/drawing/2014/main" id="{2B01129F-4306-7C03-21F6-B2C1452542AB}"/>
                  </a:ext>
                </a:extLst>
              </p:cNvPr>
              <p:cNvGrpSpPr/>
              <p:nvPr/>
            </p:nvGrpSpPr>
            <p:grpSpPr>
              <a:xfrm rot="5400000">
                <a:off x="8116782" y="4220766"/>
                <a:ext cx="214171" cy="643092"/>
                <a:chOff x="301841" y="4385569"/>
                <a:chExt cx="214171" cy="643092"/>
              </a:xfrm>
              <a:grpFill/>
            </p:grpSpPr>
            <p:sp>
              <p:nvSpPr>
                <p:cNvPr id="366" name="직사각형 365">
                  <a:extLst>
                    <a:ext uri="{FF2B5EF4-FFF2-40B4-BE49-F238E27FC236}">
                      <a16:creationId xmlns:a16="http://schemas.microsoft.com/office/drawing/2014/main" id="{BF57A3FE-2990-CDDC-25CD-44FA2F407097}"/>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7" name="직사각형 366">
                  <a:extLst>
                    <a:ext uri="{FF2B5EF4-FFF2-40B4-BE49-F238E27FC236}">
                      <a16:creationId xmlns:a16="http://schemas.microsoft.com/office/drawing/2014/main" id="{D1F69196-5F94-A153-9869-3312D25898B2}"/>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8" name="직사각형 367">
                  <a:extLst>
                    <a:ext uri="{FF2B5EF4-FFF2-40B4-BE49-F238E27FC236}">
                      <a16:creationId xmlns:a16="http://schemas.microsoft.com/office/drawing/2014/main" id="{479A767F-4C72-8A7A-0212-763CD7398606}"/>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58" name="그룹 357">
                <a:extLst>
                  <a:ext uri="{FF2B5EF4-FFF2-40B4-BE49-F238E27FC236}">
                    <a16:creationId xmlns:a16="http://schemas.microsoft.com/office/drawing/2014/main" id="{B8FBF4BC-B38D-7F72-9AC9-2986CB2A65FD}"/>
                  </a:ext>
                </a:extLst>
              </p:cNvPr>
              <p:cNvGrpSpPr/>
              <p:nvPr/>
            </p:nvGrpSpPr>
            <p:grpSpPr>
              <a:xfrm rot="5400000">
                <a:off x="8117175" y="4450915"/>
                <a:ext cx="214171" cy="643092"/>
                <a:chOff x="301841" y="4385569"/>
                <a:chExt cx="214171" cy="643092"/>
              </a:xfrm>
              <a:grpFill/>
            </p:grpSpPr>
            <p:sp>
              <p:nvSpPr>
                <p:cNvPr id="363" name="직사각형 362">
                  <a:extLst>
                    <a:ext uri="{FF2B5EF4-FFF2-40B4-BE49-F238E27FC236}">
                      <a16:creationId xmlns:a16="http://schemas.microsoft.com/office/drawing/2014/main" id="{832F007A-1077-4B48-EBFB-B64A02E1DE4C}"/>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4" name="직사각형 363">
                  <a:extLst>
                    <a:ext uri="{FF2B5EF4-FFF2-40B4-BE49-F238E27FC236}">
                      <a16:creationId xmlns:a16="http://schemas.microsoft.com/office/drawing/2014/main" id="{A3D2B4B3-12B3-9F92-3F5B-BA9B23D5C2F9}"/>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5" name="직사각형 364">
                  <a:extLst>
                    <a:ext uri="{FF2B5EF4-FFF2-40B4-BE49-F238E27FC236}">
                      <a16:creationId xmlns:a16="http://schemas.microsoft.com/office/drawing/2014/main" id="{9751E58F-D628-D94E-F182-BD3EB5917DA2}"/>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59" name="그룹 358">
                <a:extLst>
                  <a:ext uri="{FF2B5EF4-FFF2-40B4-BE49-F238E27FC236}">
                    <a16:creationId xmlns:a16="http://schemas.microsoft.com/office/drawing/2014/main" id="{13EAEFDC-1FB7-920A-E800-024A5375E809}"/>
                  </a:ext>
                </a:extLst>
              </p:cNvPr>
              <p:cNvGrpSpPr/>
              <p:nvPr/>
            </p:nvGrpSpPr>
            <p:grpSpPr>
              <a:xfrm rot="5400000">
                <a:off x="8117175" y="4682384"/>
                <a:ext cx="214171" cy="643092"/>
                <a:chOff x="301841" y="4385569"/>
                <a:chExt cx="214171" cy="643092"/>
              </a:xfrm>
              <a:grpFill/>
            </p:grpSpPr>
            <p:sp>
              <p:nvSpPr>
                <p:cNvPr id="360" name="직사각형 359">
                  <a:extLst>
                    <a:ext uri="{FF2B5EF4-FFF2-40B4-BE49-F238E27FC236}">
                      <a16:creationId xmlns:a16="http://schemas.microsoft.com/office/drawing/2014/main" id="{CB04DE60-C84C-4802-E81A-6AF5603889BF}"/>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1" name="직사각형 360">
                  <a:extLst>
                    <a:ext uri="{FF2B5EF4-FFF2-40B4-BE49-F238E27FC236}">
                      <a16:creationId xmlns:a16="http://schemas.microsoft.com/office/drawing/2014/main" id="{A4D125F4-EFF5-5F48-B17B-45CBEE9E22A1}"/>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2" name="직사각형 361">
                  <a:extLst>
                    <a:ext uri="{FF2B5EF4-FFF2-40B4-BE49-F238E27FC236}">
                      <a16:creationId xmlns:a16="http://schemas.microsoft.com/office/drawing/2014/main" id="{8909C538-71CF-0C9F-8085-A5E7AA5BE083}"/>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351" name="TextBox 350">
              <a:extLst>
                <a:ext uri="{FF2B5EF4-FFF2-40B4-BE49-F238E27FC236}">
                  <a16:creationId xmlns:a16="http://schemas.microsoft.com/office/drawing/2014/main" id="{0BB2020D-79F3-C0C5-6E14-568F6AFC5E4F}"/>
                </a:ext>
              </a:extLst>
            </p:cNvPr>
            <p:cNvSpPr txBox="1"/>
            <p:nvPr/>
          </p:nvSpPr>
          <p:spPr>
            <a:xfrm>
              <a:off x="9752713" y="3307136"/>
              <a:ext cx="857458" cy="369332"/>
            </a:xfrm>
            <a:prstGeom prst="rect">
              <a:avLst/>
            </a:prstGeom>
            <a:noFill/>
          </p:spPr>
          <p:txBody>
            <a:bodyPr wrap="square" rtlCol="0">
              <a:spAutoFit/>
            </a:bodyPr>
            <a:lstStyle/>
            <a:p>
              <a:pPr algn="ctr"/>
              <a:r>
                <a:rPr lang="en-US" altLang="ko-KR" dirty="0">
                  <a:solidFill>
                    <a:schemeClr val="accent3">
                      <a:lumMod val="50000"/>
                    </a:schemeClr>
                  </a:solidFill>
                </a:rPr>
                <a:t>6 X</a:t>
              </a:r>
              <a:r>
                <a:rPr lang="ko-KR" altLang="en-US" dirty="0">
                  <a:solidFill>
                    <a:schemeClr val="accent3">
                      <a:lumMod val="50000"/>
                    </a:schemeClr>
                  </a:solidFill>
                </a:rPr>
                <a:t> </a:t>
              </a:r>
              <a:r>
                <a:rPr lang="en-US" altLang="ko-KR" dirty="0">
                  <a:solidFill>
                    <a:schemeClr val="accent3">
                      <a:lumMod val="50000"/>
                    </a:schemeClr>
                  </a:solidFill>
                </a:rPr>
                <a:t>3</a:t>
              </a:r>
              <a:endParaRPr lang="ko-KR" altLang="en-US" dirty="0">
                <a:solidFill>
                  <a:schemeClr val="accent3">
                    <a:lumMod val="50000"/>
                  </a:schemeClr>
                </a:solidFill>
              </a:endParaRPr>
            </a:p>
          </p:txBody>
        </p:sp>
        <p:sp>
          <p:nvSpPr>
            <p:cNvPr id="352" name="TextBox 351">
              <a:extLst>
                <a:ext uri="{FF2B5EF4-FFF2-40B4-BE49-F238E27FC236}">
                  <a16:creationId xmlns:a16="http://schemas.microsoft.com/office/drawing/2014/main" id="{E143A835-920B-E668-C979-E99907ABFA36}"/>
                </a:ext>
              </a:extLst>
            </p:cNvPr>
            <p:cNvSpPr txBox="1"/>
            <p:nvPr/>
          </p:nvSpPr>
          <p:spPr>
            <a:xfrm>
              <a:off x="8157218" y="4216424"/>
              <a:ext cx="418949" cy="369332"/>
            </a:xfrm>
            <a:prstGeom prst="rect">
              <a:avLst/>
            </a:prstGeom>
            <a:noFill/>
          </p:spPr>
          <p:txBody>
            <a:bodyPr wrap="square" rtlCol="0">
              <a:spAutoFit/>
            </a:bodyPr>
            <a:lstStyle/>
            <a:p>
              <a:pPr algn="ctr"/>
              <a:r>
                <a:rPr lang="en-US" altLang="ko-KR" dirty="0"/>
                <a:t>X</a:t>
              </a:r>
              <a:endParaRPr lang="ko-KR" altLang="en-US" dirty="0"/>
            </a:p>
          </p:txBody>
        </p:sp>
        <p:sp>
          <p:nvSpPr>
            <p:cNvPr id="353" name="TextBox 352">
              <a:extLst>
                <a:ext uri="{FF2B5EF4-FFF2-40B4-BE49-F238E27FC236}">
                  <a16:creationId xmlns:a16="http://schemas.microsoft.com/office/drawing/2014/main" id="{33845ADB-AC77-9A17-D353-AB600773E989}"/>
                </a:ext>
              </a:extLst>
            </p:cNvPr>
            <p:cNvSpPr txBox="1"/>
            <p:nvPr/>
          </p:nvSpPr>
          <p:spPr>
            <a:xfrm>
              <a:off x="9365225" y="4216424"/>
              <a:ext cx="418949" cy="369332"/>
            </a:xfrm>
            <a:prstGeom prst="rect">
              <a:avLst/>
            </a:prstGeom>
            <a:noFill/>
          </p:spPr>
          <p:txBody>
            <a:bodyPr wrap="square" rtlCol="0">
              <a:spAutoFit/>
            </a:bodyPr>
            <a:lstStyle/>
            <a:p>
              <a:pPr algn="ctr"/>
              <a:r>
                <a:rPr lang="en-US" altLang="ko-KR" dirty="0"/>
                <a:t>=</a:t>
              </a:r>
              <a:endParaRPr lang="ko-KR" altLang="en-US" dirty="0"/>
            </a:p>
          </p:txBody>
        </p:sp>
      </p:grpSp>
      <p:grpSp>
        <p:nvGrpSpPr>
          <p:cNvPr id="435" name="그룹 434">
            <a:extLst>
              <a:ext uri="{FF2B5EF4-FFF2-40B4-BE49-F238E27FC236}">
                <a16:creationId xmlns:a16="http://schemas.microsoft.com/office/drawing/2014/main" id="{5D327BAC-A40A-BBD0-E5CA-1E216E4A66B8}"/>
              </a:ext>
            </a:extLst>
          </p:cNvPr>
          <p:cNvGrpSpPr/>
          <p:nvPr/>
        </p:nvGrpSpPr>
        <p:grpSpPr>
          <a:xfrm rot="5400000">
            <a:off x="7537501" y="4939540"/>
            <a:ext cx="214171" cy="857456"/>
            <a:chOff x="301841" y="4171205"/>
            <a:chExt cx="214171" cy="857456"/>
          </a:xfrm>
          <a:solidFill>
            <a:srgbClr val="F2AC9D"/>
          </a:solidFill>
        </p:grpSpPr>
        <p:sp>
          <p:nvSpPr>
            <p:cNvPr id="504" name="직사각형 503">
              <a:extLst>
                <a:ext uri="{FF2B5EF4-FFF2-40B4-BE49-F238E27FC236}">
                  <a16:creationId xmlns:a16="http://schemas.microsoft.com/office/drawing/2014/main" id="{25C641DA-AF95-CD89-7F5A-3564A329DFBF}"/>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5" name="직사각형 504">
              <a:extLst>
                <a:ext uri="{FF2B5EF4-FFF2-40B4-BE49-F238E27FC236}">
                  <a16:creationId xmlns:a16="http://schemas.microsoft.com/office/drawing/2014/main" id="{C4857C99-E590-53B8-377B-7F91308F1941}"/>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6" name="직사각형 505">
              <a:extLst>
                <a:ext uri="{FF2B5EF4-FFF2-40B4-BE49-F238E27FC236}">
                  <a16:creationId xmlns:a16="http://schemas.microsoft.com/office/drawing/2014/main" id="{1C221E0D-7E97-3808-997E-611DA36A03DB}"/>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7" name="직사각형 506">
              <a:extLst>
                <a:ext uri="{FF2B5EF4-FFF2-40B4-BE49-F238E27FC236}">
                  <a16:creationId xmlns:a16="http://schemas.microsoft.com/office/drawing/2014/main" id="{67856087-CEC2-6213-333C-FDE658B08F63}"/>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436" name="그룹 435">
            <a:extLst>
              <a:ext uri="{FF2B5EF4-FFF2-40B4-BE49-F238E27FC236}">
                <a16:creationId xmlns:a16="http://schemas.microsoft.com/office/drawing/2014/main" id="{7F855DF2-B008-B5A8-D86F-FEEA4FFACD7C}"/>
              </a:ext>
            </a:extLst>
          </p:cNvPr>
          <p:cNvGrpSpPr/>
          <p:nvPr/>
        </p:nvGrpSpPr>
        <p:grpSpPr>
          <a:xfrm rot="5400000">
            <a:off x="7537501" y="5171075"/>
            <a:ext cx="214171" cy="857456"/>
            <a:chOff x="301841" y="4171205"/>
            <a:chExt cx="214171" cy="857456"/>
          </a:xfrm>
          <a:solidFill>
            <a:srgbClr val="F2AC9D"/>
          </a:solidFill>
        </p:grpSpPr>
        <p:sp>
          <p:nvSpPr>
            <p:cNvPr id="500" name="직사각형 499">
              <a:extLst>
                <a:ext uri="{FF2B5EF4-FFF2-40B4-BE49-F238E27FC236}">
                  <a16:creationId xmlns:a16="http://schemas.microsoft.com/office/drawing/2014/main" id="{AC4D1442-6FEB-B4F3-132C-341D241ED3A8}"/>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1" name="직사각형 500">
              <a:extLst>
                <a:ext uri="{FF2B5EF4-FFF2-40B4-BE49-F238E27FC236}">
                  <a16:creationId xmlns:a16="http://schemas.microsoft.com/office/drawing/2014/main" id="{D9919391-D22E-B442-F463-2BC9B6B62CD2}"/>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2" name="직사각형 501">
              <a:extLst>
                <a:ext uri="{FF2B5EF4-FFF2-40B4-BE49-F238E27FC236}">
                  <a16:creationId xmlns:a16="http://schemas.microsoft.com/office/drawing/2014/main" id="{7A64B76A-A7B0-317F-B3F0-489CC3BA78FC}"/>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3" name="직사각형 502">
              <a:extLst>
                <a:ext uri="{FF2B5EF4-FFF2-40B4-BE49-F238E27FC236}">
                  <a16:creationId xmlns:a16="http://schemas.microsoft.com/office/drawing/2014/main" id="{D5554139-8ACD-E39C-1AA7-1A6D7B6723A1}"/>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37" name="그룹 436">
            <a:extLst>
              <a:ext uri="{FF2B5EF4-FFF2-40B4-BE49-F238E27FC236}">
                <a16:creationId xmlns:a16="http://schemas.microsoft.com/office/drawing/2014/main" id="{C2C2C43F-2B73-E765-C5DB-85E06FB5B08C}"/>
              </a:ext>
            </a:extLst>
          </p:cNvPr>
          <p:cNvGrpSpPr/>
          <p:nvPr/>
        </p:nvGrpSpPr>
        <p:grpSpPr>
          <a:xfrm rot="5400000">
            <a:off x="7537501" y="5401884"/>
            <a:ext cx="214171" cy="857456"/>
            <a:chOff x="301841" y="4171205"/>
            <a:chExt cx="214171" cy="857456"/>
          </a:xfrm>
          <a:solidFill>
            <a:srgbClr val="F2AC9D"/>
          </a:solidFill>
        </p:grpSpPr>
        <p:sp>
          <p:nvSpPr>
            <p:cNvPr id="496" name="직사각형 495">
              <a:extLst>
                <a:ext uri="{FF2B5EF4-FFF2-40B4-BE49-F238E27FC236}">
                  <a16:creationId xmlns:a16="http://schemas.microsoft.com/office/drawing/2014/main" id="{1A8ECD32-8701-5C28-9960-7771D5A5545B}"/>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7" name="직사각형 496">
              <a:extLst>
                <a:ext uri="{FF2B5EF4-FFF2-40B4-BE49-F238E27FC236}">
                  <a16:creationId xmlns:a16="http://schemas.microsoft.com/office/drawing/2014/main" id="{23C7E07B-A2E1-508A-633E-43D9D91F121D}"/>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8" name="직사각형 497">
              <a:extLst>
                <a:ext uri="{FF2B5EF4-FFF2-40B4-BE49-F238E27FC236}">
                  <a16:creationId xmlns:a16="http://schemas.microsoft.com/office/drawing/2014/main" id="{9A17BB37-5CDE-980D-FA25-D737F91F636A}"/>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9" name="직사각형 498">
              <a:extLst>
                <a:ext uri="{FF2B5EF4-FFF2-40B4-BE49-F238E27FC236}">
                  <a16:creationId xmlns:a16="http://schemas.microsoft.com/office/drawing/2014/main" id="{04FEB925-FB52-E855-9C3B-0EB21DA992A0}"/>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38" name="그룹 437">
            <a:extLst>
              <a:ext uri="{FF2B5EF4-FFF2-40B4-BE49-F238E27FC236}">
                <a16:creationId xmlns:a16="http://schemas.microsoft.com/office/drawing/2014/main" id="{240D989E-1BA0-C9CB-1D2D-26695E6CA166}"/>
              </a:ext>
            </a:extLst>
          </p:cNvPr>
          <p:cNvGrpSpPr/>
          <p:nvPr/>
        </p:nvGrpSpPr>
        <p:grpSpPr>
          <a:xfrm rot="5400000">
            <a:off x="7537501" y="5633419"/>
            <a:ext cx="214171" cy="857456"/>
            <a:chOff x="301841" y="4171205"/>
            <a:chExt cx="214171" cy="857456"/>
          </a:xfrm>
          <a:solidFill>
            <a:srgbClr val="F2AC9D"/>
          </a:solidFill>
        </p:grpSpPr>
        <p:sp>
          <p:nvSpPr>
            <p:cNvPr id="492" name="직사각형 491">
              <a:extLst>
                <a:ext uri="{FF2B5EF4-FFF2-40B4-BE49-F238E27FC236}">
                  <a16:creationId xmlns:a16="http://schemas.microsoft.com/office/drawing/2014/main" id="{56FCE900-611D-2693-C10E-AC61308B8252}"/>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3" name="직사각형 492">
              <a:extLst>
                <a:ext uri="{FF2B5EF4-FFF2-40B4-BE49-F238E27FC236}">
                  <a16:creationId xmlns:a16="http://schemas.microsoft.com/office/drawing/2014/main" id="{A75A9880-623A-B042-1AB4-BD75BC77C9E5}"/>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4" name="직사각형 493">
              <a:extLst>
                <a:ext uri="{FF2B5EF4-FFF2-40B4-BE49-F238E27FC236}">
                  <a16:creationId xmlns:a16="http://schemas.microsoft.com/office/drawing/2014/main" id="{E9A0DF7F-6C72-77C3-C132-48850BA9AD5E}"/>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5" name="직사각형 494">
              <a:extLst>
                <a:ext uri="{FF2B5EF4-FFF2-40B4-BE49-F238E27FC236}">
                  <a16:creationId xmlns:a16="http://schemas.microsoft.com/office/drawing/2014/main" id="{AAC930EC-57C1-FD13-ED94-6AA5FDE8CBED}"/>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39" name="그룹 438">
            <a:extLst>
              <a:ext uri="{FF2B5EF4-FFF2-40B4-BE49-F238E27FC236}">
                <a16:creationId xmlns:a16="http://schemas.microsoft.com/office/drawing/2014/main" id="{ADEDBB5B-EFFA-D3EC-A994-A78DFD449725}"/>
              </a:ext>
            </a:extLst>
          </p:cNvPr>
          <p:cNvGrpSpPr/>
          <p:nvPr/>
        </p:nvGrpSpPr>
        <p:grpSpPr>
          <a:xfrm rot="5400000">
            <a:off x="7537894" y="5863568"/>
            <a:ext cx="214171" cy="857456"/>
            <a:chOff x="301841" y="4171205"/>
            <a:chExt cx="214171" cy="857456"/>
          </a:xfrm>
          <a:solidFill>
            <a:srgbClr val="F2AC9D"/>
          </a:solidFill>
        </p:grpSpPr>
        <p:sp>
          <p:nvSpPr>
            <p:cNvPr id="488" name="직사각형 487">
              <a:extLst>
                <a:ext uri="{FF2B5EF4-FFF2-40B4-BE49-F238E27FC236}">
                  <a16:creationId xmlns:a16="http://schemas.microsoft.com/office/drawing/2014/main" id="{1235C899-F8EB-1F54-9C63-DCA376531D88}"/>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9" name="직사각형 488">
              <a:extLst>
                <a:ext uri="{FF2B5EF4-FFF2-40B4-BE49-F238E27FC236}">
                  <a16:creationId xmlns:a16="http://schemas.microsoft.com/office/drawing/2014/main" id="{738F628E-C3AB-72C7-C9EF-6CF292998A10}"/>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0" name="직사각형 489">
              <a:extLst>
                <a:ext uri="{FF2B5EF4-FFF2-40B4-BE49-F238E27FC236}">
                  <a16:creationId xmlns:a16="http://schemas.microsoft.com/office/drawing/2014/main" id="{C69BFD1C-CC31-CF63-E8BC-5C169273D63D}"/>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1" name="직사각형 490">
              <a:extLst>
                <a:ext uri="{FF2B5EF4-FFF2-40B4-BE49-F238E27FC236}">
                  <a16:creationId xmlns:a16="http://schemas.microsoft.com/office/drawing/2014/main" id="{A62134F6-B625-899F-9A6C-13A70D0A4AE7}"/>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40" name="그룹 439">
            <a:extLst>
              <a:ext uri="{FF2B5EF4-FFF2-40B4-BE49-F238E27FC236}">
                <a16:creationId xmlns:a16="http://schemas.microsoft.com/office/drawing/2014/main" id="{D07493C9-42B7-BB9E-8709-9C9E7EBA89C8}"/>
              </a:ext>
            </a:extLst>
          </p:cNvPr>
          <p:cNvGrpSpPr/>
          <p:nvPr/>
        </p:nvGrpSpPr>
        <p:grpSpPr>
          <a:xfrm rot="5400000">
            <a:off x="7537894" y="6095037"/>
            <a:ext cx="214171" cy="857456"/>
            <a:chOff x="301841" y="4171205"/>
            <a:chExt cx="214171" cy="857456"/>
          </a:xfrm>
          <a:solidFill>
            <a:srgbClr val="F2AC9D"/>
          </a:solidFill>
        </p:grpSpPr>
        <p:sp>
          <p:nvSpPr>
            <p:cNvPr id="484" name="직사각형 483">
              <a:extLst>
                <a:ext uri="{FF2B5EF4-FFF2-40B4-BE49-F238E27FC236}">
                  <a16:creationId xmlns:a16="http://schemas.microsoft.com/office/drawing/2014/main" id="{D207DFE8-CE4A-DF86-FD90-4E208729044B}"/>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5" name="직사각형 484">
              <a:extLst>
                <a:ext uri="{FF2B5EF4-FFF2-40B4-BE49-F238E27FC236}">
                  <a16:creationId xmlns:a16="http://schemas.microsoft.com/office/drawing/2014/main" id="{AB0D7518-6E66-ED59-1B24-B127706D18B2}"/>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6" name="직사각형 485">
              <a:extLst>
                <a:ext uri="{FF2B5EF4-FFF2-40B4-BE49-F238E27FC236}">
                  <a16:creationId xmlns:a16="http://schemas.microsoft.com/office/drawing/2014/main" id="{EEEE1CDD-02BA-1914-649E-14C9FED616D9}"/>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7" name="직사각형 486">
              <a:extLst>
                <a:ext uri="{FF2B5EF4-FFF2-40B4-BE49-F238E27FC236}">
                  <a16:creationId xmlns:a16="http://schemas.microsoft.com/office/drawing/2014/main" id="{40DB48BA-CF25-539E-0C31-AF620E574B04}"/>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1" name="TextBox 440">
            <a:extLst>
              <a:ext uri="{FF2B5EF4-FFF2-40B4-BE49-F238E27FC236}">
                <a16:creationId xmlns:a16="http://schemas.microsoft.com/office/drawing/2014/main" id="{AF55D66E-3DF2-DB83-8708-40DFB294B3CD}"/>
              </a:ext>
            </a:extLst>
          </p:cNvPr>
          <p:cNvSpPr txBox="1"/>
          <p:nvPr/>
        </p:nvSpPr>
        <p:spPr>
          <a:xfrm>
            <a:off x="7215858" y="4807543"/>
            <a:ext cx="857458" cy="369332"/>
          </a:xfrm>
          <a:prstGeom prst="rect">
            <a:avLst/>
          </a:prstGeom>
          <a:noFill/>
        </p:spPr>
        <p:txBody>
          <a:bodyPr wrap="square" rtlCol="0">
            <a:spAutoFit/>
          </a:bodyPr>
          <a:lstStyle/>
          <a:p>
            <a:pPr algn="ctr"/>
            <a:r>
              <a:rPr lang="en-US" altLang="ko-KR" dirty="0">
                <a:solidFill>
                  <a:schemeClr val="accent3">
                    <a:lumMod val="50000"/>
                  </a:schemeClr>
                </a:solidFill>
              </a:rPr>
              <a:t>6 X</a:t>
            </a:r>
            <a:r>
              <a:rPr lang="ko-KR" altLang="en-US" dirty="0">
                <a:solidFill>
                  <a:schemeClr val="accent3">
                    <a:lumMod val="50000"/>
                  </a:schemeClr>
                </a:solidFill>
              </a:rPr>
              <a:t> </a:t>
            </a:r>
            <a:r>
              <a:rPr lang="en-US" altLang="ko-KR" dirty="0">
                <a:solidFill>
                  <a:schemeClr val="accent3">
                    <a:lumMod val="50000"/>
                  </a:schemeClr>
                </a:solidFill>
              </a:rPr>
              <a:t>4</a:t>
            </a:r>
            <a:endParaRPr lang="ko-KR" altLang="en-US" dirty="0">
              <a:solidFill>
                <a:schemeClr val="accent3">
                  <a:lumMod val="50000"/>
                </a:schemeClr>
              </a:solidFill>
            </a:endParaRPr>
          </a:p>
        </p:txBody>
      </p:sp>
      <p:grpSp>
        <p:nvGrpSpPr>
          <p:cNvPr id="442" name="그룹 441">
            <a:extLst>
              <a:ext uri="{FF2B5EF4-FFF2-40B4-BE49-F238E27FC236}">
                <a16:creationId xmlns:a16="http://schemas.microsoft.com/office/drawing/2014/main" id="{05836ECC-BDFE-D61F-BB86-93FD5046B053}"/>
              </a:ext>
            </a:extLst>
          </p:cNvPr>
          <p:cNvGrpSpPr/>
          <p:nvPr/>
        </p:nvGrpSpPr>
        <p:grpSpPr>
          <a:xfrm>
            <a:off x="8634921" y="5451175"/>
            <a:ext cx="664232" cy="883982"/>
            <a:chOff x="8643981" y="2109612"/>
            <a:chExt cx="664232" cy="883982"/>
          </a:xfrm>
          <a:solidFill>
            <a:srgbClr val="AEC593"/>
          </a:solidFill>
        </p:grpSpPr>
        <p:sp>
          <p:nvSpPr>
            <p:cNvPr id="472" name="직사각형 471">
              <a:extLst>
                <a:ext uri="{FF2B5EF4-FFF2-40B4-BE49-F238E27FC236}">
                  <a16:creationId xmlns:a16="http://schemas.microsoft.com/office/drawing/2014/main" id="{F534C7A8-9DB5-22F2-7433-EB44A6AD567A}"/>
                </a:ext>
              </a:extLst>
            </p:cNvPr>
            <p:cNvSpPr/>
            <p:nvPr/>
          </p:nvSpPr>
          <p:spPr>
            <a:xfrm rot="5400000">
              <a:off x="8644509" y="2109087"/>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3" name="직사각형 472">
              <a:extLst>
                <a:ext uri="{FF2B5EF4-FFF2-40B4-BE49-F238E27FC236}">
                  <a16:creationId xmlns:a16="http://schemas.microsoft.com/office/drawing/2014/main" id="{BD56CDBD-1916-8334-8D7D-2D507394043F}"/>
                </a:ext>
              </a:extLst>
            </p:cNvPr>
            <p:cNvSpPr/>
            <p:nvPr/>
          </p:nvSpPr>
          <p:spPr>
            <a:xfrm rot="5400000">
              <a:off x="8865919" y="2109087"/>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4" name="직사각형 473">
              <a:extLst>
                <a:ext uri="{FF2B5EF4-FFF2-40B4-BE49-F238E27FC236}">
                  <a16:creationId xmlns:a16="http://schemas.microsoft.com/office/drawing/2014/main" id="{6BB700A6-2F09-0753-A345-320EEFDF7312}"/>
                </a:ext>
              </a:extLst>
            </p:cNvPr>
            <p:cNvSpPr/>
            <p:nvPr/>
          </p:nvSpPr>
          <p:spPr>
            <a:xfrm rot="5400000">
              <a:off x="9094374" y="2109087"/>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5" name="직사각형 474">
              <a:extLst>
                <a:ext uri="{FF2B5EF4-FFF2-40B4-BE49-F238E27FC236}">
                  <a16:creationId xmlns:a16="http://schemas.microsoft.com/office/drawing/2014/main" id="{C9D67BD0-15FA-EECE-C2DF-F371F4E55D63}"/>
                </a:ext>
              </a:extLst>
            </p:cNvPr>
            <p:cNvSpPr/>
            <p:nvPr/>
          </p:nvSpPr>
          <p:spPr>
            <a:xfrm rot="5400000">
              <a:off x="8644509" y="2331700"/>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6" name="직사각형 475">
              <a:extLst>
                <a:ext uri="{FF2B5EF4-FFF2-40B4-BE49-F238E27FC236}">
                  <a16:creationId xmlns:a16="http://schemas.microsoft.com/office/drawing/2014/main" id="{11148F98-ECD3-CB56-4AD1-30D66F059251}"/>
                </a:ext>
              </a:extLst>
            </p:cNvPr>
            <p:cNvSpPr/>
            <p:nvPr/>
          </p:nvSpPr>
          <p:spPr>
            <a:xfrm rot="5400000">
              <a:off x="8865919" y="2331700"/>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7" name="직사각형 476">
              <a:extLst>
                <a:ext uri="{FF2B5EF4-FFF2-40B4-BE49-F238E27FC236}">
                  <a16:creationId xmlns:a16="http://schemas.microsoft.com/office/drawing/2014/main" id="{B9817656-1F83-C19F-18D7-578381521510}"/>
                </a:ext>
              </a:extLst>
            </p:cNvPr>
            <p:cNvSpPr/>
            <p:nvPr/>
          </p:nvSpPr>
          <p:spPr>
            <a:xfrm rot="5400000">
              <a:off x="9094374" y="2331700"/>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8" name="직사각형 477">
              <a:extLst>
                <a:ext uri="{FF2B5EF4-FFF2-40B4-BE49-F238E27FC236}">
                  <a16:creationId xmlns:a16="http://schemas.microsoft.com/office/drawing/2014/main" id="{CE36DAC7-19F9-F337-EDE1-5CFA573250EF}"/>
                </a:ext>
              </a:extLst>
            </p:cNvPr>
            <p:cNvSpPr/>
            <p:nvPr/>
          </p:nvSpPr>
          <p:spPr>
            <a:xfrm rot="5400000">
              <a:off x="8644506" y="2554313"/>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9" name="직사각형 478">
              <a:extLst>
                <a:ext uri="{FF2B5EF4-FFF2-40B4-BE49-F238E27FC236}">
                  <a16:creationId xmlns:a16="http://schemas.microsoft.com/office/drawing/2014/main" id="{757B8228-16E2-18A9-0120-A11685866234}"/>
                </a:ext>
              </a:extLst>
            </p:cNvPr>
            <p:cNvSpPr/>
            <p:nvPr/>
          </p:nvSpPr>
          <p:spPr>
            <a:xfrm rot="5400000">
              <a:off x="8865916" y="2554312"/>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0" name="직사각형 479">
              <a:extLst>
                <a:ext uri="{FF2B5EF4-FFF2-40B4-BE49-F238E27FC236}">
                  <a16:creationId xmlns:a16="http://schemas.microsoft.com/office/drawing/2014/main" id="{BA875FD0-6FE1-211E-F071-EA88AD40224E}"/>
                </a:ext>
              </a:extLst>
            </p:cNvPr>
            <p:cNvSpPr/>
            <p:nvPr/>
          </p:nvSpPr>
          <p:spPr>
            <a:xfrm rot="5400000">
              <a:off x="9094371" y="2554312"/>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1" name="직사각형 480">
              <a:extLst>
                <a:ext uri="{FF2B5EF4-FFF2-40B4-BE49-F238E27FC236}">
                  <a16:creationId xmlns:a16="http://schemas.microsoft.com/office/drawing/2014/main" id="{932DE7BC-C6AC-AF77-543B-F6B02C46D165}"/>
                </a:ext>
              </a:extLst>
            </p:cNvPr>
            <p:cNvSpPr/>
            <p:nvPr/>
          </p:nvSpPr>
          <p:spPr>
            <a:xfrm rot="5400000">
              <a:off x="8644508" y="2779756"/>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2" name="직사각형 481">
              <a:extLst>
                <a:ext uri="{FF2B5EF4-FFF2-40B4-BE49-F238E27FC236}">
                  <a16:creationId xmlns:a16="http://schemas.microsoft.com/office/drawing/2014/main" id="{AA69C652-7D38-769F-509D-64F1F634813A}"/>
                </a:ext>
              </a:extLst>
            </p:cNvPr>
            <p:cNvSpPr/>
            <p:nvPr/>
          </p:nvSpPr>
          <p:spPr>
            <a:xfrm rot="5400000">
              <a:off x="8865918" y="2779756"/>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3" name="직사각형 482">
              <a:extLst>
                <a:ext uri="{FF2B5EF4-FFF2-40B4-BE49-F238E27FC236}">
                  <a16:creationId xmlns:a16="http://schemas.microsoft.com/office/drawing/2014/main" id="{5F0E637E-8D3F-324C-1975-C10A292C46C1}"/>
                </a:ext>
              </a:extLst>
            </p:cNvPr>
            <p:cNvSpPr/>
            <p:nvPr/>
          </p:nvSpPr>
          <p:spPr>
            <a:xfrm rot="5400000">
              <a:off x="9094373" y="2779756"/>
              <a:ext cx="213313" cy="214364"/>
            </a:xfrm>
            <a:prstGeom prst="rect">
              <a:avLst/>
            </a:prstGeom>
            <a:grp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43" name="TextBox 442">
            <a:extLst>
              <a:ext uri="{FF2B5EF4-FFF2-40B4-BE49-F238E27FC236}">
                <a16:creationId xmlns:a16="http://schemas.microsoft.com/office/drawing/2014/main" id="{B79D2B5D-0C4A-7FD6-7913-EC1F188C60E9}"/>
              </a:ext>
            </a:extLst>
          </p:cNvPr>
          <p:cNvSpPr txBox="1"/>
          <p:nvPr/>
        </p:nvSpPr>
        <p:spPr>
          <a:xfrm>
            <a:off x="8538308" y="4803059"/>
            <a:ext cx="857458" cy="369332"/>
          </a:xfrm>
          <a:prstGeom prst="rect">
            <a:avLst/>
          </a:prstGeom>
          <a:noFill/>
        </p:spPr>
        <p:txBody>
          <a:bodyPr wrap="square" rtlCol="0">
            <a:spAutoFit/>
          </a:bodyPr>
          <a:lstStyle/>
          <a:p>
            <a:pPr algn="ctr"/>
            <a:r>
              <a:rPr lang="en-US" altLang="ko-KR" dirty="0">
                <a:solidFill>
                  <a:schemeClr val="accent3">
                    <a:lumMod val="50000"/>
                  </a:schemeClr>
                </a:solidFill>
              </a:rPr>
              <a:t>4 X</a:t>
            </a:r>
            <a:r>
              <a:rPr lang="ko-KR" altLang="en-US" dirty="0">
                <a:solidFill>
                  <a:schemeClr val="accent3">
                    <a:lumMod val="50000"/>
                  </a:schemeClr>
                </a:solidFill>
              </a:rPr>
              <a:t> </a:t>
            </a:r>
            <a:r>
              <a:rPr lang="en-US" altLang="ko-KR" dirty="0">
                <a:solidFill>
                  <a:schemeClr val="accent3">
                    <a:lumMod val="50000"/>
                  </a:schemeClr>
                </a:solidFill>
              </a:rPr>
              <a:t>3</a:t>
            </a:r>
            <a:endParaRPr lang="ko-KR" altLang="en-US" dirty="0">
              <a:solidFill>
                <a:schemeClr val="accent3">
                  <a:lumMod val="50000"/>
                </a:schemeClr>
              </a:solidFill>
            </a:endParaRPr>
          </a:p>
        </p:txBody>
      </p:sp>
      <p:grpSp>
        <p:nvGrpSpPr>
          <p:cNvPr id="444" name="그룹 443">
            <a:extLst>
              <a:ext uri="{FF2B5EF4-FFF2-40B4-BE49-F238E27FC236}">
                <a16:creationId xmlns:a16="http://schemas.microsoft.com/office/drawing/2014/main" id="{F4D683C0-3BEF-5265-B47B-7EFB9CDB1FED}"/>
              </a:ext>
            </a:extLst>
          </p:cNvPr>
          <p:cNvGrpSpPr/>
          <p:nvPr/>
        </p:nvGrpSpPr>
        <p:grpSpPr>
          <a:xfrm>
            <a:off x="9859757" y="5211566"/>
            <a:ext cx="643485" cy="1369668"/>
            <a:chOff x="7902322" y="3741347"/>
            <a:chExt cx="643485" cy="1369668"/>
          </a:xfrm>
          <a:solidFill>
            <a:srgbClr val="AEC593"/>
          </a:solidFill>
        </p:grpSpPr>
        <p:grpSp>
          <p:nvGrpSpPr>
            <p:cNvPr id="448" name="그룹 447">
              <a:extLst>
                <a:ext uri="{FF2B5EF4-FFF2-40B4-BE49-F238E27FC236}">
                  <a16:creationId xmlns:a16="http://schemas.microsoft.com/office/drawing/2014/main" id="{D3489595-F3CC-BFCB-5106-160705C2A5C9}"/>
                </a:ext>
              </a:extLst>
            </p:cNvPr>
            <p:cNvGrpSpPr/>
            <p:nvPr/>
          </p:nvGrpSpPr>
          <p:grpSpPr>
            <a:xfrm rot="5400000">
              <a:off x="8116782" y="3526887"/>
              <a:ext cx="214171" cy="643092"/>
              <a:chOff x="301841" y="4385569"/>
              <a:chExt cx="214171" cy="643092"/>
            </a:xfrm>
            <a:grpFill/>
          </p:grpSpPr>
          <p:sp>
            <p:nvSpPr>
              <p:cNvPr id="469" name="직사각형 468">
                <a:extLst>
                  <a:ext uri="{FF2B5EF4-FFF2-40B4-BE49-F238E27FC236}">
                    <a16:creationId xmlns:a16="http://schemas.microsoft.com/office/drawing/2014/main" id="{4C851275-1EDE-681E-C7B3-4097B72299AF}"/>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0" name="직사각형 469">
                <a:extLst>
                  <a:ext uri="{FF2B5EF4-FFF2-40B4-BE49-F238E27FC236}">
                    <a16:creationId xmlns:a16="http://schemas.microsoft.com/office/drawing/2014/main" id="{66B8A845-35ED-1F7A-2A94-72614DCEAAF7}"/>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1" name="직사각형 470">
                <a:extLst>
                  <a:ext uri="{FF2B5EF4-FFF2-40B4-BE49-F238E27FC236}">
                    <a16:creationId xmlns:a16="http://schemas.microsoft.com/office/drawing/2014/main" id="{8B09CF8E-4819-B7EE-782C-B5DBE06E25D2}"/>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449" name="그룹 448">
              <a:extLst>
                <a:ext uri="{FF2B5EF4-FFF2-40B4-BE49-F238E27FC236}">
                  <a16:creationId xmlns:a16="http://schemas.microsoft.com/office/drawing/2014/main" id="{21569DB9-6F4C-E504-D5C0-C0B2861840C0}"/>
                </a:ext>
              </a:extLst>
            </p:cNvPr>
            <p:cNvGrpSpPr/>
            <p:nvPr/>
          </p:nvGrpSpPr>
          <p:grpSpPr>
            <a:xfrm rot="5400000">
              <a:off x="8116782" y="3758422"/>
              <a:ext cx="214171" cy="643092"/>
              <a:chOff x="301841" y="4385569"/>
              <a:chExt cx="214171" cy="643092"/>
            </a:xfrm>
            <a:grpFill/>
          </p:grpSpPr>
          <p:sp>
            <p:nvSpPr>
              <p:cNvPr id="466" name="직사각형 465">
                <a:extLst>
                  <a:ext uri="{FF2B5EF4-FFF2-40B4-BE49-F238E27FC236}">
                    <a16:creationId xmlns:a16="http://schemas.microsoft.com/office/drawing/2014/main" id="{38B598B7-6DB1-2A3E-C7E0-35BFF475922C}"/>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7" name="직사각형 466">
                <a:extLst>
                  <a:ext uri="{FF2B5EF4-FFF2-40B4-BE49-F238E27FC236}">
                    <a16:creationId xmlns:a16="http://schemas.microsoft.com/office/drawing/2014/main" id="{50AA7278-7EFF-77AC-DE4D-56FD260AA628}"/>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8" name="직사각형 467">
                <a:extLst>
                  <a:ext uri="{FF2B5EF4-FFF2-40B4-BE49-F238E27FC236}">
                    <a16:creationId xmlns:a16="http://schemas.microsoft.com/office/drawing/2014/main" id="{CC945CC3-BF70-8196-CCAB-E7E78E8AACE0}"/>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50" name="그룹 449">
              <a:extLst>
                <a:ext uri="{FF2B5EF4-FFF2-40B4-BE49-F238E27FC236}">
                  <a16:creationId xmlns:a16="http://schemas.microsoft.com/office/drawing/2014/main" id="{BBC73883-5391-751A-72F7-2E657E4FDCD1}"/>
                </a:ext>
              </a:extLst>
            </p:cNvPr>
            <p:cNvGrpSpPr/>
            <p:nvPr/>
          </p:nvGrpSpPr>
          <p:grpSpPr>
            <a:xfrm rot="5400000">
              <a:off x="8116782" y="3989231"/>
              <a:ext cx="214171" cy="643092"/>
              <a:chOff x="301841" y="4385569"/>
              <a:chExt cx="214171" cy="643092"/>
            </a:xfrm>
            <a:grpFill/>
          </p:grpSpPr>
          <p:sp>
            <p:nvSpPr>
              <p:cNvPr id="463" name="직사각형 462">
                <a:extLst>
                  <a:ext uri="{FF2B5EF4-FFF2-40B4-BE49-F238E27FC236}">
                    <a16:creationId xmlns:a16="http://schemas.microsoft.com/office/drawing/2014/main" id="{59DF752D-8944-7AD2-B4E3-4D6CB01D8B3D}"/>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4" name="직사각형 463">
                <a:extLst>
                  <a:ext uri="{FF2B5EF4-FFF2-40B4-BE49-F238E27FC236}">
                    <a16:creationId xmlns:a16="http://schemas.microsoft.com/office/drawing/2014/main" id="{96193E60-EBC4-3CC6-5FAF-C2202BD5ADC2}"/>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5" name="직사각형 464">
                <a:extLst>
                  <a:ext uri="{FF2B5EF4-FFF2-40B4-BE49-F238E27FC236}">
                    <a16:creationId xmlns:a16="http://schemas.microsoft.com/office/drawing/2014/main" id="{078B5DED-007A-9AC6-635E-7208002A2748}"/>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51" name="그룹 450">
              <a:extLst>
                <a:ext uri="{FF2B5EF4-FFF2-40B4-BE49-F238E27FC236}">
                  <a16:creationId xmlns:a16="http://schemas.microsoft.com/office/drawing/2014/main" id="{1010EC2F-A055-EEFB-C049-FE5FB4DB05C1}"/>
                </a:ext>
              </a:extLst>
            </p:cNvPr>
            <p:cNvGrpSpPr/>
            <p:nvPr/>
          </p:nvGrpSpPr>
          <p:grpSpPr>
            <a:xfrm rot="5400000">
              <a:off x="8116782" y="4220766"/>
              <a:ext cx="214171" cy="643092"/>
              <a:chOff x="301841" y="4385569"/>
              <a:chExt cx="214171" cy="643092"/>
            </a:xfrm>
            <a:grpFill/>
          </p:grpSpPr>
          <p:sp>
            <p:nvSpPr>
              <p:cNvPr id="460" name="직사각형 459">
                <a:extLst>
                  <a:ext uri="{FF2B5EF4-FFF2-40B4-BE49-F238E27FC236}">
                    <a16:creationId xmlns:a16="http://schemas.microsoft.com/office/drawing/2014/main" id="{9FE9471A-032D-B351-EC2A-9AD43528F8C1}"/>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1" name="직사각형 460">
                <a:extLst>
                  <a:ext uri="{FF2B5EF4-FFF2-40B4-BE49-F238E27FC236}">
                    <a16:creationId xmlns:a16="http://schemas.microsoft.com/office/drawing/2014/main" id="{6A2E3A27-DD10-7B68-CD77-846AC9474E14}"/>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2" name="직사각형 461">
                <a:extLst>
                  <a:ext uri="{FF2B5EF4-FFF2-40B4-BE49-F238E27FC236}">
                    <a16:creationId xmlns:a16="http://schemas.microsoft.com/office/drawing/2014/main" id="{89F193E2-B7B7-FB87-E8E6-6C9A08C1C9FA}"/>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52" name="그룹 451">
              <a:extLst>
                <a:ext uri="{FF2B5EF4-FFF2-40B4-BE49-F238E27FC236}">
                  <a16:creationId xmlns:a16="http://schemas.microsoft.com/office/drawing/2014/main" id="{BB877A80-A8F5-3C05-E5C0-504BB6C48A83}"/>
                </a:ext>
              </a:extLst>
            </p:cNvPr>
            <p:cNvGrpSpPr/>
            <p:nvPr/>
          </p:nvGrpSpPr>
          <p:grpSpPr>
            <a:xfrm rot="5400000">
              <a:off x="8117175" y="4450915"/>
              <a:ext cx="214171" cy="643092"/>
              <a:chOff x="301841" y="4385569"/>
              <a:chExt cx="214171" cy="643092"/>
            </a:xfrm>
            <a:grpFill/>
          </p:grpSpPr>
          <p:sp>
            <p:nvSpPr>
              <p:cNvPr id="457" name="직사각형 456">
                <a:extLst>
                  <a:ext uri="{FF2B5EF4-FFF2-40B4-BE49-F238E27FC236}">
                    <a16:creationId xmlns:a16="http://schemas.microsoft.com/office/drawing/2014/main" id="{B1F85F2C-EA0B-E418-EB5C-F3D62393A290}"/>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8" name="직사각형 457">
                <a:extLst>
                  <a:ext uri="{FF2B5EF4-FFF2-40B4-BE49-F238E27FC236}">
                    <a16:creationId xmlns:a16="http://schemas.microsoft.com/office/drawing/2014/main" id="{CD6FCDBD-F399-21B6-230C-062568C28870}"/>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9" name="직사각형 458">
                <a:extLst>
                  <a:ext uri="{FF2B5EF4-FFF2-40B4-BE49-F238E27FC236}">
                    <a16:creationId xmlns:a16="http://schemas.microsoft.com/office/drawing/2014/main" id="{0D685C09-83D6-3F02-0445-3CC61320D5A2}"/>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53" name="그룹 452">
              <a:extLst>
                <a:ext uri="{FF2B5EF4-FFF2-40B4-BE49-F238E27FC236}">
                  <a16:creationId xmlns:a16="http://schemas.microsoft.com/office/drawing/2014/main" id="{C61C773B-2A1F-E892-04B9-CBB52D38AC93}"/>
                </a:ext>
              </a:extLst>
            </p:cNvPr>
            <p:cNvGrpSpPr/>
            <p:nvPr/>
          </p:nvGrpSpPr>
          <p:grpSpPr>
            <a:xfrm rot="5400000">
              <a:off x="8117175" y="4682384"/>
              <a:ext cx="214171" cy="643092"/>
              <a:chOff x="301841" y="4385569"/>
              <a:chExt cx="214171" cy="643092"/>
            </a:xfrm>
            <a:grpFill/>
          </p:grpSpPr>
          <p:sp>
            <p:nvSpPr>
              <p:cNvPr id="454" name="직사각형 453">
                <a:extLst>
                  <a:ext uri="{FF2B5EF4-FFF2-40B4-BE49-F238E27FC236}">
                    <a16:creationId xmlns:a16="http://schemas.microsoft.com/office/drawing/2014/main" id="{B8E471A1-F255-D56B-912A-31835AFB489F}"/>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5" name="직사각형 454">
                <a:extLst>
                  <a:ext uri="{FF2B5EF4-FFF2-40B4-BE49-F238E27FC236}">
                    <a16:creationId xmlns:a16="http://schemas.microsoft.com/office/drawing/2014/main" id="{624AB7C4-1AA6-9162-B1CD-D34BA054766C}"/>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6" name="직사각형 455">
                <a:extLst>
                  <a:ext uri="{FF2B5EF4-FFF2-40B4-BE49-F238E27FC236}">
                    <a16:creationId xmlns:a16="http://schemas.microsoft.com/office/drawing/2014/main" id="{174E17A1-8D9B-0A55-A519-839185880D2E}"/>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445" name="TextBox 444">
            <a:extLst>
              <a:ext uri="{FF2B5EF4-FFF2-40B4-BE49-F238E27FC236}">
                <a16:creationId xmlns:a16="http://schemas.microsoft.com/office/drawing/2014/main" id="{BC9C0E82-0914-9F8F-F575-73680B59F040}"/>
              </a:ext>
            </a:extLst>
          </p:cNvPr>
          <p:cNvSpPr txBox="1"/>
          <p:nvPr/>
        </p:nvSpPr>
        <p:spPr>
          <a:xfrm>
            <a:off x="9752573" y="4811491"/>
            <a:ext cx="857458" cy="369332"/>
          </a:xfrm>
          <a:prstGeom prst="rect">
            <a:avLst/>
          </a:prstGeom>
          <a:noFill/>
        </p:spPr>
        <p:txBody>
          <a:bodyPr wrap="square" rtlCol="0">
            <a:spAutoFit/>
          </a:bodyPr>
          <a:lstStyle/>
          <a:p>
            <a:pPr algn="ctr"/>
            <a:r>
              <a:rPr lang="en-US" altLang="ko-KR" dirty="0">
                <a:solidFill>
                  <a:schemeClr val="accent3">
                    <a:lumMod val="50000"/>
                  </a:schemeClr>
                </a:solidFill>
              </a:rPr>
              <a:t>6 X</a:t>
            </a:r>
            <a:r>
              <a:rPr lang="ko-KR" altLang="en-US" dirty="0">
                <a:solidFill>
                  <a:schemeClr val="accent3">
                    <a:lumMod val="50000"/>
                  </a:schemeClr>
                </a:solidFill>
              </a:rPr>
              <a:t> </a:t>
            </a:r>
            <a:r>
              <a:rPr lang="en-US" altLang="ko-KR" dirty="0">
                <a:solidFill>
                  <a:schemeClr val="accent3">
                    <a:lumMod val="50000"/>
                  </a:schemeClr>
                </a:solidFill>
              </a:rPr>
              <a:t>3</a:t>
            </a:r>
            <a:endParaRPr lang="ko-KR" altLang="en-US" dirty="0">
              <a:solidFill>
                <a:schemeClr val="accent3">
                  <a:lumMod val="50000"/>
                </a:schemeClr>
              </a:solidFill>
            </a:endParaRPr>
          </a:p>
        </p:txBody>
      </p:sp>
      <p:sp>
        <p:nvSpPr>
          <p:cNvPr id="446" name="TextBox 445">
            <a:extLst>
              <a:ext uri="{FF2B5EF4-FFF2-40B4-BE49-F238E27FC236}">
                <a16:creationId xmlns:a16="http://schemas.microsoft.com/office/drawing/2014/main" id="{A5287EC5-CFBB-0C9A-421B-8FF3A9479659}"/>
              </a:ext>
            </a:extLst>
          </p:cNvPr>
          <p:cNvSpPr txBox="1"/>
          <p:nvPr/>
        </p:nvSpPr>
        <p:spPr>
          <a:xfrm>
            <a:off x="8157078" y="5720779"/>
            <a:ext cx="418949" cy="369332"/>
          </a:xfrm>
          <a:prstGeom prst="rect">
            <a:avLst/>
          </a:prstGeom>
          <a:noFill/>
        </p:spPr>
        <p:txBody>
          <a:bodyPr wrap="square" rtlCol="0">
            <a:spAutoFit/>
          </a:bodyPr>
          <a:lstStyle/>
          <a:p>
            <a:pPr algn="ctr"/>
            <a:r>
              <a:rPr lang="en-US" altLang="ko-KR" dirty="0"/>
              <a:t>X</a:t>
            </a:r>
            <a:endParaRPr lang="ko-KR" altLang="en-US" dirty="0"/>
          </a:p>
        </p:txBody>
      </p:sp>
      <p:sp>
        <p:nvSpPr>
          <p:cNvPr id="447" name="TextBox 446">
            <a:extLst>
              <a:ext uri="{FF2B5EF4-FFF2-40B4-BE49-F238E27FC236}">
                <a16:creationId xmlns:a16="http://schemas.microsoft.com/office/drawing/2014/main" id="{74CCD712-B736-80E8-91C1-041299301CCB}"/>
              </a:ext>
            </a:extLst>
          </p:cNvPr>
          <p:cNvSpPr txBox="1"/>
          <p:nvPr/>
        </p:nvSpPr>
        <p:spPr>
          <a:xfrm>
            <a:off x="9365085" y="5720779"/>
            <a:ext cx="418949" cy="369332"/>
          </a:xfrm>
          <a:prstGeom prst="rect">
            <a:avLst/>
          </a:prstGeom>
          <a:noFill/>
        </p:spPr>
        <p:txBody>
          <a:bodyPr wrap="square" rtlCol="0">
            <a:spAutoFit/>
          </a:bodyPr>
          <a:lstStyle/>
          <a:p>
            <a:pPr algn="ctr"/>
            <a:r>
              <a:rPr lang="en-US" altLang="ko-KR" dirty="0"/>
              <a:t>=</a:t>
            </a:r>
            <a:endParaRPr lang="ko-KR" altLang="en-US" dirty="0"/>
          </a:p>
        </p:txBody>
      </p:sp>
    </p:spTree>
    <p:extLst>
      <p:ext uri="{BB962C8B-B14F-4D97-AF65-F5344CB8AC3E}">
        <p14:creationId xmlns:p14="http://schemas.microsoft.com/office/powerpoint/2010/main" val="240292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Introduction</a:t>
            </a:r>
            <a:endParaRPr lang="ko-KR" altLang="en-US" sz="2400" dirty="0"/>
          </a:p>
        </p:txBody>
      </p:sp>
      <p:pic>
        <p:nvPicPr>
          <p:cNvPr id="8" name="그림 7">
            <a:extLst>
              <a:ext uri="{FF2B5EF4-FFF2-40B4-BE49-F238E27FC236}">
                <a16:creationId xmlns:a16="http://schemas.microsoft.com/office/drawing/2014/main" id="{AC3F0E81-D2A8-4104-951A-D59F9A9BD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154" y="854212"/>
            <a:ext cx="3997821" cy="5149575"/>
          </a:xfrm>
          <a:prstGeom prst="rect">
            <a:avLst/>
          </a:prstGeom>
          <a:ln w="12700">
            <a:solidFill>
              <a:schemeClr val="tx1"/>
            </a:solidFill>
          </a:ln>
        </p:spPr>
      </p:pic>
      <p:sp>
        <p:nvSpPr>
          <p:cNvPr id="9" name="TextBox 8">
            <a:extLst>
              <a:ext uri="{FF2B5EF4-FFF2-40B4-BE49-F238E27FC236}">
                <a16:creationId xmlns:a16="http://schemas.microsoft.com/office/drawing/2014/main" id="{C6931AE7-B009-46E5-A56F-F4EBDBC53424}"/>
              </a:ext>
            </a:extLst>
          </p:cNvPr>
          <p:cNvSpPr txBox="1"/>
          <p:nvPr/>
        </p:nvSpPr>
        <p:spPr>
          <a:xfrm>
            <a:off x="6315776" y="2782669"/>
            <a:ext cx="4314422" cy="1292662"/>
          </a:xfrm>
          <a:prstGeom prst="rect">
            <a:avLst/>
          </a:prstGeom>
          <a:noFill/>
        </p:spPr>
        <p:txBody>
          <a:bodyPr wrap="square" rtlCol="0">
            <a:spAutoFit/>
          </a:bodyPr>
          <a:lstStyle/>
          <a:p>
            <a:pPr algn="ctr"/>
            <a:r>
              <a:rPr lang="en-US" altLang="ko-KR" sz="2400" b="1" dirty="0"/>
              <a:t>Attention Is All You Need</a:t>
            </a:r>
          </a:p>
          <a:p>
            <a:pPr algn="ctr"/>
            <a:r>
              <a:rPr lang="en-US" altLang="ko-KR" dirty="0" err="1"/>
              <a:t>NeurIPS</a:t>
            </a:r>
            <a:r>
              <a:rPr lang="en-US" altLang="ko-KR" dirty="0"/>
              <a:t> 2017</a:t>
            </a:r>
          </a:p>
          <a:p>
            <a:pPr algn="ctr"/>
            <a:r>
              <a:rPr lang="en-US" altLang="ko-KR" i="1" dirty="0"/>
              <a:t>Google Brain</a:t>
            </a:r>
          </a:p>
          <a:p>
            <a:pPr algn="ctr"/>
            <a:r>
              <a:rPr lang="en-US" altLang="ko-KR" dirty="0"/>
              <a:t>Citation: 117,858</a:t>
            </a:r>
            <a:endParaRPr lang="ko-KR" altLang="en-US" dirty="0"/>
          </a:p>
        </p:txBody>
      </p:sp>
    </p:spTree>
    <p:extLst>
      <p:ext uri="{BB962C8B-B14F-4D97-AF65-F5344CB8AC3E}">
        <p14:creationId xmlns:p14="http://schemas.microsoft.com/office/powerpoint/2010/main" val="3469025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Method</a:t>
            </a:r>
            <a:endParaRPr lang="ko-KR" altLang="en-US" sz="2400" dirty="0"/>
          </a:p>
        </p:txBody>
      </p:sp>
      <p:sp>
        <p:nvSpPr>
          <p:cNvPr id="25" name="TextBox 24">
            <a:extLst>
              <a:ext uri="{FF2B5EF4-FFF2-40B4-BE49-F238E27FC236}">
                <a16:creationId xmlns:a16="http://schemas.microsoft.com/office/drawing/2014/main" id="{2ACB1646-9351-D152-BDB0-824FD363F2ED}"/>
              </a:ext>
            </a:extLst>
          </p:cNvPr>
          <p:cNvSpPr txBox="1"/>
          <p:nvPr/>
        </p:nvSpPr>
        <p:spPr>
          <a:xfrm>
            <a:off x="5295901" y="-1142"/>
            <a:ext cx="6876946" cy="400110"/>
          </a:xfrm>
          <a:prstGeom prst="rect">
            <a:avLst/>
          </a:prstGeom>
          <a:noFill/>
        </p:spPr>
        <p:txBody>
          <a:bodyPr wrap="square" rtlCol="0" anchor="ctr">
            <a:spAutoFit/>
          </a:bodyPr>
          <a:lstStyle/>
          <a:p>
            <a:r>
              <a:rPr lang="en-US" altLang="ko-KR" sz="1000" b="0" i="0" dirty="0">
                <a:solidFill>
                  <a:srgbClr val="222222"/>
                </a:solidFill>
                <a:effectLst/>
                <a:highlight>
                  <a:srgbClr val="FFFFFF"/>
                </a:highlight>
                <a:latin typeface="Arial" panose="020B0604020202020204" pitchFamily="34" charset="0"/>
              </a:rPr>
              <a:t>Vaswani, A., </a:t>
            </a:r>
            <a:r>
              <a:rPr lang="en-US" altLang="ko-KR" sz="1000" b="0" i="0" dirty="0" err="1">
                <a:solidFill>
                  <a:srgbClr val="222222"/>
                </a:solidFill>
                <a:effectLst/>
                <a:highlight>
                  <a:srgbClr val="FFFFFF"/>
                </a:highlight>
                <a:latin typeface="Arial" panose="020B0604020202020204" pitchFamily="34" charset="0"/>
              </a:rPr>
              <a:t>Shazeer</a:t>
            </a:r>
            <a:r>
              <a:rPr lang="en-US" altLang="ko-KR" sz="1000" b="0" i="0" dirty="0">
                <a:solidFill>
                  <a:srgbClr val="222222"/>
                </a:solidFill>
                <a:effectLst/>
                <a:highlight>
                  <a:srgbClr val="FFFFFF"/>
                </a:highlight>
                <a:latin typeface="Arial" panose="020B0604020202020204" pitchFamily="34" charset="0"/>
              </a:rPr>
              <a:t>, N., Parmar, N., </a:t>
            </a:r>
            <a:r>
              <a:rPr lang="en-US" altLang="ko-KR" sz="1000" b="0" i="0" dirty="0" err="1">
                <a:solidFill>
                  <a:srgbClr val="222222"/>
                </a:solidFill>
                <a:effectLst/>
                <a:highlight>
                  <a:srgbClr val="FFFFFF"/>
                </a:highlight>
                <a:latin typeface="Arial" panose="020B0604020202020204" pitchFamily="34" charset="0"/>
              </a:rPr>
              <a:t>Uszkoreit</a:t>
            </a:r>
            <a:r>
              <a:rPr lang="en-US" altLang="ko-KR" sz="1000" b="0" i="0" dirty="0">
                <a:solidFill>
                  <a:srgbClr val="222222"/>
                </a:solidFill>
                <a:effectLst/>
                <a:highlight>
                  <a:srgbClr val="FFFFFF"/>
                </a:highlight>
                <a:latin typeface="Arial" panose="020B0604020202020204" pitchFamily="34" charset="0"/>
              </a:rPr>
              <a:t>, J., Jones, L., Gomez, A. N., ... &amp; </a:t>
            </a:r>
            <a:r>
              <a:rPr lang="en-US" altLang="ko-KR" sz="1000" b="0" i="0" dirty="0" err="1">
                <a:solidFill>
                  <a:srgbClr val="222222"/>
                </a:solidFill>
                <a:effectLst/>
                <a:highlight>
                  <a:srgbClr val="FFFFFF"/>
                </a:highlight>
                <a:latin typeface="Arial" panose="020B0604020202020204" pitchFamily="34" charset="0"/>
              </a:rPr>
              <a:t>Polosukhin</a:t>
            </a:r>
            <a:r>
              <a:rPr lang="en-US" altLang="ko-KR" sz="1000" b="0" i="0" dirty="0">
                <a:solidFill>
                  <a:srgbClr val="222222"/>
                </a:solidFill>
                <a:effectLst/>
                <a:highlight>
                  <a:srgbClr val="FFFFFF"/>
                </a:highlight>
                <a:latin typeface="Arial" panose="020B0604020202020204" pitchFamily="34" charset="0"/>
              </a:rPr>
              <a:t>, I. (2017). Attention is all you need. </a:t>
            </a:r>
            <a:r>
              <a:rPr lang="en-US" altLang="ko-KR" sz="1000" b="0" i="1" dirty="0">
                <a:solidFill>
                  <a:srgbClr val="222222"/>
                </a:solidFill>
                <a:effectLst/>
                <a:highlight>
                  <a:srgbClr val="FFFFFF"/>
                </a:highlight>
                <a:latin typeface="Arial" panose="020B0604020202020204" pitchFamily="34" charset="0"/>
              </a:rPr>
              <a:t>Advances in neural information processing systems</a:t>
            </a:r>
            <a:r>
              <a:rPr lang="en-US" altLang="ko-KR" sz="1000" b="0" i="0" dirty="0">
                <a:solidFill>
                  <a:srgbClr val="222222"/>
                </a:solidFill>
                <a:effectLst/>
                <a:highlight>
                  <a:srgbClr val="FFFFFF"/>
                </a:highlight>
                <a:latin typeface="Arial" panose="020B0604020202020204" pitchFamily="34" charset="0"/>
              </a:rPr>
              <a:t>, </a:t>
            </a:r>
            <a:r>
              <a:rPr lang="en-US" altLang="ko-KR" sz="1000" b="0" i="1" dirty="0">
                <a:solidFill>
                  <a:srgbClr val="222222"/>
                </a:solidFill>
                <a:effectLst/>
                <a:highlight>
                  <a:srgbClr val="FFFFFF"/>
                </a:highlight>
                <a:latin typeface="Arial" panose="020B0604020202020204" pitchFamily="34" charset="0"/>
              </a:rPr>
              <a:t>30</a:t>
            </a:r>
            <a:r>
              <a:rPr lang="en-US" altLang="ko-KR" sz="1000" b="0" i="0" dirty="0">
                <a:solidFill>
                  <a:srgbClr val="222222"/>
                </a:solidFill>
                <a:effectLst/>
                <a:highlight>
                  <a:srgbClr val="FFFFFF"/>
                </a:highlight>
                <a:latin typeface="Arial" panose="020B0604020202020204" pitchFamily="34" charset="0"/>
              </a:rPr>
              <a:t>.</a:t>
            </a:r>
            <a:endParaRPr lang="ko-KR" altLang="en-US" sz="1000" dirty="0"/>
          </a:p>
        </p:txBody>
      </p:sp>
      <p:grpSp>
        <p:nvGrpSpPr>
          <p:cNvPr id="6" name="그룹 5">
            <a:extLst>
              <a:ext uri="{FF2B5EF4-FFF2-40B4-BE49-F238E27FC236}">
                <a16:creationId xmlns:a16="http://schemas.microsoft.com/office/drawing/2014/main" id="{4CE1F329-49D2-9557-31BF-B751971AA812}"/>
              </a:ext>
            </a:extLst>
          </p:cNvPr>
          <p:cNvGrpSpPr/>
          <p:nvPr/>
        </p:nvGrpSpPr>
        <p:grpSpPr>
          <a:xfrm>
            <a:off x="514800" y="1670400"/>
            <a:ext cx="5224478" cy="5189263"/>
            <a:chOff x="4475931" y="1118394"/>
            <a:chExt cx="5224478" cy="5189263"/>
          </a:xfrm>
        </p:grpSpPr>
        <p:sp>
          <p:nvSpPr>
            <p:cNvPr id="2" name="사각형: 둥근 모서리 1">
              <a:extLst>
                <a:ext uri="{FF2B5EF4-FFF2-40B4-BE49-F238E27FC236}">
                  <a16:creationId xmlns:a16="http://schemas.microsoft.com/office/drawing/2014/main" id="{D220973A-7724-D19C-06FC-595990E17D88}"/>
                </a:ext>
              </a:extLst>
            </p:cNvPr>
            <p:cNvSpPr/>
            <p:nvPr/>
          </p:nvSpPr>
          <p:spPr>
            <a:xfrm>
              <a:off x="4927108" y="3080958"/>
              <a:ext cx="2601157" cy="400110"/>
            </a:xfrm>
            <a:prstGeom prst="roundRect">
              <a:avLst/>
            </a:prstGeom>
            <a:solidFill>
              <a:srgbClr val="C5BE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err="1">
                  <a:solidFill>
                    <a:sysClr val="windowText" lastClr="000000"/>
                  </a:solidFill>
                </a:rPr>
                <a:t>MatMul</a:t>
              </a:r>
              <a:endParaRPr lang="ko-KR" altLang="en-US" dirty="0">
                <a:solidFill>
                  <a:sysClr val="windowText" lastClr="000000"/>
                </a:solidFill>
              </a:endParaRPr>
            </a:p>
          </p:txBody>
        </p:sp>
        <p:sp>
          <p:nvSpPr>
            <p:cNvPr id="4" name="사각형: 둥근 모서리 3">
              <a:extLst>
                <a:ext uri="{FF2B5EF4-FFF2-40B4-BE49-F238E27FC236}">
                  <a16:creationId xmlns:a16="http://schemas.microsoft.com/office/drawing/2014/main" id="{D16AB0E0-EFFC-3308-7717-09BF729A34C8}"/>
                </a:ext>
              </a:extLst>
            </p:cNvPr>
            <p:cNvSpPr/>
            <p:nvPr/>
          </p:nvSpPr>
          <p:spPr>
            <a:xfrm>
              <a:off x="5290025" y="2426770"/>
              <a:ext cx="1892300" cy="40011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solidFill>
                    <a:sysClr val="windowText" lastClr="000000"/>
                  </a:solidFill>
                </a:rPr>
                <a:t>Scale</a:t>
              </a:r>
              <a:endParaRPr lang="ko-KR" altLang="en-US" dirty="0">
                <a:solidFill>
                  <a:sysClr val="windowText" lastClr="000000"/>
                </a:solidFill>
              </a:endParaRPr>
            </a:p>
          </p:txBody>
        </p:sp>
        <p:sp>
          <p:nvSpPr>
            <p:cNvPr id="7" name="사각형: 둥근 모서리 6">
              <a:extLst>
                <a:ext uri="{FF2B5EF4-FFF2-40B4-BE49-F238E27FC236}">
                  <a16:creationId xmlns:a16="http://schemas.microsoft.com/office/drawing/2014/main" id="{EFB869A7-77CA-035B-5B52-27C61CA87715}"/>
                </a:ext>
              </a:extLst>
            </p:cNvPr>
            <p:cNvSpPr/>
            <p:nvPr/>
          </p:nvSpPr>
          <p:spPr>
            <a:xfrm>
              <a:off x="4927108" y="1772582"/>
              <a:ext cx="2601157" cy="40011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a:solidFill>
                    <a:sysClr val="windowText" lastClr="000000"/>
                  </a:solidFill>
                </a:rPr>
                <a:t>SoftMax</a:t>
              </a:r>
              <a:endParaRPr lang="ko-KR" altLang="en-US" dirty="0">
                <a:solidFill>
                  <a:sysClr val="windowText" lastClr="000000"/>
                </a:solidFill>
              </a:endParaRPr>
            </a:p>
          </p:txBody>
        </p:sp>
        <p:sp>
          <p:nvSpPr>
            <p:cNvPr id="11" name="사각형: 둥근 모서리 10">
              <a:extLst>
                <a:ext uri="{FF2B5EF4-FFF2-40B4-BE49-F238E27FC236}">
                  <a16:creationId xmlns:a16="http://schemas.microsoft.com/office/drawing/2014/main" id="{0F8F2A71-DE55-06E6-150D-B84116FF08B8}"/>
                </a:ext>
              </a:extLst>
            </p:cNvPr>
            <p:cNvSpPr/>
            <p:nvPr/>
          </p:nvSpPr>
          <p:spPr>
            <a:xfrm>
              <a:off x="5809200" y="1118394"/>
              <a:ext cx="3538985" cy="40011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err="1">
                  <a:solidFill>
                    <a:sysClr val="windowText" lastClr="000000"/>
                  </a:solidFill>
                </a:rPr>
                <a:t>MatMul</a:t>
              </a:r>
              <a:endParaRPr lang="ko-KR" altLang="en-US" dirty="0">
                <a:solidFill>
                  <a:sysClr val="windowText" lastClr="000000"/>
                </a:solidFill>
              </a:endParaRPr>
            </a:p>
          </p:txBody>
        </p:sp>
        <p:cxnSp>
          <p:nvCxnSpPr>
            <p:cNvPr id="13" name="직선 화살표 연결선 12">
              <a:extLst>
                <a:ext uri="{FF2B5EF4-FFF2-40B4-BE49-F238E27FC236}">
                  <a16:creationId xmlns:a16="http://schemas.microsoft.com/office/drawing/2014/main" id="{19FEDD40-7460-1829-BE86-AF8A85A90E2D}"/>
                </a:ext>
              </a:extLst>
            </p:cNvPr>
            <p:cNvCxnSpPr>
              <a:cxnSpLocks/>
              <a:stCxn id="2" idx="0"/>
              <a:endCxn id="4" idx="2"/>
            </p:cNvCxnSpPr>
            <p:nvPr/>
          </p:nvCxnSpPr>
          <p:spPr>
            <a:xfrm flipV="1">
              <a:off x="6227687" y="2826880"/>
              <a:ext cx="8488" cy="2540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5E68A56A-4519-466B-1A99-555ACB534C44}"/>
                </a:ext>
              </a:extLst>
            </p:cNvPr>
            <p:cNvCxnSpPr>
              <a:cxnSpLocks/>
              <a:stCxn id="4" idx="0"/>
              <a:endCxn id="7" idx="2"/>
            </p:cNvCxnSpPr>
            <p:nvPr/>
          </p:nvCxnSpPr>
          <p:spPr>
            <a:xfrm flipH="1" flipV="1">
              <a:off x="6227687" y="2172692"/>
              <a:ext cx="8488" cy="2540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8E1B27AC-BE62-1E73-FA19-93D8DD2E047B}"/>
                </a:ext>
              </a:extLst>
            </p:cNvPr>
            <p:cNvCxnSpPr>
              <a:cxnSpLocks/>
              <a:stCxn id="7" idx="0"/>
            </p:cNvCxnSpPr>
            <p:nvPr/>
          </p:nvCxnSpPr>
          <p:spPr>
            <a:xfrm flipV="1">
              <a:off x="6227687" y="1518504"/>
              <a:ext cx="8488" cy="2540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E72AFEAD-0ACC-ADF3-F641-5BB146289D80}"/>
                </a:ext>
              </a:extLst>
            </p:cNvPr>
            <p:cNvCxnSpPr>
              <a:cxnSpLocks/>
            </p:cNvCxnSpPr>
            <p:nvPr/>
          </p:nvCxnSpPr>
          <p:spPr>
            <a:xfrm flipV="1">
              <a:off x="5274803" y="3494982"/>
              <a:ext cx="0" cy="2154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CF8249A5-FC1C-4710-7910-341116C8A0F2}"/>
                </a:ext>
              </a:extLst>
            </p:cNvPr>
            <p:cNvCxnSpPr>
              <a:cxnSpLocks/>
            </p:cNvCxnSpPr>
            <p:nvPr/>
          </p:nvCxnSpPr>
          <p:spPr>
            <a:xfrm flipV="1">
              <a:off x="6996155" y="3500947"/>
              <a:ext cx="0" cy="2154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25C1E31-99C7-6C79-8A62-58330AFAF151}"/>
                </a:ext>
              </a:extLst>
            </p:cNvPr>
            <p:cNvSpPr txBox="1"/>
            <p:nvPr/>
          </p:nvSpPr>
          <p:spPr>
            <a:xfrm>
              <a:off x="5137255" y="5938325"/>
              <a:ext cx="295113" cy="369332"/>
            </a:xfrm>
            <a:prstGeom prst="rect">
              <a:avLst/>
            </a:prstGeom>
            <a:noFill/>
          </p:spPr>
          <p:txBody>
            <a:bodyPr wrap="square" rtlCol="0" anchor="ctr">
              <a:spAutoFit/>
            </a:bodyPr>
            <a:lstStyle/>
            <a:p>
              <a:pPr algn="ctr"/>
              <a:r>
                <a:rPr lang="en-US" altLang="ko-KR" dirty="0"/>
                <a:t>Q</a:t>
              </a:r>
              <a:endParaRPr lang="ko-KR" altLang="en-US" dirty="0"/>
            </a:p>
          </p:txBody>
        </p:sp>
        <p:cxnSp>
          <p:nvCxnSpPr>
            <p:cNvPr id="29" name="직선 화살표 연결선 28">
              <a:extLst>
                <a:ext uri="{FF2B5EF4-FFF2-40B4-BE49-F238E27FC236}">
                  <a16:creationId xmlns:a16="http://schemas.microsoft.com/office/drawing/2014/main" id="{079C1FB9-9E06-AB8D-1495-602A6270459D}"/>
                </a:ext>
              </a:extLst>
            </p:cNvPr>
            <p:cNvCxnSpPr>
              <a:cxnSpLocks/>
            </p:cNvCxnSpPr>
            <p:nvPr/>
          </p:nvCxnSpPr>
          <p:spPr>
            <a:xfrm flipH="1" flipV="1">
              <a:off x="8953021" y="1518504"/>
              <a:ext cx="11566" cy="21780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C867B03-7CBA-F610-A59E-39C25FD939F0}"/>
                </a:ext>
              </a:extLst>
            </p:cNvPr>
            <p:cNvSpPr txBox="1"/>
            <p:nvPr/>
          </p:nvSpPr>
          <p:spPr>
            <a:xfrm>
              <a:off x="8813848" y="5932794"/>
              <a:ext cx="295113" cy="369332"/>
            </a:xfrm>
            <a:prstGeom prst="rect">
              <a:avLst/>
            </a:prstGeom>
            <a:noFill/>
          </p:spPr>
          <p:txBody>
            <a:bodyPr wrap="square" rtlCol="0" anchor="ctr">
              <a:spAutoFit/>
            </a:bodyPr>
            <a:lstStyle/>
            <a:p>
              <a:pPr algn="ctr"/>
              <a:r>
                <a:rPr lang="en-US" altLang="ko-KR" dirty="0"/>
                <a:t>V</a:t>
              </a:r>
              <a:endParaRPr lang="ko-KR" altLang="en-US" dirty="0"/>
            </a:p>
          </p:txBody>
        </p:sp>
        <p:sp>
          <p:nvSpPr>
            <p:cNvPr id="39" name="사각형: 둥근 모서리 38">
              <a:extLst>
                <a:ext uri="{FF2B5EF4-FFF2-40B4-BE49-F238E27FC236}">
                  <a16:creationId xmlns:a16="http://schemas.microsoft.com/office/drawing/2014/main" id="{D61E95F3-02C9-44EA-5D3C-1C5903BB8DDC}"/>
                </a:ext>
              </a:extLst>
            </p:cNvPr>
            <p:cNvSpPr/>
            <p:nvPr/>
          </p:nvSpPr>
          <p:spPr>
            <a:xfrm>
              <a:off x="4675560" y="3736134"/>
              <a:ext cx="1198485" cy="399600"/>
            </a:xfrm>
            <a:prstGeom prst="roundRect">
              <a:avLst/>
            </a:prstGeom>
            <a:solidFill>
              <a:srgbClr val="4196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Linear</a:t>
              </a:r>
              <a:endParaRPr lang="ko-KR" altLang="en-US" dirty="0">
                <a:solidFill>
                  <a:sysClr val="windowText" lastClr="000000"/>
                </a:solidFill>
              </a:endParaRPr>
            </a:p>
          </p:txBody>
        </p:sp>
        <p:sp>
          <p:nvSpPr>
            <p:cNvPr id="40" name="사각형: 둥근 모서리 39">
              <a:extLst>
                <a:ext uri="{FF2B5EF4-FFF2-40B4-BE49-F238E27FC236}">
                  <a16:creationId xmlns:a16="http://schemas.microsoft.com/office/drawing/2014/main" id="{AD37B161-C2DA-B9B9-20CD-AFBDD0566FF7}"/>
                </a:ext>
              </a:extLst>
            </p:cNvPr>
            <p:cNvSpPr/>
            <p:nvPr/>
          </p:nvSpPr>
          <p:spPr>
            <a:xfrm>
              <a:off x="6396912" y="3738078"/>
              <a:ext cx="1198485" cy="399600"/>
            </a:xfrm>
            <a:prstGeom prst="roundRect">
              <a:avLst/>
            </a:prstGeom>
            <a:solidFill>
              <a:srgbClr val="FFFA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Linear</a:t>
              </a:r>
              <a:endParaRPr lang="ko-KR" altLang="en-US" dirty="0">
                <a:solidFill>
                  <a:sysClr val="windowText" lastClr="000000"/>
                </a:solidFill>
              </a:endParaRPr>
            </a:p>
          </p:txBody>
        </p:sp>
        <p:grpSp>
          <p:nvGrpSpPr>
            <p:cNvPr id="97" name="그룹 96">
              <a:extLst>
                <a:ext uri="{FF2B5EF4-FFF2-40B4-BE49-F238E27FC236}">
                  <a16:creationId xmlns:a16="http://schemas.microsoft.com/office/drawing/2014/main" id="{88EC07BA-C28B-36AD-071A-2446BDBD840B}"/>
                </a:ext>
              </a:extLst>
            </p:cNvPr>
            <p:cNvGrpSpPr/>
            <p:nvPr/>
          </p:nvGrpSpPr>
          <p:grpSpPr>
            <a:xfrm>
              <a:off x="4475931" y="4137655"/>
              <a:ext cx="1494777" cy="2098565"/>
              <a:chOff x="345514" y="4954287"/>
              <a:chExt cx="1494777" cy="2098565"/>
            </a:xfrm>
          </p:grpSpPr>
          <p:grpSp>
            <p:nvGrpSpPr>
              <p:cNvPr id="56" name="그룹 55">
                <a:extLst>
                  <a:ext uri="{FF2B5EF4-FFF2-40B4-BE49-F238E27FC236}">
                    <a16:creationId xmlns:a16="http://schemas.microsoft.com/office/drawing/2014/main" id="{A8AEF501-A612-76D7-9776-AEF83691F702}"/>
                  </a:ext>
                </a:extLst>
              </p:cNvPr>
              <p:cNvGrpSpPr/>
              <p:nvPr/>
            </p:nvGrpSpPr>
            <p:grpSpPr>
              <a:xfrm>
                <a:off x="345514" y="4954680"/>
                <a:ext cx="339280" cy="2098172"/>
                <a:chOff x="851779" y="4928756"/>
                <a:chExt cx="339280" cy="2098172"/>
              </a:xfrm>
            </p:grpSpPr>
            <p:sp>
              <p:nvSpPr>
                <p:cNvPr id="44" name="TextBox 43">
                  <a:extLst>
                    <a:ext uri="{FF2B5EF4-FFF2-40B4-BE49-F238E27FC236}">
                      <a16:creationId xmlns:a16="http://schemas.microsoft.com/office/drawing/2014/main" id="{F8DC4FD1-FC0B-1D25-67C3-03DEB1CD0198}"/>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The</a:t>
                  </a:r>
                  <a:endParaRPr lang="ko-KR" altLang="en-US" sz="1000" dirty="0"/>
                </a:p>
              </p:txBody>
            </p:sp>
            <p:grpSp>
              <p:nvGrpSpPr>
                <p:cNvPr id="50" name="그룹 49">
                  <a:extLst>
                    <a:ext uri="{FF2B5EF4-FFF2-40B4-BE49-F238E27FC236}">
                      <a16:creationId xmlns:a16="http://schemas.microsoft.com/office/drawing/2014/main" id="{B1A02ADA-6070-91EF-164F-357151E1B79B}"/>
                    </a:ext>
                  </a:extLst>
                </p:cNvPr>
                <p:cNvGrpSpPr/>
                <p:nvPr/>
              </p:nvGrpSpPr>
              <p:grpSpPr>
                <a:xfrm>
                  <a:off x="914400" y="5189853"/>
                  <a:ext cx="214171" cy="857456"/>
                  <a:chOff x="301841" y="4171205"/>
                  <a:chExt cx="214171" cy="857456"/>
                </a:xfrm>
                <a:solidFill>
                  <a:srgbClr val="F2AC9D"/>
                </a:solidFill>
              </p:grpSpPr>
              <p:sp>
                <p:nvSpPr>
                  <p:cNvPr id="45" name="직사각형 44">
                    <a:extLst>
                      <a:ext uri="{FF2B5EF4-FFF2-40B4-BE49-F238E27FC236}">
                        <a16:creationId xmlns:a16="http://schemas.microsoft.com/office/drawing/2014/main" id="{C6C29921-F17B-166B-9ED1-296065E31E8F}"/>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a:extLst>
                      <a:ext uri="{FF2B5EF4-FFF2-40B4-BE49-F238E27FC236}">
                        <a16:creationId xmlns:a16="http://schemas.microsoft.com/office/drawing/2014/main" id="{3546F52A-A2B0-91F7-CF2B-74198788DA22}"/>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881CF5FA-7CE0-D379-F89A-192EBBC24B90}"/>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48">
                    <a:extLst>
                      <a:ext uri="{FF2B5EF4-FFF2-40B4-BE49-F238E27FC236}">
                        <a16:creationId xmlns:a16="http://schemas.microsoft.com/office/drawing/2014/main" id="{EBB9940C-60C2-FD50-8C64-BE96CAE9F3A3}"/>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63DCCB2-1BB3-EC07-6F8A-72F3F87B1E41}"/>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0</m:t>
                                </m:r>
                              </m:sup>
                            </m:sSubSup>
                          </m:oMath>
                        </m:oMathPara>
                      </a14:m>
                      <a:endParaRPr lang="ko-KR" altLang="en-US" sz="1000" dirty="0"/>
                    </a:p>
                  </p:txBody>
                </p:sp>
              </mc:Choice>
              <mc:Fallback xmlns="">
                <p:sp>
                  <p:nvSpPr>
                    <p:cNvPr id="55" name="TextBox 54">
                      <a:extLst>
                        <a:ext uri="{FF2B5EF4-FFF2-40B4-BE49-F238E27FC236}">
                          <a16:creationId xmlns:a16="http://schemas.microsoft.com/office/drawing/2014/main" id="{A63DCCB2-1BB3-EC07-6F8A-72F3F87B1E41}"/>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3"/>
                      <a:stretch>
                        <a:fillRect/>
                      </a:stretch>
                    </a:blipFill>
                  </p:spPr>
                  <p:txBody>
                    <a:bodyPr/>
                    <a:lstStyle/>
                    <a:p>
                      <a:r>
                        <a:rPr lang="ko-KR" altLang="en-US">
                          <a:noFill/>
                        </a:rPr>
                        <a:t> </a:t>
                      </a:r>
                    </a:p>
                  </p:txBody>
                </p:sp>
              </mc:Fallback>
            </mc:AlternateContent>
          </p:grpSp>
          <p:grpSp>
            <p:nvGrpSpPr>
              <p:cNvPr id="57" name="그룹 56">
                <a:extLst>
                  <a:ext uri="{FF2B5EF4-FFF2-40B4-BE49-F238E27FC236}">
                    <a16:creationId xmlns:a16="http://schemas.microsoft.com/office/drawing/2014/main" id="{F7F238F3-DC7E-229A-5739-9DEDF6178876}"/>
                  </a:ext>
                </a:extLst>
              </p:cNvPr>
              <p:cNvGrpSpPr/>
              <p:nvPr/>
            </p:nvGrpSpPr>
            <p:grpSpPr>
              <a:xfrm>
                <a:off x="577049" y="4954680"/>
                <a:ext cx="339280" cy="2098172"/>
                <a:chOff x="851779" y="4928756"/>
                <a:chExt cx="339280" cy="2098172"/>
              </a:xfrm>
            </p:grpSpPr>
            <p:sp>
              <p:nvSpPr>
                <p:cNvPr id="58" name="TextBox 57">
                  <a:extLst>
                    <a:ext uri="{FF2B5EF4-FFF2-40B4-BE49-F238E27FC236}">
                      <a16:creationId xmlns:a16="http://schemas.microsoft.com/office/drawing/2014/main" id="{1FF88354-DD12-276A-8C73-757C79273BAC}"/>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err="1"/>
                    <a:t>shetland</a:t>
                  </a:r>
                  <a:endParaRPr lang="ko-KR" altLang="en-US" sz="1000" dirty="0"/>
                </a:p>
              </p:txBody>
            </p:sp>
            <p:grpSp>
              <p:nvGrpSpPr>
                <p:cNvPr id="59" name="그룹 58">
                  <a:extLst>
                    <a:ext uri="{FF2B5EF4-FFF2-40B4-BE49-F238E27FC236}">
                      <a16:creationId xmlns:a16="http://schemas.microsoft.com/office/drawing/2014/main" id="{AD97D1F5-897F-3DAF-8A8F-DD242CC7462F}"/>
                    </a:ext>
                  </a:extLst>
                </p:cNvPr>
                <p:cNvGrpSpPr/>
                <p:nvPr/>
              </p:nvGrpSpPr>
              <p:grpSpPr>
                <a:xfrm>
                  <a:off x="914400" y="5189853"/>
                  <a:ext cx="214171" cy="857456"/>
                  <a:chOff x="301841" y="4171205"/>
                  <a:chExt cx="214171" cy="857456"/>
                </a:xfrm>
                <a:solidFill>
                  <a:srgbClr val="F2AC9D"/>
                </a:solidFill>
              </p:grpSpPr>
              <p:sp>
                <p:nvSpPr>
                  <p:cNvPr id="61" name="직사각형 60">
                    <a:extLst>
                      <a:ext uri="{FF2B5EF4-FFF2-40B4-BE49-F238E27FC236}">
                        <a16:creationId xmlns:a16="http://schemas.microsoft.com/office/drawing/2014/main" id="{4F358DBF-ABEF-83E0-1082-1E5BE3300A64}"/>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직사각형 61">
                    <a:extLst>
                      <a:ext uri="{FF2B5EF4-FFF2-40B4-BE49-F238E27FC236}">
                        <a16:creationId xmlns:a16="http://schemas.microsoft.com/office/drawing/2014/main" id="{71BF6491-B4EE-5F40-8D91-0639E6502FBC}"/>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a:extLst>
                      <a:ext uri="{FF2B5EF4-FFF2-40B4-BE49-F238E27FC236}">
                        <a16:creationId xmlns:a16="http://schemas.microsoft.com/office/drawing/2014/main" id="{AC38D1F1-2A5A-A395-C119-4A4984E3DE74}"/>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a:extLst>
                      <a:ext uri="{FF2B5EF4-FFF2-40B4-BE49-F238E27FC236}">
                        <a16:creationId xmlns:a16="http://schemas.microsoft.com/office/drawing/2014/main" id="{7655E8F6-FE8E-21DF-5BFE-A1E0499ACD5D}"/>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B128339-164C-F424-F8DE-53A8742B1975}"/>
                        </a:ext>
                      </a:extLst>
                    </p:cNvPr>
                    <p:cNvSpPr txBox="1"/>
                    <p:nvPr/>
                  </p:nvSpPr>
                  <p:spPr>
                    <a:xfrm>
                      <a:off x="851779" y="4928756"/>
                      <a:ext cx="338554" cy="260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1</m:t>
                                </m:r>
                              </m:sup>
                            </m:sSubSup>
                          </m:oMath>
                        </m:oMathPara>
                      </a14:m>
                      <a:endParaRPr lang="ko-KR" altLang="en-US" sz="1000" dirty="0"/>
                    </a:p>
                  </p:txBody>
                </p:sp>
              </mc:Choice>
              <mc:Fallback xmlns="">
                <p:sp>
                  <p:nvSpPr>
                    <p:cNvPr id="60" name="TextBox 59">
                      <a:extLst>
                        <a:ext uri="{FF2B5EF4-FFF2-40B4-BE49-F238E27FC236}">
                          <a16:creationId xmlns:a16="http://schemas.microsoft.com/office/drawing/2014/main" id="{AB128339-164C-F424-F8DE-53A8742B1975}"/>
                        </a:ext>
                      </a:extLst>
                    </p:cNvPr>
                    <p:cNvSpPr txBox="1">
                      <a:spLocks noRot="1" noChangeAspect="1" noMove="1" noResize="1" noEditPoints="1" noAdjustHandles="1" noChangeArrowheads="1" noChangeShapeType="1" noTextEdit="1"/>
                    </p:cNvSpPr>
                    <p:nvPr/>
                  </p:nvSpPr>
                  <p:spPr>
                    <a:xfrm>
                      <a:off x="851779" y="4928756"/>
                      <a:ext cx="338554" cy="260777"/>
                    </a:xfrm>
                    <a:prstGeom prst="rect">
                      <a:avLst/>
                    </a:prstGeom>
                    <a:blipFill>
                      <a:blip r:embed="rId4"/>
                      <a:stretch>
                        <a:fillRect/>
                      </a:stretch>
                    </a:blipFill>
                  </p:spPr>
                  <p:txBody>
                    <a:bodyPr/>
                    <a:lstStyle/>
                    <a:p>
                      <a:r>
                        <a:rPr lang="ko-KR" altLang="en-US">
                          <a:noFill/>
                        </a:rPr>
                        <a:t> </a:t>
                      </a:r>
                    </a:p>
                  </p:txBody>
                </p:sp>
              </mc:Fallback>
            </mc:AlternateContent>
          </p:grpSp>
          <p:grpSp>
            <p:nvGrpSpPr>
              <p:cNvPr id="65" name="그룹 64">
                <a:extLst>
                  <a:ext uri="{FF2B5EF4-FFF2-40B4-BE49-F238E27FC236}">
                    <a16:creationId xmlns:a16="http://schemas.microsoft.com/office/drawing/2014/main" id="{0E6AD669-40A6-8026-28EA-92DA2334292E}"/>
                  </a:ext>
                </a:extLst>
              </p:cNvPr>
              <p:cNvGrpSpPr/>
              <p:nvPr/>
            </p:nvGrpSpPr>
            <p:grpSpPr>
              <a:xfrm>
                <a:off x="807858" y="4954680"/>
                <a:ext cx="339280" cy="2098172"/>
                <a:chOff x="851779" y="4928756"/>
                <a:chExt cx="339280" cy="2098172"/>
              </a:xfrm>
            </p:grpSpPr>
            <p:sp>
              <p:nvSpPr>
                <p:cNvPr id="66" name="TextBox 65">
                  <a:extLst>
                    <a:ext uri="{FF2B5EF4-FFF2-40B4-BE49-F238E27FC236}">
                      <a16:creationId xmlns:a16="http://schemas.microsoft.com/office/drawing/2014/main" id="{8F02C43A-EE86-D5BB-09A1-DF3F3D2A8E1A}"/>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sheepdog</a:t>
                  </a:r>
                  <a:endParaRPr lang="ko-KR" altLang="en-US" sz="1000" dirty="0"/>
                </a:p>
              </p:txBody>
            </p:sp>
            <p:grpSp>
              <p:nvGrpSpPr>
                <p:cNvPr id="67" name="그룹 66">
                  <a:extLst>
                    <a:ext uri="{FF2B5EF4-FFF2-40B4-BE49-F238E27FC236}">
                      <a16:creationId xmlns:a16="http://schemas.microsoft.com/office/drawing/2014/main" id="{434E95A0-F645-5B1D-EA5F-69C6F624EDED}"/>
                    </a:ext>
                  </a:extLst>
                </p:cNvPr>
                <p:cNvGrpSpPr/>
                <p:nvPr/>
              </p:nvGrpSpPr>
              <p:grpSpPr>
                <a:xfrm>
                  <a:off x="914400" y="5189853"/>
                  <a:ext cx="214171" cy="857456"/>
                  <a:chOff x="301841" y="4171205"/>
                  <a:chExt cx="214171" cy="857456"/>
                </a:xfrm>
                <a:solidFill>
                  <a:srgbClr val="F2AC9D"/>
                </a:solidFill>
              </p:grpSpPr>
              <p:sp>
                <p:nvSpPr>
                  <p:cNvPr id="69" name="직사각형 68">
                    <a:extLst>
                      <a:ext uri="{FF2B5EF4-FFF2-40B4-BE49-F238E27FC236}">
                        <a16:creationId xmlns:a16="http://schemas.microsoft.com/office/drawing/2014/main" id="{A40A1A6E-C497-21FA-92BD-8EA6733E7BD5}"/>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직사각형 69">
                    <a:extLst>
                      <a:ext uri="{FF2B5EF4-FFF2-40B4-BE49-F238E27FC236}">
                        <a16:creationId xmlns:a16="http://schemas.microsoft.com/office/drawing/2014/main" id="{CFEBAB71-41FC-C08B-118E-05FC2E9BE28F}"/>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직사각형 70">
                    <a:extLst>
                      <a:ext uri="{FF2B5EF4-FFF2-40B4-BE49-F238E27FC236}">
                        <a16:creationId xmlns:a16="http://schemas.microsoft.com/office/drawing/2014/main" id="{5EAFAEF6-5DA9-1E2E-64B8-78CAF6A5261A}"/>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직사각형 71">
                    <a:extLst>
                      <a:ext uri="{FF2B5EF4-FFF2-40B4-BE49-F238E27FC236}">
                        <a16:creationId xmlns:a16="http://schemas.microsoft.com/office/drawing/2014/main" id="{67F8520B-A587-FDA7-109E-76738E53428D}"/>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1413A51B-B6FB-CCD6-3E5E-4C3B70418118}"/>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2</m:t>
                                </m:r>
                              </m:sup>
                            </m:sSubSup>
                          </m:oMath>
                        </m:oMathPara>
                      </a14:m>
                      <a:endParaRPr lang="ko-KR" altLang="en-US" sz="1000" dirty="0"/>
                    </a:p>
                  </p:txBody>
                </p:sp>
              </mc:Choice>
              <mc:Fallback xmlns="">
                <p:sp>
                  <p:nvSpPr>
                    <p:cNvPr id="68" name="TextBox 67">
                      <a:extLst>
                        <a:ext uri="{FF2B5EF4-FFF2-40B4-BE49-F238E27FC236}">
                          <a16:creationId xmlns:a16="http://schemas.microsoft.com/office/drawing/2014/main" id="{1413A51B-B6FB-CCD6-3E5E-4C3B70418118}"/>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5"/>
                      <a:stretch>
                        <a:fillRect/>
                      </a:stretch>
                    </a:blipFill>
                  </p:spPr>
                  <p:txBody>
                    <a:bodyPr/>
                    <a:lstStyle/>
                    <a:p>
                      <a:r>
                        <a:rPr lang="ko-KR" altLang="en-US">
                          <a:noFill/>
                        </a:rPr>
                        <a:t> </a:t>
                      </a:r>
                    </a:p>
                  </p:txBody>
                </p:sp>
              </mc:Fallback>
            </mc:AlternateContent>
          </p:grpSp>
          <p:grpSp>
            <p:nvGrpSpPr>
              <p:cNvPr id="73" name="그룹 72">
                <a:extLst>
                  <a:ext uri="{FF2B5EF4-FFF2-40B4-BE49-F238E27FC236}">
                    <a16:creationId xmlns:a16="http://schemas.microsoft.com/office/drawing/2014/main" id="{AC2288CE-21A1-2A50-C738-E346EEBAD56E}"/>
                  </a:ext>
                </a:extLst>
              </p:cNvPr>
              <p:cNvGrpSpPr/>
              <p:nvPr/>
            </p:nvGrpSpPr>
            <p:grpSpPr>
              <a:xfrm>
                <a:off x="1039393" y="4954680"/>
                <a:ext cx="339280" cy="2098172"/>
                <a:chOff x="851779" y="4928756"/>
                <a:chExt cx="339280" cy="2098172"/>
              </a:xfrm>
            </p:grpSpPr>
            <p:sp>
              <p:nvSpPr>
                <p:cNvPr id="74" name="TextBox 73">
                  <a:extLst>
                    <a:ext uri="{FF2B5EF4-FFF2-40B4-BE49-F238E27FC236}">
                      <a16:creationId xmlns:a16="http://schemas.microsoft.com/office/drawing/2014/main" id="{D619047D-C64A-E2C6-5A3F-FBC7A0291A45}"/>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is</a:t>
                  </a:r>
                  <a:endParaRPr lang="ko-KR" altLang="en-US" sz="1000" dirty="0"/>
                </a:p>
              </p:txBody>
            </p:sp>
            <p:grpSp>
              <p:nvGrpSpPr>
                <p:cNvPr id="75" name="그룹 74">
                  <a:extLst>
                    <a:ext uri="{FF2B5EF4-FFF2-40B4-BE49-F238E27FC236}">
                      <a16:creationId xmlns:a16="http://schemas.microsoft.com/office/drawing/2014/main" id="{36323DAC-D925-4C1D-F6B1-241CF19E5866}"/>
                    </a:ext>
                  </a:extLst>
                </p:cNvPr>
                <p:cNvGrpSpPr/>
                <p:nvPr/>
              </p:nvGrpSpPr>
              <p:grpSpPr>
                <a:xfrm>
                  <a:off x="914400" y="5189853"/>
                  <a:ext cx="214171" cy="857456"/>
                  <a:chOff x="301841" y="4171205"/>
                  <a:chExt cx="214171" cy="857456"/>
                </a:xfrm>
                <a:solidFill>
                  <a:srgbClr val="F2AC9D"/>
                </a:solidFill>
              </p:grpSpPr>
              <p:sp>
                <p:nvSpPr>
                  <p:cNvPr id="77" name="직사각형 76">
                    <a:extLst>
                      <a:ext uri="{FF2B5EF4-FFF2-40B4-BE49-F238E27FC236}">
                        <a16:creationId xmlns:a16="http://schemas.microsoft.com/office/drawing/2014/main" id="{7AE7FC03-617E-395A-FF0E-D9EAADAB3943}"/>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직사각형 77">
                    <a:extLst>
                      <a:ext uri="{FF2B5EF4-FFF2-40B4-BE49-F238E27FC236}">
                        <a16:creationId xmlns:a16="http://schemas.microsoft.com/office/drawing/2014/main" id="{D23E0456-5C2D-5960-3837-684A2BA778EA}"/>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직사각형 78">
                    <a:extLst>
                      <a:ext uri="{FF2B5EF4-FFF2-40B4-BE49-F238E27FC236}">
                        <a16:creationId xmlns:a16="http://schemas.microsoft.com/office/drawing/2014/main" id="{19B6DC03-CED3-2DA3-41EC-5035E6176677}"/>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직사각형 79">
                    <a:extLst>
                      <a:ext uri="{FF2B5EF4-FFF2-40B4-BE49-F238E27FC236}">
                        <a16:creationId xmlns:a16="http://schemas.microsoft.com/office/drawing/2014/main" id="{9627F2B7-9D33-9314-C6A5-4E3008BAD9B2}"/>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C25905A-2E7F-4807-A9A0-EC534635433F}"/>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3</m:t>
                                </m:r>
                              </m:sup>
                            </m:sSubSup>
                          </m:oMath>
                        </m:oMathPara>
                      </a14:m>
                      <a:endParaRPr lang="ko-KR" altLang="en-US" sz="1000" dirty="0"/>
                    </a:p>
                  </p:txBody>
                </p:sp>
              </mc:Choice>
              <mc:Fallback xmlns="">
                <p:sp>
                  <p:nvSpPr>
                    <p:cNvPr id="76" name="TextBox 75">
                      <a:extLst>
                        <a:ext uri="{FF2B5EF4-FFF2-40B4-BE49-F238E27FC236}">
                          <a16:creationId xmlns:a16="http://schemas.microsoft.com/office/drawing/2014/main" id="{9C25905A-2E7F-4807-A9A0-EC534635433F}"/>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6"/>
                      <a:stretch>
                        <a:fillRect/>
                      </a:stretch>
                    </a:blipFill>
                  </p:spPr>
                  <p:txBody>
                    <a:bodyPr/>
                    <a:lstStyle/>
                    <a:p>
                      <a:r>
                        <a:rPr lang="ko-KR" altLang="en-US">
                          <a:noFill/>
                        </a:rPr>
                        <a:t> </a:t>
                      </a:r>
                    </a:p>
                  </p:txBody>
                </p:sp>
              </mc:Fallback>
            </mc:AlternateContent>
          </p:grpSp>
          <p:grpSp>
            <p:nvGrpSpPr>
              <p:cNvPr id="81" name="그룹 80">
                <a:extLst>
                  <a:ext uri="{FF2B5EF4-FFF2-40B4-BE49-F238E27FC236}">
                    <a16:creationId xmlns:a16="http://schemas.microsoft.com/office/drawing/2014/main" id="{E0E98A10-5DB3-84E9-EB76-99319E5E3924}"/>
                  </a:ext>
                </a:extLst>
              </p:cNvPr>
              <p:cNvGrpSpPr/>
              <p:nvPr/>
            </p:nvGrpSpPr>
            <p:grpSpPr>
              <a:xfrm>
                <a:off x="1269542" y="4954287"/>
                <a:ext cx="339280" cy="2098172"/>
                <a:chOff x="851779" y="4928756"/>
                <a:chExt cx="339280" cy="2098172"/>
              </a:xfrm>
            </p:grpSpPr>
            <p:sp>
              <p:nvSpPr>
                <p:cNvPr id="82" name="TextBox 81">
                  <a:extLst>
                    <a:ext uri="{FF2B5EF4-FFF2-40B4-BE49-F238E27FC236}">
                      <a16:creationId xmlns:a16="http://schemas.microsoft.com/office/drawing/2014/main" id="{511490FA-034A-CBA9-F831-C193BAB7138B}"/>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so</a:t>
                  </a:r>
                  <a:endParaRPr lang="ko-KR" altLang="en-US" sz="1000" dirty="0"/>
                </a:p>
              </p:txBody>
            </p:sp>
            <p:grpSp>
              <p:nvGrpSpPr>
                <p:cNvPr id="83" name="그룹 82">
                  <a:extLst>
                    <a:ext uri="{FF2B5EF4-FFF2-40B4-BE49-F238E27FC236}">
                      <a16:creationId xmlns:a16="http://schemas.microsoft.com/office/drawing/2014/main" id="{3DB467AF-CD9A-FC55-5668-802717CB9422}"/>
                    </a:ext>
                  </a:extLst>
                </p:cNvPr>
                <p:cNvGrpSpPr/>
                <p:nvPr/>
              </p:nvGrpSpPr>
              <p:grpSpPr>
                <a:xfrm>
                  <a:off x="914400" y="5189853"/>
                  <a:ext cx="214171" cy="857456"/>
                  <a:chOff x="301841" y="4171205"/>
                  <a:chExt cx="214171" cy="857456"/>
                </a:xfrm>
                <a:solidFill>
                  <a:srgbClr val="F2AC9D"/>
                </a:solidFill>
              </p:grpSpPr>
              <p:sp>
                <p:nvSpPr>
                  <p:cNvPr id="85" name="직사각형 84">
                    <a:extLst>
                      <a:ext uri="{FF2B5EF4-FFF2-40B4-BE49-F238E27FC236}">
                        <a16:creationId xmlns:a16="http://schemas.microsoft.com/office/drawing/2014/main" id="{6F9510B7-E2CB-B5B7-04B5-CA67AB1C3A13}"/>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직사각형 85">
                    <a:extLst>
                      <a:ext uri="{FF2B5EF4-FFF2-40B4-BE49-F238E27FC236}">
                        <a16:creationId xmlns:a16="http://schemas.microsoft.com/office/drawing/2014/main" id="{E0BC646D-66EE-614C-6C3B-F09000F5CB82}"/>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직사각형 86">
                    <a:extLst>
                      <a:ext uri="{FF2B5EF4-FFF2-40B4-BE49-F238E27FC236}">
                        <a16:creationId xmlns:a16="http://schemas.microsoft.com/office/drawing/2014/main" id="{45E94611-E73D-900D-7306-67D27014C91E}"/>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직사각형 87">
                    <a:extLst>
                      <a:ext uri="{FF2B5EF4-FFF2-40B4-BE49-F238E27FC236}">
                        <a16:creationId xmlns:a16="http://schemas.microsoft.com/office/drawing/2014/main" id="{6DB0D8F6-E016-B20F-EA05-EF8ADC673E0D}"/>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51CF2606-E72F-8764-3DD0-B0B22B46748B}"/>
                        </a:ext>
                      </a:extLst>
                    </p:cNvPr>
                    <p:cNvSpPr txBox="1"/>
                    <p:nvPr/>
                  </p:nvSpPr>
                  <p:spPr>
                    <a:xfrm>
                      <a:off x="851779" y="4928756"/>
                      <a:ext cx="338554" cy="26045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4</m:t>
                                </m:r>
                              </m:sup>
                            </m:sSubSup>
                          </m:oMath>
                        </m:oMathPara>
                      </a14:m>
                      <a:endParaRPr lang="ko-KR" altLang="en-US" sz="1000" dirty="0"/>
                    </a:p>
                  </p:txBody>
                </p:sp>
              </mc:Choice>
              <mc:Fallback xmlns="">
                <p:sp>
                  <p:nvSpPr>
                    <p:cNvPr id="84" name="TextBox 83">
                      <a:extLst>
                        <a:ext uri="{FF2B5EF4-FFF2-40B4-BE49-F238E27FC236}">
                          <a16:creationId xmlns:a16="http://schemas.microsoft.com/office/drawing/2014/main" id="{51CF2606-E72F-8764-3DD0-B0B22B46748B}"/>
                        </a:ext>
                      </a:extLst>
                    </p:cNvPr>
                    <p:cNvSpPr txBox="1">
                      <a:spLocks noRot="1" noChangeAspect="1" noMove="1" noResize="1" noEditPoints="1" noAdjustHandles="1" noChangeArrowheads="1" noChangeShapeType="1" noTextEdit="1"/>
                    </p:cNvSpPr>
                    <p:nvPr/>
                  </p:nvSpPr>
                  <p:spPr>
                    <a:xfrm>
                      <a:off x="851779" y="4928756"/>
                      <a:ext cx="338554" cy="260456"/>
                    </a:xfrm>
                    <a:prstGeom prst="rect">
                      <a:avLst/>
                    </a:prstGeom>
                    <a:blipFill>
                      <a:blip r:embed="rId7"/>
                      <a:stretch>
                        <a:fillRect/>
                      </a:stretch>
                    </a:blipFill>
                  </p:spPr>
                  <p:txBody>
                    <a:bodyPr/>
                    <a:lstStyle/>
                    <a:p>
                      <a:r>
                        <a:rPr lang="ko-KR" altLang="en-US">
                          <a:noFill/>
                        </a:rPr>
                        <a:t> </a:t>
                      </a:r>
                    </a:p>
                  </p:txBody>
                </p:sp>
              </mc:Fallback>
            </mc:AlternateContent>
          </p:grpSp>
          <p:grpSp>
            <p:nvGrpSpPr>
              <p:cNvPr id="89" name="그룹 88">
                <a:extLst>
                  <a:ext uri="{FF2B5EF4-FFF2-40B4-BE49-F238E27FC236}">
                    <a16:creationId xmlns:a16="http://schemas.microsoft.com/office/drawing/2014/main" id="{94975664-D3F5-9DAA-0782-FA76A796E873}"/>
                  </a:ext>
                </a:extLst>
              </p:cNvPr>
              <p:cNvGrpSpPr/>
              <p:nvPr/>
            </p:nvGrpSpPr>
            <p:grpSpPr>
              <a:xfrm>
                <a:off x="1501011" y="4954287"/>
                <a:ext cx="339280" cy="2098172"/>
                <a:chOff x="851779" y="4928756"/>
                <a:chExt cx="339280" cy="2098172"/>
              </a:xfrm>
            </p:grpSpPr>
            <p:sp>
              <p:nvSpPr>
                <p:cNvPr id="90" name="TextBox 89">
                  <a:extLst>
                    <a:ext uri="{FF2B5EF4-FFF2-40B4-BE49-F238E27FC236}">
                      <a16:creationId xmlns:a16="http://schemas.microsoft.com/office/drawing/2014/main" id="{A64B9E1D-C412-583D-5E1F-627576617CFC}"/>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affectionate</a:t>
                  </a:r>
                  <a:endParaRPr lang="ko-KR" altLang="en-US" sz="1000" dirty="0"/>
                </a:p>
              </p:txBody>
            </p:sp>
            <p:grpSp>
              <p:nvGrpSpPr>
                <p:cNvPr id="91" name="그룹 90">
                  <a:extLst>
                    <a:ext uri="{FF2B5EF4-FFF2-40B4-BE49-F238E27FC236}">
                      <a16:creationId xmlns:a16="http://schemas.microsoft.com/office/drawing/2014/main" id="{1B2DF899-F745-1B37-3737-A97F0899C651}"/>
                    </a:ext>
                  </a:extLst>
                </p:cNvPr>
                <p:cNvGrpSpPr/>
                <p:nvPr/>
              </p:nvGrpSpPr>
              <p:grpSpPr>
                <a:xfrm>
                  <a:off x="914400" y="5189853"/>
                  <a:ext cx="214171" cy="857456"/>
                  <a:chOff x="301841" y="4171205"/>
                  <a:chExt cx="214171" cy="857456"/>
                </a:xfrm>
                <a:solidFill>
                  <a:srgbClr val="F2AC9D"/>
                </a:solidFill>
              </p:grpSpPr>
              <p:sp>
                <p:nvSpPr>
                  <p:cNvPr id="93" name="직사각형 92">
                    <a:extLst>
                      <a:ext uri="{FF2B5EF4-FFF2-40B4-BE49-F238E27FC236}">
                        <a16:creationId xmlns:a16="http://schemas.microsoft.com/office/drawing/2014/main" id="{D29AF12A-A623-5CAB-963A-558C23D2D079}"/>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a:extLst>
                      <a:ext uri="{FF2B5EF4-FFF2-40B4-BE49-F238E27FC236}">
                        <a16:creationId xmlns:a16="http://schemas.microsoft.com/office/drawing/2014/main" id="{A30AFDD2-7D2A-2A75-D645-274F1E4EF747}"/>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a:extLst>
                      <a:ext uri="{FF2B5EF4-FFF2-40B4-BE49-F238E27FC236}">
                        <a16:creationId xmlns:a16="http://schemas.microsoft.com/office/drawing/2014/main" id="{187EF1BE-151D-CB02-FB04-549DF28E0B9E}"/>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직사각형 95">
                    <a:extLst>
                      <a:ext uri="{FF2B5EF4-FFF2-40B4-BE49-F238E27FC236}">
                        <a16:creationId xmlns:a16="http://schemas.microsoft.com/office/drawing/2014/main" id="{9E871DF2-5A96-60B8-75A7-27AEE4E21ABF}"/>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FAF2E2AB-C9E4-3D69-86FB-EDAA29D2435E}"/>
                        </a:ext>
                      </a:extLst>
                    </p:cNvPr>
                    <p:cNvSpPr txBox="1"/>
                    <p:nvPr/>
                  </p:nvSpPr>
                  <p:spPr>
                    <a:xfrm>
                      <a:off x="851779" y="4928756"/>
                      <a:ext cx="338554" cy="2632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5</m:t>
                                </m:r>
                              </m:sup>
                            </m:sSubSup>
                          </m:oMath>
                        </m:oMathPara>
                      </a14:m>
                      <a:endParaRPr lang="ko-KR" altLang="en-US" sz="1000" dirty="0"/>
                    </a:p>
                  </p:txBody>
                </p:sp>
              </mc:Choice>
              <mc:Fallback xmlns="">
                <p:sp>
                  <p:nvSpPr>
                    <p:cNvPr id="92" name="TextBox 91">
                      <a:extLst>
                        <a:ext uri="{FF2B5EF4-FFF2-40B4-BE49-F238E27FC236}">
                          <a16:creationId xmlns:a16="http://schemas.microsoft.com/office/drawing/2014/main" id="{FAF2E2AB-C9E4-3D69-86FB-EDAA29D2435E}"/>
                        </a:ext>
                      </a:extLst>
                    </p:cNvPr>
                    <p:cNvSpPr txBox="1">
                      <a:spLocks noRot="1" noChangeAspect="1" noMove="1" noResize="1" noEditPoints="1" noAdjustHandles="1" noChangeArrowheads="1" noChangeShapeType="1" noTextEdit="1"/>
                    </p:cNvSpPr>
                    <p:nvPr/>
                  </p:nvSpPr>
                  <p:spPr>
                    <a:xfrm>
                      <a:off x="851779" y="4928756"/>
                      <a:ext cx="338554" cy="263277"/>
                    </a:xfrm>
                    <a:prstGeom prst="rect">
                      <a:avLst/>
                    </a:prstGeom>
                    <a:blipFill>
                      <a:blip r:embed="rId8"/>
                      <a:stretch>
                        <a:fillRect/>
                      </a:stretch>
                    </a:blipFill>
                  </p:spPr>
                  <p:txBody>
                    <a:bodyPr/>
                    <a:lstStyle/>
                    <a:p>
                      <a:r>
                        <a:rPr lang="ko-KR" altLang="en-US">
                          <a:noFill/>
                        </a:rPr>
                        <a:t> </a:t>
                      </a:r>
                    </a:p>
                  </p:txBody>
                </p:sp>
              </mc:Fallback>
            </mc:AlternateContent>
          </p:grpSp>
        </p:grpSp>
        <p:grpSp>
          <p:nvGrpSpPr>
            <p:cNvPr id="98" name="그룹 97">
              <a:extLst>
                <a:ext uri="{FF2B5EF4-FFF2-40B4-BE49-F238E27FC236}">
                  <a16:creationId xmlns:a16="http://schemas.microsoft.com/office/drawing/2014/main" id="{5E50DD9C-6DC6-BC8A-D90E-743E78FC3308}"/>
                </a:ext>
              </a:extLst>
            </p:cNvPr>
            <p:cNvGrpSpPr/>
            <p:nvPr/>
          </p:nvGrpSpPr>
          <p:grpSpPr>
            <a:xfrm>
              <a:off x="6235450" y="4144039"/>
              <a:ext cx="1494777" cy="2098565"/>
              <a:chOff x="345514" y="4954287"/>
              <a:chExt cx="1494777" cy="2098565"/>
            </a:xfrm>
          </p:grpSpPr>
          <p:grpSp>
            <p:nvGrpSpPr>
              <p:cNvPr id="99" name="그룹 98">
                <a:extLst>
                  <a:ext uri="{FF2B5EF4-FFF2-40B4-BE49-F238E27FC236}">
                    <a16:creationId xmlns:a16="http://schemas.microsoft.com/office/drawing/2014/main" id="{68531532-0CDB-AF28-EAFB-B813EDCD8F7B}"/>
                  </a:ext>
                </a:extLst>
              </p:cNvPr>
              <p:cNvGrpSpPr/>
              <p:nvPr/>
            </p:nvGrpSpPr>
            <p:grpSpPr>
              <a:xfrm>
                <a:off x="345514" y="4954680"/>
                <a:ext cx="339280" cy="2098172"/>
                <a:chOff x="851779" y="4928756"/>
                <a:chExt cx="339280" cy="2098172"/>
              </a:xfrm>
            </p:grpSpPr>
            <p:sp>
              <p:nvSpPr>
                <p:cNvPr id="140" name="TextBox 139">
                  <a:extLst>
                    <a:ext uri="{FF2B5EF4-FFF2-40B4-BE49-F238E27FC236}">
                      <a16:creationId xmlns:a16="http://schemas.microsoft.com/office/drawing/2014/main" id="{765719B8-16C3-1F7B-4793-2E95595BD8A1}"/>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The</a:t>
                  </a:r>
                  <a:endParaRPr lang="ko-KR" altLang="en-US" sz="1000" dirty="0"/>
                </a:p>
              </p:txBody>
            </p:sp>
            <p:grpSp>
              <p:nvGrpSpPr>
                <p:cNvPr id="141" name="그룹 140">
                  <a:extLst>
                    <a:ext uri="{FF2B5EF4-FFF2-40B4-BE49-F238E27FC236}">
                      <a16:creationId xmlns:a16="http://schemas.microsoft.com/office/drawing/2014/main" id="{6B1FD755-A341-06E4-F9F7-BB6E1F9C7064}"/>
                    </a:ext>
                  </a:extLst>
                </p:cNvPr>
                <p:cNvGrpSpPr/>
                <p:nvPr/>
              </p:nvGrpSpPr>
              <p:grpSpPr>
                <a:xfrm>
                  <a:off x="914400" y="5189853"/>
                  <a:ext cx="214171" cy="857456"/>
                  <a:chOff x="301841" y="4171205"/>
                  <a:chExt cx="214171" cy="857456"/>
                </a:xfrm>
                <a:solidFill>
                  <a:srgbClr val="F2AC9D"/>
                </a:solidFill>
              </p:grpSpPr>
              <p:sp>
                <p:nvSpPr>
                  <p:cNvPr id="143" name="직사각형 142">
                    <a:extLst>
                      <a:ext uri="{FF2B5EF4-FFF2-40B4-BE49-F238E27FC236}">
                        <a16:creationId xmlns:a16="http://schemas.microsoft.com/office/drawing/2014/main" id="{3E85AFCF-0D98-8A4B-DA37-58EEB6D24748}"/>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직사각형 143">
                    <a:extLst>
                      <a:ext uri="{FF2B5EF4-FFF2-40B4-BE49-F238E27FC236}">
                        <a16:creationId xmlns:a16="http://schemas.microsoft.com/office/drawing/2014/main" id="{CDB19F27-EE14-3CD7-0A5C-0BDE08C78245}"/>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직사각형 144">
                    <a:extLst>
                      <a:ext uri="{FF2B5EF4-FFF2-40B4-BE49-F238E27FC236}">
                        <a16:creationId xmlns:a16="http://schemas.microsoft.com/office/drawing/2014/main" id="{EF4C20B2-E62D-9845-F16E-B4D4478A421C}"/>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6" name="직사각형 145">
                    <a:extLst>
                      <a:ext uri="{FF2B5EF4-FFF2-40B4-BE49-F238E27FC236}">
                        <a16:creationId xmlns:a16="http://schemas.microsoft.com/office/drawing/2014/main" id="{66A3E5CB-FD3F-A5D3-0BAB-32ABC5B8409F}"/>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E2E2B374-BE01-B22C-503C-CEC4E3BF1353}"/>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0</m:t>
                                </m:r>
                              </m:sup>
                            </m:sSubSup>
                          </m:oMath>
                        </m:oMathPara>
                      </a14:m>
                      <a:endParaRPr lang="ko-KR" altLang="en-US" sz="1000" dirty="0"/>
                    </a:p>
                  </p:txBody>
                </p:sp>
              </mc:Choice>
              <mc:Fallback xmlns="">
                <p:sp>
                  <p:nvSpPr>
                    <p:cNvPr id="142" name="TextBox 141">
                      <a:extLst>
                        <a:ext uri="{FF2B5EF4-FFF2-40B4-BE49-F238E27FC236}">
                          <a16:creationId xmlns:a16="http://schemas.microsoft.com/office/drawing/2014/main" id="{E2E2B374-BE01-B22C-503C-CEC4E3BF1353}"/>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3"/>
                      <a:stretch>
                        <a:fillRect/>
                      </a:stretch>
                    </a:blipFill>
                  </p:spPr>
                  <p:txBody>
                    <a:bodyPr/>
                    <a:lstStyle/>
                    <a:p>
                      <a:r>
                        <a:rPr lang="ko-KR" altLang="en-US">
                          <a:noFill/>
                        </a:rPr>
                        <a:t> </a:t>
                      </a:r>
                    </a:p>
                  </p:txBody>
                </p:sp>
              </mc:Fallback>
            </mc:AlternateContent>
          </p:grpSp>
          <p:grpSp>
            <p:nvGrpSpPr>
              <p:cNvPr id="100" name="그룹 99">
                <a:extLst>
                  <a:ext uri="{FF2B5EF4-FFF2-40B4-BE49-F238E27FC236}">
                    <a16:creationId xmlns:a16="http://schemas.microsoft.com/office/drawing/2014/main" id="{74AAB509-30C9-E2FC-CDEA-71A482C81104}"/>
                  </a:ext>
                </a:extLst>
              </p:cNvPr>
              <p:cNvGrpSpPr/>
              <p:nvPr/>
            </p:nvGrpSpPr>
            <p:grpSpPr>
              <a:xfrm>
                <a:off x="577049" y="4954680"/>
                <a:ext cx="339280" cy="2098172"/>
                <a:chOff x="851779" y="4928756"/>
                <a:chExt cx="339280" cy="2098172"/>
              </a:xfrm>
            </p:grpSpPr>
            <p:sp>
              <p:nvSpPr>
                <p:cNvPr id="133" name="TextBox 132">
                  <a:extLst>
                    <a:ext uri="{FF2B5EF4-FFF2-40B4-BE49-F238E27FC236}">
                      <a16:creationId xmlns:a16="http://schemas.microsoft.com/office/drawing/2014/main" id="{12492678-7753-20C6-372D-264EFD8C91DC}"/>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err="1"/>
                    <a:t>shetland</a:t>
                  </a:r>
                  <a:endParaRPr lang="ko-KR" altLang="en-US" sz="1000" dirty="0"/>
                </a:p>
              </p:txBody>
            </p:sp>
            <p:grpSp>
              <p:nvGrpSpPr>
                <p:cNvPr id="134" name="그룹 133">
                  <a:extLst>
                    <a:ext uri="{FF2B5EF4-FFF2-40B4-BE49-F238E27FC236}">
                      <a16:creationId xmlns:a16="http://schemas.microsoft.com/office/drawing/2014/main" id="{59E1E471-781C-7CEB-6735-A149799A4EF1}"/>
                    </a:ext>
                  </a:extLst>
                </p:cNvPr>
                <p:cNvGrpSpPr/>
                <p:nvPr/>
              </p:nvGrpSpPr>
              <p:grpSpPr>
                <a:xfrm>
                  <a:off x="914400" y="5189853"/>
                  <a:ext cx="214171" cy="857456"/>
                  <a:chOff x="301841" y="4171205"/>
                  <a:chExt cx="214171" cy="857456"/>
                </a:xfrm>
                <a:solidFill>
                  <a:srgbClr val="F2AC9D"/>
                </a:solidFill>
              </p:grpSpPr>
              <p:sp>
                <p:nvSpPr>
                  <p:cNvPr id="136" name="직사각형 135">
                    <a:extLst>
                      <a:ext uri="{FF2B5EF4-FFF2-40B4-BE49-F238E27FC236}">
                        <a16:creationId xmlns:a16="http://schemas.microsoft.com/office/drawing/2014/main" id="{14D131E5-7FD1-AEB7-3AFC-7DF702DB285C}"/>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직사각형 136">
                    <a:extLst>
                      <a:ext uri="{FF2B5EF4-FFF2-40B4-BE49-F238E27FC236}">
                        <a16:creationId xmlns:a16="http://schemas.microsoft.com/office/drawing/2014/main" id="{ED4BE110-9BBB-32BF-475B-787C0AF80C78}"/>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직사각형 137">
                    <a:extLst>
                      <a:ext uri="{FF2B5EF4-FFF2-40B4-BE49-F238E27FC236}">
                        <a16:creationId xmlns:a16="http://schemas.microsoft.com/office/drawing/2014/main" id="{A2B78434-37CF-2FD9-AD69-041EA4BAE2B8}"/>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a:extLst>
                      <a:ext uri="{FF2B5EF4-FFF2-40B4-BE49-F238E27FC236}">
                        <a16:creationId xmlns:a16="http://schemas.microsoft.com/office/drawing/2014/main" id="{696FDD2F-82DA-FA37-F002-9CBD47BB01F4}"/>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B047508F-5F9C-476D-1668-28F058314E53}"/>
                        </a:ext>
                      </a:extLst>
                    </p:cNvPr>
                    <p:cNvSpPr txBox="1"/>
                    <p:nvPr/>
                  </p:nvSpPr>
                  <p:spPr>
                    <a:xfrm>
                      <a:off x="851779" y="4928756"/>
                      <a:ext cx="338554" cy="260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1</m:t>
                                </m:r>
                              </m:sup>
                            </m:sSubSup>
                          </m:oMath>
                        </m:oMathPara>
                      </a14:m>
                      <a:endParaRPr lang="ko-KR" altLang="en-US" sz="1000" dirty="0"/>
                    </a:p>
                  </p:txBody>
                </p:sp>
              </mc:Choice>
              <mc:Fallback xmlns="">
                <p:sp>
                  <p:nvSpPr>
                    <p:cNvPr id="135" name="TextBox 134">
                      <a:extLst>
                        <a:ext uri="{FF2B5EF4-FFF2-40B4-BE49-F238E27FC236}">
                          <a16:creationId xmlns:a16="http://schemas.microsoft.com/office/drawing/2014/main" id="{B047508F-5F9C-476D-1668-28F058314E53}"/>
                        </a:ext>
                      </a:extLst>
                    </p:cNvPr>
                    <p:cNvSpPr txBox="1">
                      <a:spLocks noRot="1" noChangeAspect="1" noMove="1" noResize="1" noEditPoints="1" noAdjustHandles="1" noChangeArrowheads="1" noChangeShapeType="1" noTextEdit="1"/>
                    </p:cNvSpPr>
                    <p:nvPr/>
                  </p:nvSpPr>
                  <p:spPr>
                    <a:xfrm>
                      <a:off x="851779" y="4928756"/>
                      <a:ext cx="338554" cy="260777"/>
                    </a:xfrm>
                    <a:prstGeom prst="rect">
                      <a:avLst/>
                    </a:prstGeom>
                    <a:blipFill>
                      <a:blip r:embed="rId4"/>
                      <a:stretch>
                        <a:fillRect/>
                      </a:stretch>
                    </a:blipFill>
                  </p:spPr>
                  <p:txBody>
                    <a:bodyPr/>
                    <a:lstStyle/>
                    <a:p>
                      <a:r>
                        <a:rPr lang="ko-KR" altLang="en-US">
                          <a:noFill/>
                        </a:rPr>
                        <a:t> </a:t>
                      </a:r>
                    </a:p>
                  </p:txBody>
                </p:sp>
              </mc:Fallback>
            </mc:AlternateContent>
          </p:grpSp>
          <p:grpSp>
            <p:nvGrpSpPr>
              <p:cNvPr id="101" name="그룹 100">
                <a:extLst>
                  <a:ext uri="{FF2B5EF4-FFF2-40B4-BE49-F238E27FC236}">
                    <a16:creationId xmlns:a16="http://schemas.microsoft.com/office/drawing/2014/main" id="{830B69F6-6B18-1D80-5C28-754C3BFABE76}"/>
                  </a:ext>
                </a:extLst>
              </p:cNvPr>
              <p:cNvGrpSpPr/>
              <p:nvPr/>
            </p:nvGrpSpPr>
            <p:grpSpPr>
              <a:xfrm>
                <a:off x="807858" y="4954680"/>
                <a:ext cx="339280" cy="2098172"/>
                <a:chOff x="851779" y="4928756"/>
                <a:chExt cx="339280" cy="2098172"/>
              </a:xfrm>
            </p:grpSpPr>
            <p:sp>
              <p:nvSpPr>
                <p:cNvPr id="126" name="TextBox 125">
                  <a:extLst>
                    <a:ext uri="{FF2B5EF4-FFF2-40B4-BE49-F238E27FC236}">
                      <a16:creationId xmlns:a16="http://schemas.microsoft.com/office/drawing/2014/main" id="{9FB46E36-DEB4-E0CD-2E74-CE56D6F86AE4}"/>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sheepdog</a:t>
                  </a:r>
                  <a:endParaRPr lang="ko-KR" altLang="en-US" sz="1000" dirty="0"/>
                </a:p>
              </p:txBody>
            </p:sp>
            <p:grpSp>
              <p:nvGrpSpPr>
                <p:cNvPr id="127" name="그룹 126">
                  <a:extLst>
                    <a:ext uri="{FF2B5EF4-FFF2-40B4-BE49-F238E27FC236}">
                      <a16:creationId xmlns:a16="http://schemas.microsoft.com/office/drawing/2014/main" id="{3685E179-6BD0-3597-6A7A-116AF278821B}"/>
                    </a:ext>
                  </a:extLst>
                </p:cNvPr>
                <p:cNvGrpSpPr/>
                <p:nvPr/>
              </p:nvGrpSpPr>
              <p:grpSpPr>
                <a:xfrm>
                  <a:off x="914400" y="5189853"/>
                  <a:ext cx="214171" cy="857456"/>
                  <a:chOff x="301841" y="4171205"/>
                  <a:chExt cx="214171" cy="857456"/>
                </a:xfrm>
                <a:solidFill>
                  <a:srgbClr val="F2AC9D"/>
                </a:solidFill>
              </p:grpSpPr>
              <p:sp>
                <p:nvSpPr>
                  <p:cNvPr id="129" name="직사각형 128">
                    <a:extLst>
                      <a:ext uri="{FF2B5EF4-FFF2-40B4-BE49-F238E27FC236}">
                        <a16:creationId xmlns:a16="http://schemas.microsoft.com/office/drawing/2014/main" id="{98FC4B65-A402-3CD3-14CB-E44A9F51660D}"/>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0" name="직사각형 129">
                    <a:extLst>
                      <a:ext uri="{FF2B5EF4-FFF2-40B4-BE49-F238E27FC236}">
                        <a16:creationId xmlns:a16="http://schemas.microsoft.com/office/drawing/2014/main" id="{5AA6D850-3515-4D82-4F5B-A08711AF70E3}"/>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직사각형 130">
                    <a:extLst>
                      <a:ext uri="{FF2B5EF4-FFF2-40B4-BE49-F238E27FC236}">
                        <a16:creationId xmlns:a16="http://schemas.microsoft.com/office/drawing/2014/main" id="{B236224B-0BC3-0BBD-E39E-A4E2B55EBB50}"/>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직사각형 131">
                    <a:extLst>
                      <a:ext uri="{FF2B5EF4-FFF2-40B4-BE49-F238E27FC236}">
                        <a16:creationId xmlns:a16="http://schemas.microsoft.com/office/drawing/2014/main" id="{1DA5E478-060A-B1F0-B34D-BED6B9FEDC03}"/>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3C7A373C-96B2-8236-7740-37367E82627E}"/>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2</m:t>
                                </m:r>
                              </m:sup>
                            </m:sSubSup>
                          </m:oMath>
                        </m:oMathPara>
                      </a14:m>
                      <a:endParaRPr lang="ko-KR" altLang="en-US" sz="1000" dirty="0"/>
                    </a:p>
                  </p:txBody>
                </p:sp>
              </mc:Choice>
              <mc:Fallback xmlns="">
                <p:sp>
                  <p:nvSpPr>
                    <p:cNvPr id="128" name="TextBox 127">
                      <a:extLst>
                        <a:ext uri="{FF2B5EF4-FFF2-40B4-BE49-F238E27FC236}">
                          <a16:creationId xmlns:a16="http://schemas.microsoft.com/office/drawing/2014/main" id="{3C7A373C-96B2-8236-7740-37367E82627E}"/>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9"/>
                      <a:stretch>
                        <a:fillRect/>
                      </a:stretch>
                    </a:blipFill>
                  </p:spPr>
                  <p:txBody>
                    <a:bodyPr/>
                    <a:lstStyle/>
                    <a:p>
                      <a:r>
                        <a:rPr lang="ko-KR" altLang="en-US">
                          <a:noFill/>
                        </a:rPr>
                        <a:t> </a:t>
                      </a:r>
                    </a:p>
                  </p:txBody>
                </p:sp>
              </mc:Fallback>
            </mc:AlternateContent>
          </p:grpSp>
          <p:grpSp>
            <p:nvGrpSpPr>
              <p:cNvPr id="102" name="그룹 101">
                <a:extLst>
                  <a:ext uri="{FF2B5EF4-FFF2-40B4-BE49-F238E27FC236}">
                    <a16:creationId xmlns:a16="http://schemas.microsoft.com/office/drawing/2014/main" id="{62D65149-F52C-A988-602C-C25F760FE97C}"/>
                  </a:ext>
                </a:extLst>
              </p:cNvPr>
              <p:cNvGrpSpPr/>
              <p:nvPr/>
            </p:nvGrpSpPr>
            <p:grpSpPr>
              <a:xfrm>
                <a:off x="1039393" y="4954680"/>
                <a:ext cx="339280" cy="2098172"/>
                <a:chOff x="851779" y="4928756"/>
                <a:chExt cx="339280" cy="2098172"/>
              </a:xfrm>
            </p:grpSpPr>
            <p:sp>
              <p:nvSpPr>
                <p:cNvPr id="119" name="TextBox 118">
                  <a:extLst>
                    <a:ext uri="{FF2B5EF4-FFF2-40B4-BE49-F238E27FC236}">
                      <a16:creationId xmlns:a16="http://schemas.microsoft.com/office/drawing/2014/main" id="{DCDD7C64-8114-4215-DA7A-FFFC6245C3C2}"/>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is</a:t>
                  </a:r>
                  <a:endParaRPr lang="ko-KR" altLang="en-US" sz="1000" dirty="0"/>
                </a:p>
              </p:txBody>
            </p:sp>
            <p:grpSp>
              <p:nvGrpSpPr>
                <p:cNvPr id="120" name="그룹 119">
                  <a:extLst>
                    <a:ext uri="{FF2B5EF4-FFF2-40B4-BE49-F238E27FC236}">
                      <a16:creationId xmlns:a16="http://schemas.microsoft.com/office/drawing/2014/main" id="{03479BF5-36EC-FCD3-6C0F-2EA152C8201F}"/>
                    </a:ext>
                  </a:extLst>
                </p:cNvPr>
                <p:cNvGrpSpPr/>
                <p:nvPr/>
              </p:nvGrpSpPr>
              <p:grpSpPr>
                <a:xfrm>
                  <a:off x="914400" y="5189853"/>
                  <a:ext cx="214171" cy="857456"/>
                  <a:chOff x="301841" y="4171205"/>
                  <a:chExt cx="214171" cy="857456"/>
                </a:xfrm>
                <a:solidFill>
                  <a:srgbClr val="F2AC9D"/>
                </a:solidFill>
              </p:grpSpPr>
              <p:sp>
                <p:nvSpPr>
                  <p:cNvPr id="122" name="직사각형 121">
                    <a:extLst>
                      <a:ext uri="{FF2B5EF4-FFF2-40B4-BE49-F238E27FC236}">
                        <a16:creationId xmlns:a16="http://schemas.microsoft.com/office/drawing/2014/main" id="{7EEE5AA2-DA2E-451F-8D80-E233B7941E33}"/>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직사각형 122">
                    <a:extLst>
                      <a:ext uri="{FF2B5EF4-FFF2-40B4-BE49-F238E27FC236}">
                        <a16:creationId xmlns:a16="http://schemas.microsoft.com/office/drawing/2014/main" id="{D5F55EEA-A845-DB1B-CA59-F36EE57889FE}"/>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직사각형 123">
                    <a:extLst>
                      <a:ext uri="{FF2B5EF4-FFF2-40B4-BE49-F238E27FC236}">
                        <a16:creationId xmlns:a16="http://schemas.microsoft.com/office/drawing/2014/main" id="{50C33E53-5892-D4E0-F66C-17E19E66698A}"/>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직사각형 124">
                    <a:extLst>
                      <a:ext uri="{FF2B5EF4-FFF2-40B4-BE49-F238E27FC236}">
                        <a16:creationId xmlns:a16="http://schemas.microsoft.com/office/drawing/2014/main" id="{62E81DF3-2D73-FE30-E6DA-62C57A008EC0}"/>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1FE14442-13B4-1129-A825-E13933F1E64D}"/>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3</m:t>
                                </m:r>
                              </m:sup>
                            </m:sSubSup>
                          </m:oMath>
                        </m:oMathPara>
                      </a14:m>
                      <a:endParaRPr lang="ko-KR" altLang="en-US" sz="1000" dirty="0"/>
                    </a:p>
                  </p:txBody>
                </p:sp>
              </mc:Choice>
              <mc:Fallback xmlns="">
                <p:sp>
                  <p:nvSpPr>
                    <p:cNvPr id="121" name="TextBox 120">
                      <a:extLst>
                        <a:ext uri="{FF2B5EF4-FFF2-40B4-BE49-F238E27FC236}">
                          <a16:creationId xmlns:a16="http://schemas.microsoft.com/office/drawing/2014/main" id="{1FE14442-13B4-1129-A825-E13933F1E64D}"/>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10"/>
                      <a:stretch>
                        <a:fillRect/>
                      </a:stretch>
                    </a:blipFill>
                  </p:spPr>
                  <p:txBody>
                    <a:bodyPr/>
                    <a:lstStyle/>
                    <a:p>
                      <a:r>
                        <a:rPr lang="ko-KR" altLang="en-US">
                          <a:noFill/>
                        </a:rPr>
                        <a:t> </a:t>
                      </a:r>
                    </a:p>
                  </p:txBody>
                </p:sp>
              </mc:Fallback>
            </mc:AlternateContent>
          </p:grpSp>
          <p:grpSp>
            <p:nvGrpSpPr>
              <p:cNvPr id="103" name="그룹 102">
                <a:extLst>
                  <a:ext uri="{FF2B5EF4-FFF2-40B4-BE49-F238E27FC236}">
                    <a16:creationId xmlns:a16="http://schemas.microsoft.com/office/drawing/2014/main" id="{5715763D-1FB8-ABA5-E879-F31F63AA60EF}"/>
                  </a:ext>
                </a:extLst>
              </p:cNvPr>
              <p:cNvGrpSpPr/>
              <p:nvPr/>
            </p:nvGrpSpPr>
            <p:grpSpPr>
              <a:xfrm>
                <a:off x="1269542" y="4954287"/>
                <a:ext cx="339280" cy="2098172"/>
                <a:chOff x="851779" y="4928756"/>
                <a:chExt cx="339280" cy="2098172"/>
              </a:xfrm>
            </p:grpSpPr>
            <p:sp>
              <p:nvSpPr>
                <p:cNvPr id="112" name="TextBox 111">
                  <a:extLst>
                    <a:ext uri="{FF2B5EF4-FFF2-40B4-BE49-F238E27FC236}">
                      <a16:creationId xmlns:a16="http://schemas.microsoft.com/office/drawing/2014/main" id="{288AB8B6-854A-97F9-8E92-D87582975A98}"/>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so</a:t>
                  </a:r>
                  <a:endParaRPr lang="ko-KR" altLang="en-US" sz="1000" dirty="0"/>
                </a:p>
              </p:txBody>
            </p:sp>
            <p:grpSp>
              <p:nvGrpSpPr>
                <p:cNvPr id="113" name="그룹 112">
                  <a:extLst>
                    <a:ext uri="{FF2B5EF4-FFF2-40B4-BE49-F238E27FC236}">
                      <a16:creationId xmlns:a16="http://schemas.microsoft.com/office/drawing/2014/main" id="{4CFB05B5-F7B9-3613-B560-C785E65AA38A}"/>
                    </a:ext>
                  </a:extLst>
                </p:cNvPr>
                <p:cNvGrpSpPr/>
                <p:nvPr/>
              </p:nvGrpSpPr>
              <p:grpSpPr>
                <a:xfrm>
                  <a:off x="914400" y="5189853"/>
                  <a:ext cx="214171" cy="857456"/>
                  <a:chOff x="301841" y="4171205"/>
                  <a:chExt cx="214171" cy="857456"/>
                </a:xfrm>
                <a:solidFill>
                  <a:srgbClr val="F2AC9D"/>
                </a:solidFill>
              </p:grpSpPr>
              <p:sp>
                <p:nvSpPr>
                  <p:cNvPr id="115" name="직사각형 114">
                    <a:extLst>
                      <a:ext uri="{FF2B5EF4-FFF2-40B4-BE49-F238E27FC236}">
                        <a16:creationId xmlns:a16="http://schemas.microsoft.com/office/drawing/2014/main" id="{3DFF752D-0D7D-38EB-084B-E89C4CB3FBF1}"/>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직사각형 115">
                    <a:extLst>
                      <a:ext uri="{FF2B5EF4-FFF2-40B4-BE49-F238E27FC236}">
                        <a16:creationId xmlns:a16="http://schemas.microsoft.com/office/drawing/2014/main" id="{3D7A48EE-020D-E88A-881D-41DD6E7A2472}"/>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직사각형 116">
                    <a:extLst>
                      <a:ext uri="{FF2B5EF4-FFF2-40B4-BE49-F238E27FC236}">
                        <a16:creationId xmlns:a16="http://schemas.microsoft.com/office/drawing/2014/main" id="{103DA0EA-CCC0-4A3C-00E1-F1543A4A497F}"/>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직사각형 117">
                    <a:extLst>
                      <a:ext uri="{FF2B5EF4-FFF2-40B4-BE49-F238E27FC236}">
                        <a16:creationId xmlns:a16="http://schemas.microsoft.com/office/drawing/2014/main" id="{2BA00DE7-9B43-D81D-B5F3-E221940CE467}"/>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5C7F6C5E-FD15-5061-253E-F937B0B701ED}"/>
                        </a:ext>
                      </a:extLst>
                    </p:cNvPr>
                    <p:cNvSpPr txBox="1"/>
                    <p:nvPr/>
                  </p:nvSpPr>
                  <p:spPr>
                    <a:xfrm>
                      <a:off x="851779" y="4928756"/>
                      <a:ext cx="338554" cy="26045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4</m:t>
                                </m:r>
                              </m:sup>
                            </m:sSubSup>
                          </m:oMath>
                        </m:oMathPara>
                      </a14:m>
                      <a:endParaRPr lang="ko-KR" altLang="en-US" sz="1000" dirty="0"/>
                    </a:p>
                  </p:txBody>
                </p:sp>
              </mc:Choice>
              <mc:Fallback xmlns="">
                <p:sp>
                  <p:nvSpPr>
                    <p:cNvPr id="114" name="TextBox 113">
                      <a:extLst>
                        <a:ext uri="{FF2B5EF4-FFF2-40B4-BE49-F238E27FC236}">
                          <a16:creationId xmlns:a16="http://schemas.microsoft.com/office/drawing/2014/main" id="{5C7F6C5E-FD15-5061-253E-F937B0B701ED}"/>
                        </a:ext>
                      </a:extLst>
                    </p:cNvPr>
                    <p:cNvSpPr txBox="1">
                      <a:spLocks noRot="1" noChangeAspect="1" noMove="1" noResize="1" noEditPoints="1" noAdjustHandles="1" noChangeArrowheads="1" noChangeShapeType="1" noTextEdit="1"/>
                    </p:cNvSpPr>
                    <p:nvPr/>
                  </p:nvSpPr>
                  <p:spPr>
                    <a:xfrm>
                      <a:off x="851779" y="4928756"/>
                      <a:ext cx="338554" cy="260456"/>
                    </a:xfrm>
                    <a:prstGeom prst="rect">
                      <a:avLst/>
                    </a:prstGeom>
                    <a:blipFill>
                      <a:blip r:embed="rId11"/>
                      <a:stretch>
                        <a:fillRect/>
                      </a:stretch>
                    </a:blipFill>
                  </p:spPr>
                  <p:txBody>
                    <a:bodyPr/>
                    <a:lstStyle/>
                    <a:p>
                      <a:r>
                        <a:rPr lang="ko-KR" altLang="en-US">
                          <a:noFill/>
                        </a:rPr>
                        <a:t> </a:t>
                      </a:r>
                    </a:p>
                  </p:txBody>
                </p:sp>
              </mc:Fallback>
            </mc:AlternateContent>
          </p:grpSp>
          <p:grpSp>
            <p:nvGrpSpPr>
              <p:cNvPr id="104" name="그룹 103">
                <a:extLst>
                  <a:ext uri="{FF2B5EF4-FFF2-40B4-BE49-F238E27FC236}">
                    <a16:creationId xmlns:a16="http://schemas.microsoft.com/office/drawing/2014/main" id="{D26A3949-0A14-3814-9FBC-D6F1CAA2801D}"/>
                  </a:ext>
                </a:extLst>
              </p:cNvPr>
              <p:cNvGrpSpPr/>
              <p:nvPr/>
            </p:nvGrpSpPr>
            <p:grpSpPr>
              <a:xfrm>
                <a:off x="1501011" y="4954287"/>
                <a:ext cx="339280" cy="2098172"/>
                <a:chOff x="851779" y="4928756"/>
                <a:chExt cx="339280" cy="2098172"/>
              </a:xfrm>
            </p:grpSpPr>
            <p:sp>
              <p:nvSpPr>
                <p:cNvPr id="105" name="TextBox 104">
                  <a:extLst>
                    <a:ext uri="{FF2B5EF4-FFF2-40B4-BE49-F238E27FC236}">
                      <a16:creationId xmlns:a16="http://schemas.microsoft.com/office/drawing/2014/main" id="{49CD1B6F-B117-EAC9-1AFC-B82DD4C62191}"/>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affectionate</a:t>
                  </a:r>
                  <a:endParaRPr lang="ko-KR" altLang="en-US" sz="1000" dirty="0"/>
                </a:p>
              </p:txBody>
            </p:sp>
            <p:grpSp>
              <p:nvGrpSpPr>
                <p:cNvPr id="106" name="그룹 105">
                  <a:extLst>
                    <a:ext uri="{FF2B5EF4-FFF2-40B4-BE49-F238E27FC236}">
                      <a16:creationId xmlns:a16="http://schemas.microsoft.com/office/drawing/2014/main" id="{61625646-D93B-1CFB-0ABF-4B258E4206C8}"/>
                    </a:ext>
                  </a:extLst>
                </p:cNvPr>
                <p:cNvGrpSpPr/>
                <p:nvPr/>
              </p:nvGrpSpPr>
              <p:grpSpPr>
                <a:xfrm>
                  <a:off x="914400" y="5189853"/>
                  <a:ext cx="214171" cy="857456"/>
                  <a:chOff x="301841" y="4171205"/>
                  <a:chExt cx="214171" cy="857456"/>
                </a:xfrm>
                <a:solidFill>
                  <a:srgbClr val="F2AC9D"/>
                </a:solidFill>
              </p:grpSpPr>
              <p:sp>
                <p:nvSpPr>
                  <p:cNvPr id="108" name="직사각형 107">
                    <a:extLst>
                      <a:ext uri="{FF2B5EF4-FFF2-40B4-BE49-F238E27FC236}">
                        <a16:creationId xmlns:a16="http://schemas.microsoft.com/office/drawing/2014/main" id="{B9CA54FE-3055-FB58-CC99-839FE13CA99B}"/>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직사각형 108">
                    <a:extLst>
                      <a:ext uri="{FF2B5EF4-FFF2-40B4-BE49-F238E27FC236}">
                        <a16:creationId xmlns:a16="http://schemas.microsoft.com/office/drawing/2014/main" id="{9ED612BB-E1A9-55AE-BFFA-623AAD4D8751}"/>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직사각형 109">
                    <a:extLst>
                      <a:ext uri="{FF2B5EF4-FFF2-40B4-BE49-F238E27FC236}">
                        <a16:creationId xmlns:a16="http://schemas.microsoft.com/office/drawing/2014/main" id="{2C0B94A4-008F-1F97-177A-FE9104F73964}"/>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직사각형 110">
                    <a:extLst>
                      <a:ext uri="{FF2B5EF4-FFF2-40B4-BE49-F238E27FC236}">
                        <a16:creationId xmlns:a16="http://schemas.microsoft.com/office/drawing/2014/main" id="{3F3EAA59-0E07-6EE9-960A-5BC41A73BED6}"/>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0B17D7E0-917C-800B-44AB-B831F68EBAB1}"/>
                        </a:ext>
                      </a:extLst>
                    </p:cNvPr>
                    <p:cNvSpPr txBox="1"/>
                    <p:nvPr/>
                  </p:nvSpPr>
                  <p:spPr>
                    <a:xfrm>
                      <a:off x="851779" y="4928756"/>
                      <a:ext cx="338554" cy="2632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5</m:t>
                                </m:r>
                              </m:sup>
                            </m:sSubSup>
                          </m:oMath>
                        </m:oMathPara>
                      </a14:m>
                      <a:endParaRPr lang="ko-KR" altLang="en-US" sz="1000" dirty="0"/>
                    </a:p>
                  </p:txBody>
                </p:sp>
              </mc:Choice>
              <mc:Fallback xmlns="">
                <p:sp>
                  <p:nvSpPr>
                    <p:cNvPr id="107" name="TextBox 106">
                      <a:extLst>
                        <a:ext uri="{FF2B5EF4-FFF2-40B4-BE49-F238E27FC236}">
                          <a16:creationId xmlns:a16="http://schemas.microsoft.com/office/drawing/2014/main" id="{0B17D7E0-917C-800B-44AB-B831F68EBAB1}"/>
                        </a:ext>
                      </a:extLst>
                    </p:cNvPr>
                    <p:cNvSpPr txBox="1">
                      <a:spLocks noRot="1" noChangeAspect="1" noMove="1" noResize="1" noEditPoints="1" noAdjustHandles="1" noChangeArrowheads="1" noChangeShapeType="1" noTextEdit="1"/>
                    </p:cNvSpPr>
                    <p:nvPr/>
                  </p:nvSpPr>
                  <p:spPr>
                    <a:xfrm>
                      <a:off x="851779" y="4928756"/>
                      <a:ext cx="338554" cy="263277"/>
                    </a:xfrm>
                    <a:prstGeom prst="rect">
                      <a:avLst/>
                    </a:prstGeom>
                    <a:blipFill>
                      <a:blip r:embed="rId12"/>
                      <a:stretch>
                        <a:fillRect/>
                      </a:stretch>
                    </a:blipFill>
                  </p:spPr>
                  <p:txBody>
                    <a:bodyPr/>
                    <a:lstStyle/>
                    <a:p>
                      <a:r>
                        <a:rPr lang="ko-KR" altLang="en-US">
                          <a:noFill/>
                        </a:rPr>
                        <a:t> </a:t>
                      </a:r>
                    </a:p>
                  </p:txBody>
                </p:sp>
              </mc:Fallback>
            </mc:AlternateContent>
          </p:grpSp>
        </p:grpSp>
        <p:sp>
          <p:nvSpPr>
            <p:cNvPr id="154" name="사각형: 둥근 모서리 153">
              <a:extLst>
                <a:ext uri="{FF2B5EF4-FFF2-40B4-BE49-F238E27FC236}">
                  <a16:creationId xmlns:a16="http://schemas.microsoft.com/office/drawing/2014/main" id="{662DD5F9-3E4A-087A-6CB5-23EAB68746DF}"/>
                </a:ext>
              </a:extLst>
            </p:cNvPr>
            <p:cNvSpPr/>
            <p:nvPr/>
          </p:nvSpPr>
          <p:spPr>
            <a:xfrm>
              <a:off x="8367094" y="3738078"/>
              <a:ext cx="1198485" cy="399600"/>
            </a:xfrm>
            <a:prstGeom prst="roundRect">
              <a:avLst/>
            </a:prstGeom>
            <a:solidFill>
              <a:srgbClr val="AEC5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Linear</a:t>
              </a:r>
              <a:endParaRPr lang="ko-KR" altLang="en-US" dirty="0">
                <a:solidFill>
                  <a:sysClr val="windowText" lastClr="000000"/>
                </a:solidFill>
              </a:endParaRPr>
            </a:p>
          </p:txBody>
        </p:sp>
        <p:grpSp>
          <p:nvGrpSpPr>
            <p:cNvPr id="155" name="그룹 154">
              <a:extLst>
                <a:ext uri="{FF2B5EF4-FFF2-40B4-BE49-F238E27FC236}">
                  <a16:creationId xmlns:a16="http://schemas.microsoft.com/office/drawing/2014/main" id="{8E180813-53AF-1D40-9B91-AC8B8EDDBD8D}"/>
                </a:ext>
              </a:extLst>
            </p:cNvPr>
            <p:cNvGrpSpPr/>
            <p:nvPr/>
          </p:nvGrpSpPr>
          <p:grpSpPr>
            <a:xfrm>
              <a:off x="8205632" y="4144039"/>
              <a:ext cx="1494777" cy="2098565"/>
              <a:chOff x="345514" y="4954287"/>
              <a:chExt cx="1494777" cy="2098565"/>
            </a:xfrm>
          </p:grpSpPr>
          <p:grpSp>
            <p:nvGrpSpPr>
              <p:cNvPr id="156" name="그룹 155">
                <a:extLst>
                  <a:ext uri="{FF2B5EF4-FFF2-40B4-BE49-F238E27FC236}">
                    <a16:creationId xmlns:a16="http://schemas.microsoft.com/office/drawing/2014/main" id="{F9D05859-6C4C-7075-90B0-D43BBFF29D02}"/>
                  </a:ext>
                </a:extLst>
              </p:cNvPr>
              <p:cNvGrpSpPr/>
              <p:nvPr/>
            </p:nvGrpSpPr>
            <p:grpSpPr>
              <a:xfrm>
                <a:off x="345514" y="4954680"/>
                <a:ext cx="339280" cy="2098172"/>
                <a:chOff x="851779" y="4928756"/>
                <a:chExt cx="339280" cy="2098172"/>
              </a:xfrm>
            </p:grpSpPr>
            <p:sp>
              <p:nvSpPr>
                <p:cNvPr id="197" name="TextBox 196">
                  <a:extLst>
                    <a:ext uri="{FF2B5EF4-FFF2-40B4-BE49-F238E27FC236}">
                      <a16:creationId xmlns:a16="http://schemas.microsoft.com/office/drawing/2014/main" id="{89C42CCA-AD32-5819-85C2-104C1372CD56}"/>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The</a:t>
                  </a:r>
                  <a:endParaRPr lang="ko-KR" altLang="en-US" sz="1000" dirty="0"/>
                </a:p>
              </p:txBody>
            </p:sp>
            <p:grpSp>
              <p:nvGrpSpPr>
                <p:cNvPr id="198" name="그룹 197">
                  <a:extLst>
                    <a:ext uri="{FF2B5EF4-FFF2-40B4-BE49-F238E27FC236}">
                      <a16:creationId xmlns:a16="http://schemas.microsoft.com/office/drawing/2014/main" id="{1441DA3B-1301-71CC-CBE0-5711415842C7}"/>
                    </a:ext>
                  </a:extLst>
                </p:cNvPr>
                <p:cNvGrpSpPr/>
                <p:nvPr/>
              </p:nvGrpSpPr>
              <p:grpSpPr>
                <a:xfrm>
                  <a:off x="914400" y="5189853"/>
                  <a:ext cx="214171" cy="857456"/>
                  <a:chOff x="301841" y="4171205"/>
                  <a:chExt cx="214171" cy="857456"/>
                </a:xfrm>
                <a:solidFill>
                  <a:srgbClr val="F2AC9D"/>
                </a:solidFill>
              </p:grpSpPr>
              <p:sp>
                <p:nvSpPr>
                  <p:cNvPr id="200" name="직사각형 199">
                    <a:extLst>
                      <a:ext uri="{FF2B5EF4-FFF2-40B4-BE49-F238E27FC236}">
                        <a16:creationId xmlns:a16="http://schemas.microsoft.com/office/drawing/2014/main" id="{CE01DE44-F403-0C70-A562-A32126159033}"/>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1" name="직사각형 200">
                    <a:extLst>
                      <a:ext uri="{FF2B5EF4-FFF2-40B4-BE49-F238E27FC236}">
                        <a16:creationId xmlns:a16="http://schemas.microsoft.com/office/drawing/2014/main" id="{72C17C9A-3566-35D9-20E6-595FCE45E2C5}"/>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2" name="직사각형 201">
                    <a:extLst>
                      <a:ext uri="{FF2B5EF4-FFF2-40B4-BE49-F238E27FC236}">
                        <a16:creationId xmlns:a16="http://schemas.microsoft.com/office/drawing/2014/main" id="{B76A6C40-0A7B-BA47-EB67-92CF80D64270}"/>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3" name="직사각형 202">
                    <a:extLst>
                      <a:ext uri="{FF2B5EF4-FFF2-40B4-BE49-F238E27FC236}">
                        <a16:creationId xmlns:a16="http://schemas.microsoft.com/office/drawing/2014/main" id="{09987255-5468-914F-2343-F94933B82A17}"/>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E1E74D2D-D7FD-0A41-6E1D-D47DDCE0FE53}"/>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0</m:t>
                                </m:r>
                              </m:sup>
                            </m:sSubSup>
                          </m:oMath>
                        </m:oMathPara>
                      </a14:m>
                      <a:endParaRPr lang="ko-KR" altLang="en-US" sz="1000" dirty="0"/>
                    </a:p>
                  </p:txBody>
                </p:sp>
              </mc:Choice>
              <mc:Fallback xmlns="">
                <p:sp>
                  <p:nvSpPr>
                    <p:cNvPr id="199" name="TextBox 198">
                      <a:extLst>
                        <a:ext uri="{FF2B5EF4-FFF2-40B4-BE49-F238E27FC236}">
                          <a16:creationId xmlns:a16="http://schemas.microsoft.com/office/drawing/2014/main" id="{E1E74D2D-D7FD-0A41-6E1D-D47DDCE0FE53}"/>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3"/>
                      <a:stretch>
                        <a:fillRect/>
                      </a:stretch>
                    </a:blipFill>
                  </p:spPr>
                  <p:txBody>
                    <a:bodyPr/>
                    <a:lstStyle/>
                    <a:p>
                      <a:r>
                        <a:rPr lang="ko-KR" altLang="en-US">
                          <a:noFill/>
                        </a:rPr>
                        <a:t> </a:t>
                      </a:r>
                    </a:p>
                  </p:txBody>
                </p:sp>
              </mc:Fallback>
            </mc:AlternateContent>
          </p:grpSp>
          <p:grpSp>
            <p:nvGrpSpPr>
              <p:cNvPr id="157" name="그룹 156">
                <a:extLst>
                  <a:ext uri="{FF2B5EF4-FFF2-40B4-BE49-F238E27FC236}">
                    <a16:creationId xmlns:a16="http://schemas.microsoft.com/office/drawing/2014/main" id="{56E92FCF-3155-2530-E29C-E90E8018B624}"/>
                  </a:ext>
                </a:extLst>
              </p:cNvPr>
              <p:cNvGrpSpPr/>
              <p:nvPr/>
            </p:nvGrpSpPr>
            <p:grpSpPr>
              <a:xfrm>
                <a:off x="577049" y="4954680"/>
                <a:ext cx="339280" cy="2098172"/>
                <a:chOff x="851779" y="4928756"/>
                <a:chExt cx="339280" cy="2098172"/>
              </a:xfrm>
            </p:grpSpPr>
            <p:sp>
              <p:nvSpPr>
                <p:cNvPr id="190" name="TextBox 189">
                  <a:extLst>
                    <a:ext uri="{FF2B5EF4-FFF2-40B4-BE49-F238E27FC236}">
                      <a16:creationId xmlns:a16="http://schemas.microsoft.com/office/drawing/2014/main" id="{732CF48B-A69C-94C1-F95F-82FC1D5C66A0}"/>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err="1"/>
                    <a:t>shetland</a:t>
                  </a:r>
                  <a:endParaRPr lang="ko-KR" altLang="en-US" sz="1000" dirty="0"/>
                </a:p>
              </p:txBody>
            </p:sp>
            <p:grpSp>
              <p:nvGrpSpPr>
                <p:cNvPr id="191" name="그룹 190">
                  <a:extLst>
                    <a:ext uri="{FF2B5EF4-FFF2-40B4-BE49-F238E27FC236}">
                      <a16:creationId xmlns:a16="http://schemas.microsoft.com/office/drawing/2014/main" id="{3A627E4F-AF81-151B-F4EA-447E65AA00AB}"/>
                    </a:ext>
                  </a:extLst>
                </p:cNvPr>
                <p:cNvGrpSpPr/>
                <p:nvPr/>
              </p:nvGrpSpPr>
              <p:grpSpPr>
                <a:xfrm>
                  <a:off x="914400" y="5189853"/>
                  <a:ext cx="214171" cy="857456"/>
                  <a:chOff x="301841" y="4171205"/>
                  <a:chExt cx="214171" cy="857456"/>
                </a:xfrm>
                <a:solidFill>
                  <a:srgbClr val="F2AC9D"/>
                </a:solidFill>
              </p:grpSpPr>
              <p:sp>
                <p:nvSpPr>
                  <p:cNvPr id="193" name="직사각형 192">
                    <a:extLst>
                      <a:ext uri="{FF2B5EF4-FFF2-40B4-BE49-F238E27FC236}">
                        <a16:creationId xmlns:a16="http://schemas.microsoft.com/office/drawing/2014/main" id="{6445E384-94F2-D367-4511-031641A0337D}"/>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4" name="직사각형 193">
                    <a:extLst>
                      <a:ext uri="{FF2B5EF4-FFF2-40B4-BE49-F238E27FC236}">
                        <a16:creationId xmlns:a16="http://schemas.microsoft.com/office/drawing/2014/main" id="{08F033CD-B829-B95D-9AD1-C0C1E42D88D9}"/>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5" name="직사각형 194">
                    <a:extLst>
                      <a:ext uri="{FF2B5EF4-FFF2-40B4-BE49-F238E27FC236}">
                        <a16:creationId xmlns:a16="http://schemas.microsoft.com/office/drawing/2014/main" id="{3FB3C60A-D4C9-30EB-214A-91312528BBC8}"/>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6" name="직사각형 195">
                    <a:extLst>
                      <a:ext uri="{FF2B5EF4-FFF2-40B4-BE49-F238E27FC236}">
                        <a16:creationId xmlns:a16="http://schemas.microsoft.com/office/drawing/2014/main" id="{42777799-E658-781E-21BF-61C7A4CDBBA8}"/>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D868DE51-7A1C-2AC7-125B-4CB3F15C42F4}"/>
                        </a:ext>
                      </a:extLst>
                    </p:cNvPr>
                    <p:cNvSpPr txBox="1"/>
                    <p:nvPr/>
                  </p:nvSpPr>
                  <p:spPr>
                    <a:xfrm>
                      <a:off x="851779" y="4928756"/>
                      <a:ext cx="338554" cy="260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1</m:t>
                                </m:r>
                              </m:sup>
                            </m:sSubSup>
                          </m:oMath>
                        </m:oMathPara>
                      </a14:m>
                      <a:endParaRPr lang="ko-KR" altLang="en-US" sz="1000" dirty="0"/>
                    </a:p>
                  </p:txBody>
                </p:sp>
              </mc:Choice>
              <mc:Fallback xmlns="">
                <p:sp>
                  <p:nvSpPr>
                    <p:cNvPr id="192" name="TextBox 191">
                      <a:extLst>
                        <a:ext uri="{FF2B5EF4-FFF2-40B4-BE49-F238E27FC236}">
                          <a16:creationId xmlns:a16="http://schemas.microsoft.com/office/drawing/2014/main" id="{D868DE51-7A1C-2AC7-125B-4CB3F15C42F4}"/>
                        </a:ext>
                      </a:extLst>
                    </p:cNvPr>
                    <p:cNvSpPr txBox="1">
                      <a:spLocks noRot="1" noChangeAspect="1" noMove="1" noResize="1" noEditPoints="1" noAdjustHandles="1" noChangeArrowheads="1" noChangeShapeType="1" noTextEdit="1"/>
                    </p:cNvSpPr>
                    <p:nvPr/>
                  </p:nvSpPr>
                  <p:spPr>
                    <a:xfrm>
                      <a:off x="851779" y="4928756"/>
                      <a:ext cx="338554" cy="260777"/>
                    </a:xfrm>
                    <a:prstGeom prst="rect">
                      <a:avLst/>
                    </a:prstGeom>
                    <a:blipFill>
                      <a:blip r:embed="rId4"/>
                      <a:stretch>
                        <a:fillRect/>
                      </a:stretch>
                    </a:blipFill>
                  </p:spPr>
                  <p:txBody>
                    <a:bodyPr/>
                    <a:lstStyle/>
                    <a:p>
                      <a:r>
                        <a:rPr lang="ko-KR" altLang="en-US">
                          <a:noFill/>
                        </a:rPr>
                        <a:t> </a:t>
                      </a:r>
                    </a:p>
                  </p:txBody>
                </p:sp>
              </mc:Fallback>
            </mc:AlternateContent>
          </p:grpSp>
          <p:grpSp>
            <p:nvGrpSpPr>
              <p:cNvPr id="158" name="그룹 157">
                <a:extLst>
                  <a:ext uri="{FF2B5EF4-FFF2-40B4-BE49-F238E27FC236}">
                    <a16:creationId xmlns:a16="http://schemas.microsoft.com/office/drawing/2014/main" id="{1900EB88-4D5C-A74D-904C-290638CDDC56}"/>
                  </a:ext>
                </a:extLst>
              </p:cNvPr>
              <p:cNvGrpSpPr/>
              <p:nvPr/>
            </p:nvGrpSpPr>
            <p:grpSpPr>
              <a:xfrm>
                <a:off x="807858" y="4954680"/>
                <a:ext cx="339280" cy="2098172"/>
                <a:chOff x="851779" y="4928756"/>
                <a:chExt cx="339280" cy="2098172"/>
              </a:xfrm>
            </p:grpSpPr>
            <p:sp>
              <p:nvSpPr>
                <p:cNvPr id="183" name="TextBox 182">
                  <a:extLst>
                    <a:ext uri="{FF2B5EF4-FFF2-40B4-BE49-F238E27FC236}">
                      <a16:creationId xmlns:a16="http://schemas.microsoft.com/office/drawing/2014/main" id="{514B3D2E-6EC7-C4E9-3772-9EFBE892D5E9}"/>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sheepdog</a:t>
                  </a:r>
                  <a:endParaRPr lang="ko-KR" altLang="en-US" sz="1000" dirty="0"/>
                </a:p>
              </p:txBody>
            </p:sp>
            <p:grpSp>
              <p:nvGrpSpPr>
                <p:cNvPr id="184" name="그룹 183">
                  <a:extLst>
                    <a:ext uri="{FF2B5EF4-FFF2-40B4-BE49-F238E27FC236}">
                      <a16:creationId xmlns:a16="http://schemas.microsoft.com/office/drawing/2014/main" id="{D67B92DB-0AAD-D275-FD25-6C115E881C82}"/>
                    </a:ext>
                  </a:extLst>
                </p:cNvPr>
                <p:cNvGrpSpPr/>
                <p:nvPr/>
              </p:nvGrpSpPr>
              <p:grpSpPr>
                <a:xfrm>
                  <a:off x="914400" y="5189853"/>
                  <a:ext cx="214171" cy="857456"/>
                  <a:chOff x="301841" y="4171205"/>
                  <a:chExt cx="214171" cy="857456"/>
                </a:xfrm>
                <a:solidFill>
                  <a:srgbClr val="F2AC9D"/>
                </a:solidFill>
              </p:grpSpPr>
              <p:sp>
                <p:nvSpPr>
                  <p:cNvPr id="186" name="직사각형 185">
                    <a:extLst>
                      <a:ext uri="{FF2B5EF4-FFF2-40B4-BE49-F238E27FC236}">
                        <a16:creationId xmlns:a16="http://schemas.microsoft.com/office/drawing/2014/main" id="{495920FB-1E90-D0F7-2830-EAB1FF2BA55E}"/>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7" name="직사각형 186">
                    <a:extLst>
                      <a:ext uri="{FF2B5EF4-FFF2-40B4-BE49-F238E27FC236}">
                        <a16:creationId xmlns:a16="http://schemas.microsoft.com/office/drawing/2014/main" id="{B7A418FB-8E68-621A-9DD3-4FA2719042EB}"/>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8" name="직사각형 187">
                    <a:extLst>
                      <a:ext uri="{FF2B5EF4-FFF2-40B4-BE49-F238E27FC236}">
                        <a16:creationId xmlns:a16="http://schemas.microsoft.com/office/drawing/2014/main" id="{682C1E5D-8A09-2895-AA61-410B908D558F}"/>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9" name="직사각형 188">
                    <a:extLst>
                      <a:ext uri="{FF2B5EF4-FFF2-40B4-BE49-F238E27FC236}">
                        <a16:creationId xmlns:a16="http://schemas.microsoft.com/office/drawing/2014/main" id="{9936CD7E-7619-DABC-1D8C-BBF650AE042D}"/>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E616A4DC-6208-748E-3470-8CD85382B60B}"/>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2</m:t>
                                </m:r>
                              </m:sup>
                            </m:sSubSup>
                          </m:oMath>
                        </m:oMathPara>
                      </a14:m>
                      <a:endParaRPr lang="ko-KR" altLang="en-US" sz="1000" dirty="0"/>
                    </a:p>
                  </p:txBody>
                </p:sp>
              </mc:Choice>
              <mc:Fallback xmlns="">
                <p:sp>
                  <p:nvSpPr>
                    <p:cNvPr id="185" name="TextBox 184">
                      <a:extLst>
                        <a:ext uri="{FF2B5EF4-FFF2-40B4-BE49-F238E27FC236}">
                          <a16:creationId xmlns:a16="http://schemas.microsoft.com/office/drawing/2014/main" id="{E616A4DC-6208-748E-3470-8CD85382B60B}"/>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5"/>
                      <a:stretch>
                        <a:fillRect/>
                      </a:stretch>
                    </a:blipFill>
                  </p:spPr>
                  <p:txBody>
                    <a:bodyPr/>
                    <a:lstStyle/>
                    <a:p>
                      <a:r>
                        <a:rPr lang="ko-KR" altLang="en-US">
                          <a:noFill/>
                        </a:rPr>
                        <a:t> </a:t>
                      </a:r>
                    </a:p>
                  </p:txBody>
                </p:sp>
              </mc:Fallback>
            </mc:AlternateContent>
          </p:grpSp>
          <p:grpSp>
            <p:nvGrpSpPr>
              <p:cNvPr id="159" name="그룹 158">
                <a:extLst>
                  <a:ext uri="{FF2B5EF4-FFF2-40B4-BE49-F238E27FC236}">
                    <a16:creationId xmlns:a16="http://schemas.microsoft.com/office/drawing/2014/main" id="{8F49FB60-2286-F534-1BF1-950030E39970}"/>
                  </a:ext>
                </a:extLst>
              </p:cNvPr>
              <p:cNvGrpSpPr/>
              <p:nvPr/>
            </p:nvGrpSpPr>
            <p:grpSpPr>
              <a:xfrm>
                <a:off x="1039393" y="4954680"/>
                <a:ext cx="339280" cy="2098172"/>
                <a:chOff x="851779" y="4928756"/>
                <a:chExt cx="339280" cy="2098172"/>
              </a:xfrm>
            </p:grpSpPr>
            <p:sp>
              <p:nvSpPr>
                <p:cNvPr id="176" name="TextBox 175">
                  <a:extLst>
                    <a:ext uri="{FF2B5EF4-FFF2-40B4-BE49-F238E27FC236}">
                      <a16:creationId xmlns:a16="http://schemas.microsoft.com/office/drawing/2014/main" id="{4E641D05-5DD2-3975-8D62-0AA19DC873D5}"/>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is</a:t>
                  </a:r>
                  <a:endParaRPr lang="ko-KR" altLang="en-US" sz="1000" dirty="0"/>
                </a:p>
              </p:txBody>
            </p:sp>
            <p:grpSp>
              <p:nvGrpSpPr>
                <p:cNvPr id="177" name="그룹 176">
                  <a:extLst>
                    <a:ext uri="{FF2B5EF4-FFF2-40B4-BE49-F238E27FC236}">
                      <a16:creationId xmlns:a16="http://schemas.microsoft.com/office/drawing/2014/main" id="{3987EC5A-8FA0-A42A-7A73-F5372BFCD8FD}"/>
                    </a:ext>
                  </a:extLst>
                </p:cNvPr>
                <p:cNvGrpSpPr/>
                <p:nvPr/>
              </p:nvGrpSpPr>
              <p:grpSpPr>
                <a:xfrm>
                  <a:off x="914400" y="5189853"/>
                  <a:ext cx="214171" cy="857456"/>
                  <a:chOff x="301841" y="4171205"/>
                  <a:chExt cx="214171" cy="857456"/>
                </a:xfrm>
                <a:solidFill>
                  <a:srgbClr val="F2AC9D"/>
                </a:solidFill>
              </p:grpSpPr>
              <p:sp>
                <p:nvSpPr>
                  <p:cNvPr id="179" name="직사각형 178">
                    <a:extLst>
                      <a:ext uri="{FF2B5EF4-FFF2-40B4-BE49-F238E27FC236}">
                        <a16:creationId xmlns:a16="http://schemas.microsoft.com/office/drawing/2014/main" id="{7A6EA559-1AF8-662D-75C0-FB23D1BE9E0F}"/>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0" name="직사각형 179">
                    <a:extLst>
                      <a:ext uri="{FF2B5EF4-FFF2-40B4-BE49-F238E27FC236}">
                        <a16:creationId xmlns:a16="http://schemas.microsoft.com/office/drawing/2014/main" id="{BCCF2AA1-4A99-3427-D2BA-67269173DCB4}"/>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1" name="직사각형 180">
                    <a:extLst>
                      <a:ext uri="{FF2B5EF4-FFF2-40B4-BE49-F238E27FC236}">
                        <a16:creationId xmlns:a16="http://schemas.microsoft.com/office/drawing/2014/main" id="{C98C47C1-A049-BFE6-3860-DA924E2AC1B7}"/>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2" name="직사각형 181">
                    <a:extLst>
                      <a:ext uri="{FF2B5EF4-FFF2-40B4-BE49-F238E27FC236}">
                        <a16:creationId xmlns:a16="http://schemas.microsoft.com/office/drawing/2014/main" id="{A6FDB6EB-A7B5-21D8-DE01-01B40578295C}"/>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78" name="TextBox 177">
                      <a:extLst>
                        <a:ext uri="{FF2B5EF4-FFF2-40B4-BE49-F238E27FC236}">
                          <a16:creationId xmlns:a16="http://schemas.microsoft.com/office/drawing/2014/main" id="{5E975254-9628-4413-3BD0-73063F040406}"/>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3</m:t>
                                </m:r>
                              </m:sup>
                            </m:sSubSup>
                          </m:oMath>
                        </m:oMathPara>
                      </a14:m>
                      <a:endParaRPr lang="ko-KR" altLang="en-US" sz="1000" dirty="0"/>
                    </a:p>
                  </p:txBody>
                </p:sp>
              </mc:Choice>
              <mc:Fallback xmlns="">
                <p:sp>
                  <p:nvSpPr>
                    <p:cNvPr id="178" name="TextBox 177">
                      <a:extLst>
                        <a:ext uri="{FF2B5EF4-FFF2-40B4-BE49-F238E27FC236}">
                          <a16:creationId xmlns:a16="http://schemas.microsoft.com/office/drawing/2014/main" id="{5E975254-9628-4413-3BD0-73063F040406}"/>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6"/>
                      <a:stretch>
                        <a:fillRect/>
                      </a:stretch>
                    </a:blipFill>
                  </p:spPr>
                  <p:txBody>
                    <a:bodyPr/>
                    <a:lstStyle/>
                    <a:p>
                      <a:r>
                        <a:rPr lang="ko-KR" altLang="en-US">
                          <a:noFill/>
                        </a:rPr>
                        <a:t> </a:t>
                      </a:r>
                    </a:p>
                  </p:txBody>
                </p:sp>
              </mc:Fallback>
            </mc:AlternateContent>
          </p:grpSp>
          <p:grpSp>
            <p:nvGrpSpPr>
              <p:cNvPr id="160" name="그룹 159">
                <a:extLst>
                  <a:ext uri="{FF2B5EF4-FFF2-40B4-BE49-F238E27FC236}">
                    <a16:creationId xmlns:a16="http://schemas.microsoft.com/office/drawing/2014/main" id="{A3B570A3-9372-251A-DFDB-0109B113E389}"/>
                  </a:ext>
                </a:extLst>
              </p:cNvPr>
              <p:cNvGrpSpPr/>
              <p:nvPr/>
            </p:nvGrpSpPr>
            <p:grpSpPr>
              <a:xfrm>
                <a:off x="1269542" y="4954287"/>
                <a:ext cx="339280" cy="2098172"/>
                <a:chOff x="851779" y="4928756"/>
                <a:chExt cx="339280" cy="2098172"/>
              </a:xfrm>
            </p:grpSpPr>
            <p:sp>
              <p:nvSpPr>
                <p:cNvPr id="169" name="TextBox 168">
                  <a:extLst>
                    <a:ext uri="{FF2B5EF4-FFF2-40B4-BE49-F238E27FC236}">
                      <a16:creationId xmlns:a16="http://schemas.microsoft.com/office/drawing/2014/main" id="{5FBDAE4E-EFA5-7248-1150-8EE52DC1D0E2}"/>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so</a:t>
                  </a:r>
                  <a:endParaRPr lang="ko-KR" altLang="en-US" sz="1000" dirty="0"/>
                </a:p>
              </p:txBody>
            </p:sp>
            <p:grpSp>
              <p:nvGrpSpPr>
                <p:cNvPr id="170" name="그룹 169">
                  <a:extLst>
                    <a:ext uri="{FF2B5EF4-FFF2-40B4-BE49-F238E27FC236}">
                      <a16:creationId xmlns:a16="http://schemas.microsoft.com/office/drawing/2014/main" id="{8CE744FE-6D07-B3B8-3DF3-F73F47FFA9C8}"/>
                    </a:ext>
                  </a:extLst>
                </p:cNvPr>
                <p:cNvGrpSpPr/>
                <p:nvPr/>
              </p:nvGrpSpPr>
              <p:grpSpPr>
                <a:xfrm>
                  <a:off x="914400" y="5189853"/>
                  <a:ext cx="214171" cy="857456"/>
                  <a:chOff x="301841" y="4171205"/>
                  <a:chExt cx="214171" cy="857456"/>
                </a:xfrm>
                <a:solidFill>
                  <a:srgbClr val="F2AC9D"/>
                </a:solidFill>
              </p:grpSpPr>
              <p:sp>
                <p:nvSpPr>
                  <p:cNvPr id="172" name="직사각형 171">
                    <a:extLst>
                      <a:ext uri="{FF2B5EF4-FFF2-40B4-BE49-F238E27FC236}">
                        <a16:creationId xmlns:a16="http://schemas.microsoft.com/office/drawing/2014/main" id="{90B44AA4-5849-F8B9-959B-23E935934EB2}"/>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3" name="직사각형 172">
                    <a:extLst>
                      <a:ext uri="{FF2B5EF4-FFF2-40B4-BE49-F238E27FC236}">
                        <a16:creationId xmlns:a16="http://schemas.microsoft.com/office/drawing/2014/main" id="{70A13E17-3DE9-50D9-EF49-0BB775E42599}"/>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4" name="직사각형 173">
                    <a:extLst>
                      <a:ext uri="{FF2B5EF4-FFF2-40B4-BE49-F238E27FC236}">
                        <a16:creationId xmlns:a16="http://schemas.microsoft.com/office/drawing/2014/main" id="{7BE11167-D77F-2A8E-C847-0853C26584C6}"/>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5" name="직사각형 174">
                    <a:extLst>
                      <a:ext uri="{FF2B5EF4-FFF2-40B4-BE49-F238E27FC236}">
                        <a16:creationId xmlns:a16="http://schemas.microsoft.com/office/drawing/2014/main" id="{156F3F1C-5437-F82B-0EFC-E84257BE6EAA}"/>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71" name="TextBox 170">
                      <a:extLst>
                        <a:ext uri="{FF2B5EF4-FFF2-40B4-BE49-F238E27FC236}">
                          <a16:creationId xmlns:a16="http://schemas.microsoft.com/office/drawing/2014/main" id="{886239B2-E78F-4A82-6E68-48716A88CFD9}"/>
                        </a:ext>
                      </a:extLst>
                    </p:cNvPr>
                    <p:cNvSpPr txBox="1"/>
                    <p:nvPr/>
                  </p:nvSpPr>
                  <p:spPr>
                    <a:xfrm>
                      <a:off x="851779" y="4928756"/>
                      <a:ext cx="338554" cy="26045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4</m:t>
                                </m:r>
                              </m:sup>
                            </m:sSubSup>
                          </m:oMath>
                        </m:oMathPara>
                      </a14:m>
                      <a:endParaRPr lang="ko-KR" altLang="en-US" sz="1000" dirty="0"/>
                    </a:p>
                  </p:txBody>
                </p:sp>
              </mc:Choice>
              <mc:Fallback xmlns="">
                <p:sp>
                  <p:nvSpPr>
                    <p:cNvPr id="171" name="TextBox 170">
                      <a:extLst>
                        <a:ext uri="{FF2B5EF4-FFF2-40B4-BE49-F238E27FC236}">
                          <a16:creationId xmlns:a16="http://schemas.microsoft.com/office/drawing/2014/main" id="{886239B2-E78F-4A82-6E68-48716A88CFD9}"/>
                        </a:ext>
                      </a:extLst>
                    </p:cNvPr>
                    <p:cNvSpPr txBox="1">
                      <a:spLocks noRot="1" noChangeAspect="1" noMove="1" noResize="1" noEditPoints="1" noAdjustHandles="1" noChangeArrowheads="1" noChangeShapeType="1" noTextEdit="1"/>
                    </p:cNvSpPr>
                    <p:nvPr/>
                  </p:nvSpPr>
                  <p:spPr>
                    <a:xfrm>
                      <a:off x="851779" y="4928756"/>
                      <a:ext cx="338554" cy="260456"/>
                    </a:xfrm>
                    <a:prstGeom prst="rect">
                      <a:avLst/>
                    </a:prstGeom>
                    <a:blipFill>
                      <a:blip r:embed="rId11"/>
                      <a:stretch>
                        <a:fillRect/>
                      </a:stretch>
                    </a:blipFill>
                  </p:spPr>
                  <p:txBody>
                    <a:bodyPr/>
                    <a:lstStyle/>
                    <a:p>
                      <a:r>
                        <a:rPr lang="ko-KR" altLang="en-US">
                          <a:noFill/>
                        </a:rPr>
                        <a:t> </a:t>
                      </a:r>
                    </a:p>
                  </p:txBody>
                </p:sp>
              </mc:Fallback>
            </mc:AlternateContent>
          </p:grpSp>
          <p:grpSp>
            <p:nvGrpSpPr>
              <p:cNvPr id="161" name="그룹 160">
                <a:extLst>
                  <a:ext uri="{FF2B5EF4-FFF2-40B4-BE49-F238E27FC236}">
                    <a16:creationId xmlns:a16="http://schemas.microsoft.com/office/drawing/2014/main" id="{67BE3E7A-F3D8-800F-2E0A-A9B5BDA2B4BB}"/>
                  </a:ext>
                </a:extLst>
              </p:cNvPr>
              <p:cNvGrpSpPr/>
              <p:nvPr/>
            </p:nvGrpSpPr>
            <p:grpSpPr>
              <a:xfrm>
                <a:off x="1501011" y="4954287"/>
                <a:ext cx="339280" cy="2098172"/>
                <a:chOff x="851779" y="4928756"/>
                <a:chExt cx="339280" cy="2098172"/>
              </a:xfrm>
            </p:grpSpPr>
            <p:sp>
              <p:nvSpPr>
                <p:cNvPr id="162" name="TextBox 161">
                  <a:extLst>
                    <a:ext uri="{FF2B5EF4-FFF2-40B4-BE49-F238E27FC236}">
                      <a16:creationId xmlns:a16="http://schemas.microsoft.com/office/drawing/2014/main" id="{F19C2CCA-F090-371A-48F9-E51EA04E8521}"/>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affectionate</a:t>
                  </a:r>
                  <a:endParaRPr lang="ko-KR" altLang="en-US" sz="1000" dirty="0"/>
                </a:p>
              </p:txBody>
            </p:sp>
            <p:grpSp>
              <p:nvGrpSpPr>
                <p:cNvPr id="163" name="그룹 162">
                  <a:extLst>
                    <a:ext uri="{FF2B5EF4-FFF2-40B4-BE49-F238E27FC236}">
                      <a16:creationId xmlns:a16="http://schemas.microsoft.com/office/drawing/2014/main" id="{42B123B6-DA73-B5B4-4C9F-51230F1CA77B}"/>
                    </a:ext>
                  </a:extLst>
                </p:cNvPr>
                <p:cNvGrpSpPr/>
                <p:nvPr/>
              </p:nvGrpSpPr>
              <p:grpSpPr>
                <a:xfrm>
                  <a:off x="914400" y="5189853"/>
                  <a:ext cx="214171" cy="857456"/>
                  <a:chOff x="301841" y="4171205"/>
                  <a:chExt cx="214171" cy="857456"/>
                </a:xfrm>
                <a:solidFill>
                  <a:srgbClr val="F2AC9D"/>
                </a:solidFill>
              </p:grpSpPr>
              <p:sp>
                <p:nvSpPr>
                  <p:cNvPr id="165" name="직사각형 164">
                    <a:extLst>
                      <a:ext uri="{FF2B5EF4-FFF2-40B4-BE49-F238E27FC236}">
                        <a16:creationId xmlns:a16="http://schemas.microsoft.com/office/drawing/2014/main" id="{CECC12BA-A99D-FA2C-80A1-A32D65F9947E}"/>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6" name="직사각형 165">
                    <a:extLst>
                      <a:ext uri="{FF2B5EF4-FFF2-40B4-BE49-F238E27FC236}">
                        <a16:creationId xmlns:a16="http://schemas.microsoft.com/office/drawing/2014/main" id="{12EC0D96-6001-B156-5E18-4B66A51F18C2}"/>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7" name="직사각형 166">
                    <a:extLst>
                      <a:ext uri="{FF2B5EF4-FFF2-40B4-BE49-F238E27FC236}">
                        <a16:creationId xmlns:a16="http://schemas.microsoft.com/office/drawing/2014/main" id="{D6AE9827-BEAD-2C0B-D813-E0A62BBA3403}"/>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8" name="직사각형 167">
                    <a:extLst>
                      <a:ext uri="{FF2B5EF4-FFF2-40B4-BE49-F238E27FC236}">
                        <a16:creationId xmlns:a16="http://schemas.microsoft.com/office/drawing/2014/main" id="{D10614A8-1548-F929-1721-2AFA57F82C15}"/>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64" name="TextBox 163">
                      <a:extLst>
                        <a:ext uri="{FF2B5EF4-FFF2-40B4-BE49-F238E27FC236}">
                          <a16:creationId xmlns:a16="http://schemas.microsoft.com/office/drawing/2014/main" id="{8E0DEF76-B200-4D09-4FC8-DC8600E4568C}"/>
                        </a:ext>
                      </a:extLst>
                    </p:cNvPr>
                    <p:cNvSpPr txBox="1"/>
                    <p:nvPr/>
                  </p:nvSpPr>
                  <p:spPr>
                    <a:xfrm>
                      <a:off x="851779" y="4928756"/>
                      <a:ext cx="338554" cy="2632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5</m:t>
                                </m:r>
                              </m:sup>
                            </m:sSubSup>
                          </m:oMath>
                        </m:oMathPara>
                      </a14:m>
                      <a:endParaRPr lang="ko-KR" altLang="en-US" sz="1000" dirty="0"/>
                    </a:p>
                  </p:txBody>
                </p:sp>
              </mc:Choice>
              <mc:Fallback xmlns="">
                <p:sp>
                  <p:nvSpPr>
                    <p:cNvPr id="164" name="TextBox 163">
                      <a:extLst>
                        <a:ext uri="{FF2B5EF4-FFF2-40B4-BE49-F238E27FC236}">
                          <a16:creationId xmlns:a16="http://schemas.microsoft.com/office/drawing/2014/main" id="{8E0DEF76-B200-4D09-4FC8-DC8600E4568C}"/>
                        </a:ext>
                      </a:extLst>
                    </p:cNvPr>
                    <p:cNvSpPr txBox="1">
                      <a:spLocks noRot="1" noChangeAspect="1" noMove="1" noResize="1" noEditPoints="1" noAdjustHandles="1" noChangeArrowheads="1" noChangeShapeType="1" noTextEdit="1"/>
                    </p:cNvSpPr>
                    <p:nvPr/>
                  </p:nvSpPr>
                  <p:spPr>
                    <a:xfrm>
                      <a:off x="851779" y="4928756"/>
                      <a:ext cx="338554" cy="263277"/>
                    </a:xfrm>
                    <a:prstGeom prst="rect">
                      <a:avLst/>
                    </a:prstGeom>
                    <a:blipFill>
                      <a:blip r:embed="rId12"/>
                      <a:stretch>
                        <a:fillRect/>
                      </a:stretch>
                    </a:blipFill>
                  </p:spPr>
                  <p:txBody>
                    <a:bodyPr/>
                    <a:lstStyle/>
                    <a:p>
                      <a:r>
                        <a:rPr lang="ko-KR" altLang="en-US">
                          <a:noFill/>
                        </a:rPr>
                        <a:t> </a:t>
                      </a:r>
                    </a:p>
                  </p:txBody>
                </p:sp>
              </mc:Fallback>
            </mc:AlternateContent>
          </p:grpSp>
        </p:grpSp>
        <p:sp>
          <p:nvSpPr>
            <p:cNvPr id="204" name="TextBox 203">
              <a:extLst>
                <a:ext uri="{FF2B5EF4-FFF2-40B4-BE49-F238E27FC236}">
                  <a16:creationId xmlns:a16="http://schemas.microsoft.com/office/drawing/2014/main" id="{613E2ADD-FB7E-44A7-3050-D43679219482}"/>
                </a:ext>
              </a:extLst>
            </p:cNvPr>
            <p:cNvSpPr txBox="1"/>
            <p:nvPr/>
          </p:nvSpPr>
          <p:spPr>
            <a:xfrm>
              <a:off x="6852789" y="5935775"/>
              <a:ext cx="295113" cy="369332"/>
            </a:xfrm>
            <a:prstGeom prst="rect">
              <a:avLst/>
            </a:prstGeom>
            <a:noFill/>
          </p:spPr>
          <p:txBody>
            <a:bodyPr wrap="square" rtlCol="0" anchor="ctr">
              <a:spAutoFit/>
            </a:bodyPr>
            <a:lstStyle/>
            <a:p>
              <a:pPr algn="ctr"/>
              <a:r>
                <a:rPr lang="en-US" altLang="ko-KR" dirty="0"/>
                <a:t>K</a:t>
              </a:r>
              <a:endParaRPr lang="ko-KR" altLang="en-US" dirty="0"/>
            </a:p>
          </p:txBody>
        </p:sp>
      </p:grpSp>
      <p:sp>
        <p:nvSpPr>
          <p:cNvPr id="263" name="TextBox 262">
            <a:extLst>
              <a:ext uri="{FF2B5EF4-FFF2-40B4-BE49-F238E27FC236}">
                <a16:creationId xmlns:a16="http://schemas.microsoft.com/office/drawing/2014/main" id="{0F39392B-1FE1-39AC-CDDD-1817933ACFDC}"/>
              </a:ext>
            </a:extLst>
          </p:cNvPr>
          <p:cNvSpPr txBox="1"/>
          <p:nvPr/>
        </p:nvSpPr>
        <p:spPr>
          <a:xfrm>
            <a:off x="6960321" y="2355366"/>
            <a:ext cx="857458" cy="369332"/>
          </a:xfrm>
          <a:prstGeom prst="rect">
            <a:avLst/>
          </a:prstGeom>
          <a:noFill/>
        </p:spPr>
        <p:txBody>
          <a:bodyPr wrap="square" rtlCol="0">
            <a:spAutoFit/>
          </a:bodyPr>
          <a:lstStyle/>
          <a:p>
            <a:pPr algn="ctr"/>
            <a:r>
              <a:rPr lang="en-US" altLang="ko-KR" dirty="0">
                <a:solidFill>
                  <a:schemeClr val="accent3">
                    <a:lumMod val="50000"/>
                  </a:schemeClr>
                </a:solidFill>
              </a:rPr>
              <a:t>6 X</a:t>
            </a:r>
            <a:r>
              <a:rPr lang="ko-KR" altLang="en-US" dirty="0">
                <a:solidFill>
                  <a:schemeClr val="accent3">
                    <a:lumMod val="50000"/>
                  </a:schemeClr>
                </a:solidFill>
              </a:rPr>
              <a:t> </a:t>
            </a:r>
            <a:r>
              <a:rPr lang="en-US" altLang="ko-KR" dirty="0">
                <a:solidFill>
                  <a:schemeClr val="accent3">
                    <a:lumMod val="50000"/>
                  </a:schemeClr>
                </a:solidFill>
              </a:rPr>
              <a:t>3</a:t>
            </a:r>
            <a:endParaRPr lang="ko-KR" altLang="en-US" dirty="0">
              <a:solidFill>
                <a:schemeClr val="accent3">
                  <a:lumMod val="50000"/>
                </a:schemeClr>
              </a:solidFill>
            </a:endParaRPr>
          </a:p>
        </p:txBody>
      </p:sp>
      <p:sp>
        <p:nvSpPr>
          <p:cNvPr id="265" name="TextBox 264">
            <a:extLst>
              <a:ext uri="{FF2B5EF4-FFF2-40B4-BE49-F238E27FC236}">
                <a16:creationId xmlns:a16="http://schemas.microsoft.com/office/drawing/2014/main" id="{11A348E5-DA6A-CF73-687E-C552A16339DB}"/>
              </a:ext>
            </a:extLst>
          </p:cNvPr>
          <p:cNvSpPr txBox="1"/>
          <p:nvPr/>
        </p:nvSpPr>
        <p:spPr>
          <a:xfrm>
            <a:off x="8623343" y="2362840"/>
            <a:ext cx="857458" cy="369332"/>
          </a:xfrm>
          <a:prstGeom prst="rect">
            <a:avLst/>
          </a:prstGeom>
          <a:noFill/>
        </p:spPr>
        <p:txBody>
          <a:bodyPr wrap="square" rtlCol="0">
            <a:spAutoFit/>
          </a:bodyPr>
          <a:lstStyle/>
          <a:p>
            <a:pPr algn="ctr"/>
            <a:r>
              <a:rPr lang="en-US" altLang="ko-KR" dirty="0">
                <a:solidFill>
                  <a:schemeClr val="accent3">
                    <a:lumMod val="50000"/>
                  </a:schemeClr>
                </a:solidFill>
              </a:rPr>
              <a:t>3 X</a:t>
            </a:r>
            <a:r>
              <a:rPr lang="ko-KR" altLang="en-US" dirty="0">
                <a:solidFill>
                  <a:schemeClr val="accent3">
                    <a:lumMod val="50000"/>
                  </a:schemeClr>
                </a:solidFill>
              </a:rPr>
              <a:t> </a:t>
            </a:r>
            <a:r>
              <a:rPr lang="en-US" altLang="ko-KR" dirty="0">
                <a:solidFill>
                  <a:schemeClr val="accent3">
                    <a:lumMod val="50000"/>
                  </a:schemeClr>
                </a:solidFill>
              </a:rPr>
              <a:t>6</a:t>
            </a:r>
            <a:endParaRPr lang="ko-KR" altLang="en-US" dirty="0">
              <a:solidFill>
                <a:schemeClr val="accent3">
                  <a:lumMod val="50000"/>
                </a:schemeClr>
              </a:solidFill>
            </a:endParaRPr>
          </a:p>
        </p:txBody>
      </p:sp>
      <p:sp>
        <p:nvSpPr>
          <p:cNvPr id="267" name="TextBox 266">
            <a:extLst>
              <a:ext uri="{FF2B5EF4-FFF2-40B4-BE49-F238E27FC236}">
                <a16:creationId xmlns:a16="http://schemas.microsoft.com/office/drawing/2014/main" id="{947F6049-8EB7-45EC-3940-A00F065E61A4}"/>
              </a:ext>
            </a:extLst>
          </p:cNvPr>
          <p:cNvSpPr txBox="1"/>
          <p:nvPr/>
        </p:nvSpPr>
        <p:spPr>
          <a:xfrm>
            <a:off x="10580208" y="2355366"/>
            <a:ext cx="857458" cy="369332"/>
          </a:xfrm>
          <a:prstGeom prst="rect">
            <a:avLst/>
          </a:prstGeom>
          <a:noFill/>
        </p:spPr>
        <p:txBody>
          <a:bodyPr wrap="square" rtlCol="0">
            <a:spAutoFit/>
          </a:bodyPr>
          <a:lstStyle/>
          <a:p>
            <a:pPr algn="ctr"/>
            <a:r>
              <a:rPr lang="en-US" altLang="ko-KR" dirty="0">
                <a:solidFill>
                  <a:schemeClr val="accent3">
                    <a:lumMod val="50000"/>
                  </a:schemeClr>
                </a:solidFill>
              </a:rPr>
              <a:t>6 X</a:t>
            </a:r>
            <a:r>
              <a:rPr lang="ko-KR" altLang="en-US" dirty="0">
                <a:solidFill>
                  <a:schemeClr val="accent3">
                    <a:lumMod val="50000"/>
                  </a:schemeClr>
                </a:solidFill>
              </a:rPr>
              <a:t> </a:t>
            </a:r>
            <a:r>
              <a:rPr lang="en-US" altLang="ko-KR" dirty="0">
                <a:solidFill>
                  <a:schemeClr val="accent3">
                    <a:lumMod val="50000"/>
                  </a:schemeClr>
                </a:solidFill>
              </a:rPr>
              <a:t>6</a:t>
            </a:r>
            <a:endParaRPr lang="ko-KR" altLang="en-US" dirty="0">
              <a:solidFill>
                <a:schemeClr val="accent3">
                  <a:lumMod val="50000"/>
                </a:schemeClr>
              </a:solidFill>
            </a:endParaRPr>
          </a:p>
        </p:txBody>
      </p:sp>
      <p:sp>
        <p:nvSpPr>
          <p:cNvPr id="268" name="TextBox 267">
            <a:extLst>
              <a:ext uri="{FF2B5EF4-FFF2-40B4-BE49-F238E27FC236}">
                <a16:creationId xmlns:a16="http://schemas.microsoft.com/office/drawing/2014/main" id="{05097514-8589-2ADD-7387-0ECE3B27C5A2}"/>
              </a:ext>
            </a:extLst>
          </p:cNvPr>
          <p:cNvSpPr txBox="1"/>
          <p:nvPr/>
        </p:nvSpPr>
        <p:spPr>
          <a:xfrm>
            <a:off x="7901541" y="3268602"/>
            <a:ext cx="418949" cy="369332"/>
          </a:xfrm>
          <a:prstGeom prst="rect">
            <a:avLst/>
          </a:prstGeom>
          <a:noFill/>
        </p:spPr>
        <p:txBody>
          <a:bodyPr wrap="square" rtlCol="0">
            <a:spAutoFit/>
          </a:bodyPr>
          <a:lstStyle/>
          <a:p>
            <a:pPr algn="ctr"/>
            <a:r>
              <a:rPr lang="en-US" altLang="ko-KR" dirty="0"/>
              <a:t>X</a:t>
            </a:r>
            <a:endParaRPr lang="ko-KR" altLang="en-US" dirty="0"/>
          </a:p>
        </p:txBody>
      </p:sp>
      <p:sp>
        <p:nvSpPr>
          <p:cNvPr id="269" name="TextBox 268">
            <a:extLst>
              <a:ext uri="{FF2B5EF4-FFF2-40B4-BE49-F238E27FC236}">
                <a16:creationId xmlns:a16="http://schemas.microsoft.com/office/drawing/2014/main" id="{864244FB-8C26-593B-0C25-47A103FAFFD1}"/>
              </a:ext>
            </a:extLst>
          </p:cNvPr>
          <p:cNvSpPr txBox="1"/>
          <p:nvPr/>
        </p:nvSpPr>
        <p:spPr>
          <a:xfrm>
            <a:off x="9859014" y="3271400"/>
            <a:ext cx="418949" cy="369332"/>
          </a:xfrm>
          <a:prstGeom prst="rect">
            <a:avLst/>
          </a:prstGeom>
          <a:noFill/>
        </p:spPr>
        <p:txBody>
          <a:bodyPr wrap="square" rtlCol="0">
            <a:spAutoFit/>
          </a:bodyPr>
          <a:lstStyle/>
          <a:p>
            <a:pPr algn="ctr"/>
            <a:r>
              <a:rPr lang="en-US" altLang="ko-KR" dirty="0"/>
              <a:t>=</a:t>
            </a:r>
            <a:endParaRPr lang="ko-KR" altLang="en-US" dirty="0"/>
          </a:p>
        </p:txBody>
      </p:sp>
      <p:grpSp>
        <p:nvGrpSpPr>
          <p:cNvPr id="330" name="그룹 329">
            <a:extLst>
              <a:ext uri="{FF2B5EF4-FFF2-40B4-BE49-F238E27FC236}">
                <a16:creationId xmlns:a16="http://schemas.microsoft.com/office/drawing/2014/main" id="{5E80641D-EE61-B692-16F5-A179FBD31C94}"/>
              </a:ext>
            </a:extLst>
          </p:cNvPr>
          <p:cNvGrpSpPr/>
          <p:nvPr/>
        </p:nvGrpSpPr>
        <p:grpSpPr>
          <a:xfrm>
            <a:off x="7067165" y="2753142"/>
            <a:ext cx="643485" cy="1369668"/>
            <a:chOff x="7902322" y="3741347"/>
            <a:chExt cx="643485" cy="1369668"/>
          </a:xfrm>
          <a:solidFill>
            <a:srgbClr val="9EC9FA"/>
          </a:solidFill>
        </p:grpSpPr>
        <p:grpSp>
          <p:nvGrpSpPr>
            <p:cNvPr id="331" name="그룹 330">
              <a:extLst>
                <a:ext uri="{FF2B5EF4-FFF2-40B4-BE49-F238E27FC236}">
                  <a16:creationId xmlns:a16="http://schemas.microsoft.com/office/drawing/2014/main" id="{8E6570E1-E2A8-1AC3-0CC4-384D68E8EA0F}"/>
                </a:ext>
              </a:extLst>
            </p:cNvPr>
            <p:cNvGrpSpPr/>
            <p:nvPr/>
          </p:nvGrpSpPr>
          <p:grpSpPr>
            <a:xfrm rot="5400000">
              <a:off x="8116782" y="3526887"/>
              <a:ext cx="214171" cy="643092"/>
              <a:chOff x="301841" y="4385569"/>
              <a:chExt cx="214171" cy="643092"/>
            </a:xfrm>
            <a:grpFill/>
          </p:grpSpPr>
          <p:sp>
            <p:nvSpPr>
              <p:cNvPr id="352" name="직사각형 351">
                <a:extLst>
                  <a:ext uri="{FF2B5EF4-FFF2-40B4-BE49-F238E27FC236}">
                    <a16:creationId xmlns:a16="http://schemas.microsoft.com/office/drawing/2014/main" id="{A0785FA1-095C-8750-03F3-96BFD6B533D5}"/>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3" name="직사각형 352">
                <a:extLst>
                  <a:ext uri="{FF2B5EF4-FFF2-40B4-BE49-F238E27FC236}">
                    <a16:creationId xmlns:a16="http://schemas.microsoft.com/office/drawing/2014/main" id="{87D46DFA-E0C2-B63E-98E6-7DAAA591F35F}"/>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4" name="직사각형 353">
                <a:extLst>
                  <a:ext uri="{FF2B5EF4-FFF2-40B4-BE49-F238E27FC236}">
                    <a16:creationId xmlns:a16="http://schemas.microsoft.com/office/drawing/2014/main" id="{4E633B75-5F1D-615F-7F4D-88A293A0B27E}"/>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332" name="그룹 331">
              <a:extLst>
                <a:ext uri="{FF2B5EF4-FFF2-40B4-BE49-F238E27FC236}">
                  <a16:creationId xmlns:a16="http://schemas.microsoft.com/office/drawing/2014/main" id="{711C4033-4CEA-56D7-30AB-8C6BB104E6CE}"/>
                </a:ext>
              </a:extLst>
            </p:cNvPr>
            <p:cNvGrpSpPr/>
            <p:nvPr/>
          </p:nvGrpSpPr>
          <p:grpSpPr>
            <a:xfrm rot="5400000">
              <a:off x="8116782" y="3758422"/>
              <a:ext cx="214171" cy="643092"/>
              <a:chOff x="301841" y="4385569"/>
              <a:chExt cx="214171" cy="643092"/>
            </a:xfrm>
            <a:grpFill/>
          </p:grpSpPr>
          <p:sp>
            <p:nvSpPr>
              <p:cNvPr id="349" name="직사각형 348">
                <a:extLst>
                  <a:ext uri="{FF2B5EF4-FFF2-40B4-BE49-F238E27FC236}">
                    <a16:creationId xmlns:a16="http://schemas.microsoft.com/office/drawing/2014/main" id="{D7F6C706-C9BA-B867-E108-63F2E9E396F5}"/>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0" name="직사각형 349">
                <a:extLst>
                  <a:ext uri="{FF2B5EF4-FFF2-40B4-BE49-F238E27FC236}">
                    <a16:creationId xmlns:a16="http://schemas.microsoft.com/office/drawing/2014/main" id="{160C98E0-D88D-C44C-2F9E-93479976B05C}"/>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1" name="직사각형 350">
                <a:extLst>
                  <a:ext uri="{FF2B5EF4-FFF2-40B4-BE49-F238E27FC236}">
                    <a16:creationId xmlns:a16="http://schemas.microsoft.com/office/drawing/2014/main" id="{E6450CF8-233E-6010-8C48-C4109E8DDADF}"/>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33" name="그룹 332">
              <a:extLst>
                <a:ext uri="{FF2B5EF4-FFF2-40B4-BE49-F238E27FC236}">
                  <a16:creationId xmlns:a16="http://schemas.microsoft.com/office/drawing/2014/main" id="{C557A6E9-B825-4716-7BBD-FD9E111B4F2A}"/>
                </a:ext>
              </a:extLst>
            </p:cNvPr>
            <p:cNvGrpSpPr/>
            <p:nvPr/>
          </p:nvGrpSpPr>
          <p:grpSpPr>
            <a:xfrm rot="5400000">
              <a:off x="8116782" y="3989231"/>
              <a:ext cx="214171" cy="643092"/>
              <a:chOff x="301841" y="4385569"/>
              <a:chExt cx="214171" cy="643092"/>
            </a:xfrm>
            <a:grpFill/>
          </p:grpSpPr>
          <p:sp>
            <p:nvSpPr>
              <p:cNvPr id="346" name="직사각형 345">
                <a:extLst>
                  <a:ext uri="{FF2B5EF4-FFF2-40B4-BE49-F238E27FC236}">
                    <a16:creationId xmlns:a16="http://schemas.microsoft.com/office/drawing/2014/main" id="{A1CF1F71-741E-1602-8A8A-D704B3E67502}"/>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7" name="직사각형 346">
                <a:extLst>
                  <a:ext uri="{FF2B5EF4-FFF2-40B4-BE49-F238E27FC236}">
                    <a16:creationId xmlns:a16="http://schemas.microsoft.com/office/drawing/2014/main" id="{5E7DAD5F-36DE-3C45-27C7-7B2406CB8761}"/>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8" name="직사각형 347">
                <a:extLst>
                  <a:ext uri="{FF2B5EF4-FFF2-40B4-BE49-F238E27FC236}">
                    <a16:creationId xmlns:a16="http://schemas.microsoft.com/office/drawing/2014/main" id="{26E70B8F-E41B-B667-49C1-9D5ECFF9ABEC}"/>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34" name="그룹 333">
              <a:extLst>
                <a:ext uri="{FF2B5EF4-FFF2-40B4-BE49-F238E27FC236}">
                  <a16:creationId xmlns:a16="http://schemas.microsoft.com/office/drawing/2014/main" id="{F748587D-5DED-B015-0AC4-F92AE8B70EF5}"/>
                </a:ext>
              </a:extLst>
            </p:cNvPr>
            <p:cNvGrpSpPr/>
            <p:nvPr/>
          </p:nvGrpSpPr>
          <p:grpSpPr>
            <a:xfrm rot="5400000">
              <a:off x="8116782" y="4220766"/>
              <a:ext cx="214171" cy="643092"/>
              <a:chOff x="301841" y="4385569"/>
              <a:chExt cx="214171" cy="643092"/>
            </a:xfrm>
            <a:grpFill/>
          </p:grpSpPr>
          <p:sp>
            <p:nvSpPr>
              <p:cNvPr id="343" name="직사각형 342">
                <a:extLst>
                  <a:ext uri="{FF2B5EF4-FFF2-40B4-BE49-F238E27FC236}">
                    <a16:creationId xmlns:a16="http://schemas.microsoft.com/office/drawing/2014/main" id="{3BD6A03E-C2C0-1D91-8F41-DA265F45CEA9}"/>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4" name="직사각형 343">
                <a:extLst>
                  <a:ext uri="{FF2B5EF4-FFF2-40B4-BE49-F238E27FC236}">
                    <a16:creationId xmlns:a16="http://schemas.microsoft.com/office/drawing/2014/main" id="{2F62BF15-1D39-178A-E962-C91C214594A7}"/>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5" name="직사각형 344">
                <a:extLst>
                  <a:ext uri="{FF2B5EF4-FFF2-40B4-BE49-F238E27FC236}">
                    <a16:creationId xmlns:a16="http://schemas.microsoft.com/office/drawing/2014/main" id="{73DE07B8-36F7-D556-3D2D-C868C604A97B}"/>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35" name="그룹 334">
              <a:extLst>
                <a:ext uri="{FF2B5EF4-FFF2-40B4-BE49-F238E27FC236}">
                  <a16:creationId xmlns:a16="http://schemas.microsoft.com/office/drawing/2014/main" id="{1E8FB693-BF57-AEC3-0536-C572EFAC3B0C}"/>
                </a:ext>
              </a:extLst>
            </p:cNvPr>
            <p:cNvGrpSpPr/>
            <p:nvPr/>
          </p:nvGrpSpPr>
          <p:grpSpPr>
            <a:xfrm rot="5400000">
              <a:off x="8117175" y="4450915"/>
              <a:ext cx="214171" cy="643092"/>
              <a:chOff x="301841" y="4385569"/>
              <a:chExt cx="214171" cy="643092"/>
            </a:xfrm>
            <a:grpFill/>
          </p:grpSpPr>
          <p:sp>
            <p:nvSpPr>
              <p:cNvPr id="340" name="직사각형 339">
                <a:extLst>
                  <a:ext uri="{FF2B5EF4-FFF2-40B4-BE49-F238E27FC236}">
                    <a16:creationId xmlns:a16="http://schemas.microsoft.com/office/drawing/2014/main" id="{5F2685CD-95F1-23A6-403B-2AFF7989C65E}"/>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1" name="직사각형 340">
                <a:extLst>
                  <a:ext uri="{FF2B5EF4-FFF2-40B4-BE49-F238E27FC236}">
                    <a16:creationId xmlns:a16="http://schemas.microsoft.com/office/drawing/2014/main" id="{942FC773-CF53-B307-F2E2-90A4DC83D4EB}"/>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2" name="직사각형 341">
                <a:extLst>
                  <a:ext uri="{FF2B5EF4-FFF2-40B4-BE49-F238E27FC236}">
                    <a16:creationId xmlns:a16="http://schemas.microsoft.com/office/drawing/2014/main" id="{047B29FA-4D3A-8673-9351-62974DE74935}"/>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36" name="그룹 335">
              <a:extLst>
                <a:ext uri="{FF2B5EF4-FFF2-40B4-BE49-F238E27FC236}">
                  <a16:creationId xmlns:a16="http://schemas.microsoft.com/office/drawing/2014/main" id="{9BE7670E-5DF1-616E-BCCC-FCE9D42A1A45}"/>
                </a:ext>
              </a:extLst>
            </p:cNvPr>
            <p:cNvGrpSpPr/>
            <p:nvPr/>
          </p:nvGrpSpPr>
          <p:grpSpPr>
            <a:xfrm rot="5400000">
              <a:off x="8117175" y="4682384"/>
              <a:ext cx="214171" cy="643092"/>
              <a:chOff x="301841" y="4385569"/>
              <a:chExt cx="214171" cy="643092"/>
            </a:xfrm>
            <a:grpFill/>
          </p:grpSpPr>
          <p:sp>
            <p:nvSpPr>
              <p:cNvPr id="337" name="직사각형 336">
                <a:extLst>
                  <a:ext uri="{FF2B5EF4-FFF2-40B4-BE49-F238E27FC236}">
                    <a16:creationId xmlns:a16="http://schemas.microsoft.com/office/drawing/2014/main" id="{FBD74B09-3109-A5F1-00DC-C9680327DBE2}"/>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8" name="직사각형 337">
                <a:extLst>
                  <a:ext uri="{FF2B5EF4-FFF2-40B4-BE49-F238E27FC236}">
                    <a16:creationId xmlns:a16="http://schemas.microsoft.com/office/drawing/2014/main" id="{8A80D0FB-C0BC-66C4-213E-A76050FA6DC2}"/>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9" name="직사각형 338">
                <a:extLst>
                  <a:ext uri="{FF2B5EF4-FFF2-40B4-BE49-F238E27FC236}">
                    <a16:creationId xmlns:a16="http://schemas.microsoft.com/office/drawing/2014/main" id="{98912F30-4E39-C50F-BD0E-AE0AD23D8F3D}"/>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355" name="그룹 354">
            <a:extLst>
              <a:ext uri="{FF2B5EF4-FFF2-40B4-BE49-F238E27FC236}">
                <a16:creationId xmlns:a16="http://schemas.microsoft.com/office/drawing/2014/main" id="{366EB899-AD47-269D-AA33-4717BF6C2E26}"/>
              </a:ext>
            </a:extLst>
          </p:cNvPr>
          <p:cNvGrpSpPr/>
          <p:nvPr/>
        </p:nvGrpSpPr>
        <p:grpSpPr>
          <a:xfrm rot="16200000">
            <a:off x="8739506" y="2728242"/>
            <a:ext cx="643485" cy="1369668"/>
            <a:chOff x="7902322" y="3741347"/>
            <a:chExt cx="643485" cy="1369668"/>
          </a:xfrm>
          <a:solidFill>
            <a:srgbClr val="FBEAC2"/>
          </a:solidFill>
        </p:grpSpPr>
        <p:grpSp>
          <p:nvGrpSpPr>
            <p:cNvPr id="356" name="그룹 355">
              <a:extLst>
                <a:ext uri="{FF2B5EF4-FFF2-40B4-BE49-F238E27FC236}">
                  <a16:creationId xmlns:a16="http://schemas.microsoft.com/office/drawing/2014/main" id="{D45CAA6A-703D-B377-1E4F-10D37F55F0B4}"/>
                </a:ext>
              </a:extLst>
            </p:cNvPr>
            <p:cNvGrpSpPr/>
            <p:nvPr/>
          </p:nvGrpSpPr>
          <p:grpSpPr>
            <a:xfrm rot="5400000">
              <a:off x="8116782" y="3526887"/>
              <a:ext cx="214171" cy="643092"/>
              <a:chOff x="301841" y="4385569"/>
              <a:chExt cx="214171" cy="643092"/>
            </a:xfrm>
            <a:grpFill/>
          </p:grpSpPr>
          <p:sp>
            <p:nvSpPr>
              <p:cNvPr id="377" name="직사각형 376">
                <a:extLst>
                  <a:ext uri="{FF2B5EF4-FFF2-40B4-BE49-F238E27FC236}">
                    <a16:creationId xmlns:a16="http://schemas.microsoft.com/office/drawing/2014/main" id="{825BDB6E-8218-639D-9EDC-99CFE80D3AA3}"/>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8" name="직사각형 377">
                <a:extLst>
                  <a:ext uri="{FF2B5EF4-FFF2-40B4-BE49-F238E27FC236}">
                    <a16:creationId xmlns:a16="http://schemas.microsoft.com/office/drawing/2014/main" id="{49ED64F7-ABEE-659F-CE87-D159B4C599A4}"/>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9" name="직사각형 378">
                <a:extLst>
                  <a:ext uri="{FF2B5EF4-FFF2-40B4-BE49-F238E27FC236}">
                    <a16:creationId xmlns:a16="http://schemas.microsoft.com/office/drawing/2014/main" id="{ABAEA6E2-5D75-8DAA-0D7F-A4D2D9AAD2EB}"/>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357" name="그룹 356">
              <a:extLst>
                <a:ext uri="{FF2B5EF4-FFF2-40B4-BE49-F238E27FC236}">
                  <a16:creationId xmlns:a16="http://schemas.microsoft.com/office/drawing/2014/main" id="{A6091D2C-44F2-1946-B4CB-827ED9AAFF84}"/>
                </a:ext>
              </a:extLst>
            </p:cNvPr>
            <p:cNvGrpSpPr/>
            <p:nvPr/>
          </p:nvGrpSpPr>
          <p:grpSpPr>
            <a:xfrm rot="5400000">
              <a:off x="8116782" y="3758422"/>
              <a:ext cx="214171" cy="643092"/>
              <a:chOff x="301841" y="4385569"/>
              <a:chExt cx="214171" cy="643092"/>
            </a:xfrm>
            <a:grpFill/>
          </p:grpSpPr>
          <p:sp>
            <p:nvSpPr>
              <p:cNvPr id="374" name="직사각형 373">
                <a:extLst>
                  <a:ext uri="{FF2B5EF4-FFF2-40B4-BE49-F238E27FC236}">
                    <a16:creationId xmlns:a16="http://schemas.microsoft.com/office/drawing/2014/main" id="{D1690115-DE6B-1B4B-F56C-A1D950755C95}"/>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5" name="직사각형 374">
                <a:extLst>
                  <a:ext uri="{FF2B5EF4-FFF2-40B4-BE49-F238E27FC236}">
                    <a16:creationId xmlns:a16="http://schemas.microsoft.com/office/drawing/2014/main" id="{1D1390E5-1D08-EFF7-D10D-2CBD4CA82353}"/>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6" name="직사각형 375">
                <a:extLst>
                  <a:ext uri="{FF2B5EF4-FFF2-40B4-BE49-F238E27FC236}">
                    <a16:creationId xmlns:a16="http://schemas.microsoft.com/office/drawing/2014/main" id="{ACBDD442-104C-119B-77D9-E63957DCC299}"/>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58" name="그룹 357">
              <a:extLst>
                <a:ext uri="{FF2B5EF4-FFF2-40B4-BE49-F238E27FC236}">
                  <a16:creationId xmlns:a16="http://schemas.microsoft.com/office/drawing/2014/main" id="{333B707D-CC42-2D63-C418-A068523F6CEB}"/>
                </a:ext>
              </a:extLst>
            </p:cNvPr>
            <p:cNvGrpSpPr/>
            <p:nvPr/>
          </p:nvGrpSpPr>
          <p:grpSpPr>
            <a:xfrm rot="5400000">
              <a:off x="8116782" y="3989231"/>
              <a:ext cx="214171" cy="643092"/>
              <a:chOff x="301841" y="4385569"/>
              <a:chExt cx="214171" cy="643092"/>
            </a:xfrm>
            <a:grpFill/>
          </p:grpSpPr>
          <p:sp>
            <p:nvSpPr>
              <p:cNvPr id="371" name="직사각형 370">
                <a:extLst>
                  <a:ext uri="{FF2B5EF4-FFF2-40B4-BE49-F238E27FC236}">
                    <a16:creationId xmlns:a16="http://schemas.microsoft.com/office/drawing/2014/main" id="{83E5439A-90E7-08F0-532B-86042C3CCCA1}"/>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2" name="직사각형 371">
                <a:extLst>
                  <a:ext uri="{FF2B5EF4-FFF2-40B4-BE49-F238E27FC236}">
                    <a16:creationId xmlns:a16="http://schemas.microsoft.com/office/drawing/2014/main" id="{3E763204-27CD-E42B-D589-FF7CA4EA411C}"/>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3" name="직사각형 372">
                <a:extLst>
                  <a:ext uri="{FF2B5EF4-FFF2-40B4-BE49-F238E27FC236}">
                    <a16:creationId xmlns:a16="http://schemas.microsoft.com/office/drawing/2014/main" id="{900B59A4-CB17-4370-2247-1B3666C42703}"/>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59" name="그룹 358">
              <a:extLst>
                <a:ext uri="{FF2B5EF4-FFF2-40B4-BE49-F238E27FC236}">
                  <a16:creationId xmlns:a16="http://schemas.microsoft.com/office/drawing/2014/main" id="{6DDB69EF-F3C6-9EF2-C7BE-29ADEE9BF8D0}"/>
                </a:ext>
              </a:extLst>
            </p:cNvPr>
            <p:cNvGrpSpPr/>
            <p:nvPr/>
          </p:nvGrpSpPr>
          <p:grpSpPr>
            <a:xfrm rot="5400000">
              <a:off x="8116782" y="4220766"/>
              <a:ext cx="214171" cy="643092"/>
              <a:chOff x="301841" y="4385569"/>
              <a:chExt cx="214171" cy="643092"/>
            </a:xfrm>
            <a:grpFill/>
          </p:grpSpPr>
          <p:sp>
            <p:nvSpPr>
              <p:cNvPr id="368" name="직사각형 367">
                <a:extLst>
                  <a:ext uri="{FF2B5EF4-FFF2-40B4-BE49-F238E27FC236}">
                    <a16:creationId xmlns:a16="http://schemas.microsoft.com/office/drawing/2014/main" id="{8FCAA451-81F8-EFD4-B2C7-B0E97E6B1D3A}"/>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9" name="직사각형 368">
                <a:extLst>
                  <a:ext uri="{FF2B5EF4-FFF2-40B4-BE49-F238E27FC236}">
                    <a16:creationId xmlns:a16="http://schemas.microsoft.com/office/drawing/2014/main" id="{47835D19-B071-0D51-B966-D5478C1E747D}"/>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0" name="직사각형 369">
                <a:extLst>
                  <a:ext uri="{FF2B5EF4-FFF2-40B4-BE49-F238E27FC236}">
                    <a16:creationId xmlns:a16="http://schemas.microsoft.com/office/drawing/2014/main" id="{9D9E1840-D56F-F34C-3635-91E3C4779A2A}"/>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60" name="그룹 359">
              <a:extLst>
                <a:ext uri="{FF2B5EF4-FFF2-40B4-BE49-F238E27FC236}">
                  <a16:creationId xmlns:a16="http://schemas.microsoft.com/office/drawing/2014/main" id="{D9E6F8EA-85B4-2279-A009-BDB30EA4A4E8}"/>
                </a:ext>
              </a:extLst>
            </p:cNvPr>
            <p:cNvGrpSpPr/>
            <p:nvPr/>
          </p:nvGrpSpPr>
          <p:grpSpPr>
            <a:xfrm rot="5400000">
              <a:off x="8117175" y="4450915"/>
              <a:ext cx="214171" cy="643092"/>
              <a:chOff x="301841" y="4385569"/>
              <a:chExt cx="214171" cy="643092"/>
            </a:xfrm>
            <a:grpFill/>
          </p:grpSpPr>
          <p:sp>
            <p:nvSpPr>
              <p:cNvPr id="365" name="직사각형 364">
                <a:extLst>
                  <a:ext uri="{FF2B5EF4-FFF2-40B4-BE49-F238E27FC236}">
                    <a16:creationId xmlns:a16="http://schemas.microsoft.com/office/drawing/2014/main" id="{87DF74D1-A603-418E-00C4-F19782207524}"/>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6" name="직사각형 365">
                <a:extLst>
                  <a:ext uri="{FF2B5EF4-FFF2-40B4-BE49-F238E27FC236}">
                    <a16:creationId xmlns:a16="http://schemas.microsoft.com/office/drawing/2014/main" id="{10BA6117-7E74-0300-907A-514072B59220}"/>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7" name="직사각형 366">
                <a:extLst>
                  <a:ext uri="{FF2B5EF4-FFF2-40B4-BE49-F238E27FC236}">
                    <a16:creationId xmlns:a16="http://schemas.microsoft.com/office/drawing/2014/main" id="{903B018D-A8D4-FEE2-F19D-AD89D143A3F8}"/>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61" name="그룹 360">
              <a:extLst>
                <a:ext uri="{FF2B5EF4-FFF2-40B4-BE49-F238E27FC236}">
                  <a16:creationId xmlns:a16="http://schemas.microsoft.com/office/drawing/2014/main" id="{16144D99-7813-7515-7B4E-2441DF4FA6F7}"/>
                </a:ext>
              </a:extLst>
            </p:cNvPr>
            <p:cNvGrpSpPr/>
            <p:nvPr/>
          </p:nvGrpSpPr>
          <p:grpSpPr>
            <a:xfrm rot="5400000">
              <a:off x="8117175" y="4682384"/>
              <a:ext cx="214171" cy="643092"/>
              <a:chOff x="301841" y="4385569"/>
              <a:chExt cx="214171" cy="643092"/>
            </a:xfrm>
            <a:grpFill/>
          </p:grpSpPr>
          <p:sp>
            <p:nvSpPr>
              <p:cNvPr id="362" name="직사각형 361">
                <a:extLst>
                  <a:ext uri="{FF2B5EF4-FFF2-40B4-BE49-F238E27FC236}">
                    <a16:creationId xmlns:a16="http://schemas.microsoft.com/office/drawing/2014/main" id="{91488DBF-1982-F1EA-0CDB-5AD2E3232389}"/>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3" name="직사각형 362">
                <a:extLst>
                  <a:ext uri="{FF2B5EF4-FFF2-40B4-BE49-F238E27FC236}">
                    <a16:creationId xmlns:a16="http://schemas.microsoft.com/office/drawing/2014/main" id="{AAB1790F-F3FB-5CF5-75BC-84C476DC7165}"/>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4" name="직사각형 363">
                <a:extLst>
                  <a:ext uri="{FF2B5EF4-FFF2-40B4-BE49-F238E27FC236}">
                    <a16:creationId xmlns:a16="http://schemas.microsoft.com/office/drawing/2014/main" id="{076DA837-4164-7579-DFB9-E7EA9AA3CF96}"/>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380" name="TextBox 379">
            <a:extLst>
              <a:ext uri="{FF2B5EF4-FFF2-40B4-BE49-F238E27FC236}">
                <a16:creationId xmlns:a16="http://schemas.microsoft.com/office/drawing/2014/main" id="{C09B1060-754B-B91C-FB38-1C145D272152}"/>
              </a:ext>
            </a:extLst>
          </p:cNvPr>
          <p:cNvSpPr txBox="1"/>
          <p:nvPr/>
        </p:nvSpPr>
        <p:spPr>
          <a:xfrm>
            <a:off x="7013402" y="4160675"/>
            <a:ext cx="750615" cy="338554"/>
          </a:xfrm>
          <a:prstGeom prst="rect">
            <a:avLst/>
          </a:prstGeom>
          <a:noFill/>
        </p:spPr>
        <p:txBody>
          <a:bodyPr wrap="square" rtlCol="0">
            <a:spAutoFit/>
          </a:bodyPr>
          <a:lstStyle/>
          <a:p>
            <a:r>
              <a:rPr lang="en-US" altLang="ko-KR" sz="1600" dirty="0"/>
              <a:t>Query</a:t>
            </a:r>
            <a:endParaRPr lang="ko-KR" altLang="en-US" sz="1600" dirty="0"/>
          </a:p>
        </p:txBody>
      </p:sp>
      <p:sp>
        <p:nvSpPr>
          <p:cNvPr id="381" name="TextBox 380">
            <a:extLst>
              <a:ext uri="{FF2B5EF4-FFF2-40B4-BE49-F238E27FC236}">
                <a16:creationId xmlns:a16="http://schemas.microsoft.com/office/drawing/2014/main" id="{9D248874-65F7-EE53-3BF3-D3B7E958B6D8}"/>
              </a:ext>
            </a:extLst>
          </p:cNvPr>
          <p:cNvSpPr txBox="1"/>
          <p:nvPr/>
        </p:nvSpPr>
        <p:spPr>
          <a:xfrm>
            <a:off x="8676764" y="4160675"/>
            <a:ext cx="750615" cy="338554"/>
          </a:xfrm>
          <a:prstGeom prst="rect">
            <a:avLst/>
          </a:prstGeom>
          <a:noFill/>
        </p:spPr>
        <p:txBody>
          <a:bodyPr wrap="square" rtlCol="0">
            <a:spAutoFit/>
          </a:bodyPr>
          <a:lstStyle/>
          <a:p>
            <a:pPr algn="ctr"/>
            <a:r>
              <a:rPr lang="en-US" altLang="ko-KR" sz="1600" dirty="0"/>
              <a:t>Key</a:t>
            </a:r>
            <a:endParaRPr lang="ko-KR" altLang="en-US" sz="1600" dirty="0"/>
          </a:p>
        </p:txBody>
      </p:sp>
      <p:grpSp>
        <p:nvGrpSpPr>
          <p:cNvPr id="408" name="그룹 407">
            <a:extLst>
              <a:ext uri="{FF2B5EF4-FFF2-40B4-BE49-F238E27FC236}">
                <a16:creationId xmlns:a16="http://schemas.microsoft.com/office/drawing/2014/main" id="{46D7D31B-70D3-F732-33FA-65AA816795D4}"/>
              </a:ext>
            </a:extLst>
          </p:cNvPr>
          <p:cNvGrpSpPr/>
          <p:nvPr/>
        </p:nvGrpSpPr>
        <p:grpSpPr>
          <a:xfrm>
            <a:off x="10353686" y="2761330"/>
            <a:ext cx="1308198" cy="1370525"/>
            <a:chOff x="10353686" y="2761330"/>
            <a:chExt cx="1308198" cy="1370525"/>
          </a:xfrm>
          <a:solidFill>
            <a:srgbClr val="CB89F7"/>
          </a:solidFill>
        </p:grpSpPr>
        <p:grpSp>
          <p:nvGrpSpPr>
            <p:cNvPr id="266" name="그룹 265">
              <a:extLst>
                <a:ext uri="{FF2B5EF4-FFF2-40B4-BE49-F238E27FC236}">
                  <a16:creationId xmlns:a16="http://schemas.microsoft.com/office/drawing/2014/main" id="{DC4E9F20-3DAF-A6B8-32E5-1E26D4A549AC}"/>
                </a:ext>
              </a:extLst>
            </p:cNvPr>
            <p:cNvGrpSpPr/>
            <p:nvPr/>
          </p:nvGrpSpPr>
          <p:grpSpPr>
            <a:xfrm>
              <a:off x="10353686" y="2762187"/>
              <a:ext cx="643485" cy="1369668"/>
              <a:chOff x="7902322" y="3741347"/>
              <a:chExt cx="643485" cy="1369668"/>
            </a:xfrm>
            <a:grpFill/>
          </p:grpSpPr>
          <p:grpSp>
            <p:nvGrpSpPr>
              <p:cNvPr id="270" name="그룹 269">
                <a:extLst>
                  <a:ext uri="{FF2B5EF4-FFF2-40B4-BE49-F238E27FC236}">
                    <a16:creationId xmlns:a16="http://schemas.microsoft.com/office/drawing/2014/main" id="{4A220B23-44F5-0D8D-9354-25B7E93B3BB2}"/>
                  </a:ext>
                </a:extLst>
              </p:cNvPr>
              <p:cNvGrpSpPr/>
              <p:nvPr/>
            </p:nvGrpSpPr>
            <p:grpSpPr>
              <a:xfrm rot="5400000">
                <a:off x="8116782" y="3526887"/>
                <a:ext cx="214171" cy="643092"/>
                <a:chOff x="301841" y="4385569"/>
                <a:chExt cx="214171" cy="643092"/>
              </a:xfrm>
              <a:grpFill/>
            </p:grpSpPr>
            <p:sp>
              <p:nvSpPr>
                <p:cNvPr id="291" name="직사각형 290">
                  <a:extLst>
                    <a:ext uri="{FF2B5EF4-FFF2-40B4-BE49-F238E27FC236}">
                      <a16:creationId xmlns:a16="http://schemas.microsoft.com/office/drawing/2014/main" id="{848700A7-D2C4-C28F-EE38-87331B7571CE}"/>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2" name="직사각형 291">
                  <a:extLst>
                    <a:ext uri="{FF2B5EF4-FFF2-40B4-BE49-F238E27FC236}">
                      <a16:creationId xmlns:a16="http://schemas.microsoft.com/office/drawing/2014/main" id="{E64209D7-EF59-566E-2E97-61DE1614655D}"/>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3" name="직사각형 292">
                  <a:extLst>
                    <a:ext uri="{FF2B5EF4-FFF2-40B4-BE49-F238E27FC236}">
                      <a16:creationId xmlns:a16="http://schemas.microsoft.com/office/drawing/2014/main" id="{37960223-C0E9-8E01-6113-5641F3DCC6FA}"/>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271" name="그룹 270">
                <a:extLst>
                  <a:ext uri="{FF2B5EF4-FFF2-40B4-BE49-F238E27FC236}">
                    <a16:creationId xmlns:a16="http://schemas.microsoft.com/office/drawing/2014/main" id="{068C7068-DB41-484E-3ACD-1C501C215E29}"/>
                  </a:ext>
                </a:extLst>
              </p:cNvPr>
              <p:cNvGrpSpPr/>
              <p:nvPr/>
            </p:nvGrpSpPr>
            <p:grpSpPr>
              <a:xfrm rot="5400000">
                <a:off x="8116782" y="3758422"/>
                <a:ext cx="214171" cy="643092"/>
                <a:chOff x="301841" y="4385569"/>
                <a:chExt cx="214171" cy="643092"/>
              </a:xfrm>
              <a:grpFill/>
            </p:grpSpPr>
            <p:sp>
              <p:nvSpPr>
                <p:cNvPr id="288" name="직사각형 287">
                  <a:extLst>
                    <a:ext uri="{FF2B5EF4-FFF2-40B4-BE49-F238E27FC236}">
                      <a16:creationId xmlns:a16="http://schemas.microsoft.com/office/drawing/2014/main" id="{A337C79A-EA41-8345-2C65-D1C6E9133500}"/>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9" name="직사각형 288">
                  <a:extLst>
                    <a:ext uri="{FF2B5EF4-FFF2-40B4-BE49-F238E27FC236}">
                      <a16:creationId xmlns:a16="http://schemas.microsoft.com/office/drawing/2014/main" id="{264CBA8E-245A-67FB-3287-7D004E8FB840}"/>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0" name="직사각형 289">
                  <a:extLst>
                    <a:ext uri="{FF2B5EF4-FFF2-40B4-BE49-F238E27FC236}">
                      <a16:creationId xmlns:a16="http://schemas.microsoft.com/office/drawing/2014/main" id="{CBDC28F6-F4BF-90A9-9854-E907E5BE24CA}"/>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2" name="그룹 271">
                <a:extLst>
                  <a:ext uri="{FF2B5EF4-FFF2-40B4-BE49-F238E27FC236}">
                    <a16:creationId xmlns:a16="http://schemas.microsoft.com/office/drawing/2014/main" id="{EFEAB3ED-AEDA-60B2-28D9-3F0091865398}"/>
                  </a:ext>
                </a:extLst>
              </p:cNvPr>
              <p:cNvGrpSpPr/>
              <p:nvPr/>
            </p:nvGrpSpPr>
            <p:grpSpPr>
              <a:xfrm rot="5400000">
                <a:off x="8116782" y="3989231"/>
                <a:ext cx="214171" cy="643092"/>
                <a:chOff x="301841" y="4385569"/>
                <a:chExt cx="214171" cy="643092"/>
              </a:xfrm>
              <a:grpFill/>
            </p:grpSpPr>
            <p:sp>
              <p:nvSpPr>
                <p:cNvPr id="285" name="직사각형 284">
                  <a:extLst>
                    <a:ext uri="{FF2B5EF4-FFF2-40B4-BE49-F238E27FC236}">
                      <a16:creationId xmlns:a16="http://schemas.microsoft.com/office/drawing/2014/main" id="{96CC6989-6B8F-60DD-C558-13D5F022732B}"/>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6" name="직사각형 285">
                  <a:extLst>
                    <a:ext uri="{FF2B5EF4-FFF2-40B4-BE49-F238E27FC236}">
                      <a16:creationId xmlns:a16="http://schemas.microsoft.com/office/drawing/2014/main" id="{5EC75A97-3FB6-61B4-023C-0E564FDB19BE}"/>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7" name="직사각형 286">
                  <a:extLst>
                    <a:ext uri="{FF2B5EF4-FFF2-40B4-BE49-F238E27FC236}">
                      <a16:creationId xmlns:a16="http://schemas.microsoft.com/office/drawing/2014/main" id="{825C8E97-F045-1BC5-E007-7237DFE58213}"/>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3" name="그룹 272">
                <a:extLst>
                  <a:ext uri="{FF2B5EF4-FFF2-40B4-BE49-F238E27FC236}">
                    <a16:creationId xmlns:a16="http://schemas.microsoft.com/office/drawing/2014/main" id="{4344E2BB-FBE4-BF6F-F43D-4DA09044C047}"/>
                  </a:ext>
                </a:extLst>
              </p:cNvPr>
              <p:cNvGrpSpPr/>
              <p:nvPr/>
            </p:nvGrpSpPr>
            <p:grpSpPr>
              <a:xfrm rot="5400000">
                <a:off x="8116782" y="4220766"/>
                <a:ext cx="214171" cy="643092"/>
                <a:chOff x="301841" y="4385569"/>
                <a:chExt cx="214171" cy="643092"/>
              </a:xfrm>
              <a:grpFill/>
            </p:grpSpPr>
            <p:sp>
              <p:nvSpPr>
                <p:cNvPr id="282" name="직사각형 281">
                  <a:extLst>
                    <a:ext uri="{FF2B5EF4-FFF2-40B4-BE49-F238E27FC236}">
                      <a16:creationId xmlns:a16="http://schemas.microsoft.com/office/drawing/2014/main" id="{188AC1FA-2F91-1B99-DA26-2E3C073C2D76}"/>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3" name="직사각형 282">
                  <a:extLst>
                    <a:ext uri="{FF2B5EF4-FFF2-40B4-BE49-F238E27FC236}">
                      <a16:creationId xmlns:a16="http://schemas.microsoft.com/office/drawing/2014/main" id="{2C19A2BB-F2A0-7739-3EF2-D881937C1650}"/>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4" name="직사각형 283">
                  <a:extLst>
                    <a:ext uri="{FF2B5EF4-FFF2-40B4-BE49-F238E27FC236}">
                      <a16:creationId xmlns:a16="http://schemas.microsoft.com/office/drawing/2014/main" id="{A4DC8306-F1FC-6752-B319-C8798FEEBE0F}"/>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4" name="그룹 273">
                <a:extLst>
                  <a:ext uri="{FF2B5EF4-FFF2-40B4-BE49-F238E27FC236}">
                    <a16:creationId xmlns:a16="http://schemas.microsoft.com/office/drawing/2014/main" id="{D61AF9B9-1283-3652-5815-06FCE12D0CC9}"/>
                  </a:ext>
                </a:extLst>
              </p:cNvPr>
              <p:cNvGrpSpPr/>
              <p:nvPr/>
            </p:nvGrpSpPr>
            <p:grpSpPr>
              <a:xfrm rot="5400000">
                <a:off x="8117175" y="4450915"/>
                <a:ext cx="214171" cy="643092"/>
                <a:chOff x="301841" y="4385569"/>
                <a:chExt cx="214171" cy="643092"/>
              </a:xfrm>
              <a:grpFill/>
            </p:grpSpPr>
            <p:sp>
              <p:nvSpPr>
                <p:cNvPr id="279" name="직사각형 278">
                  <a:extLst>
                    <a:ext uri="{FF2B5EF4-FFF2-40B4-BE49-F238E27FC236}">
                      <a16:creationId xmlns:a16="http://schemas.microsoft.com/office/drawing/2014/main" id="{BF8AC139-32F3-D2B9-9056-96AD09A48138}"/>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0" name="직사각형 279">
                  <a:extLst>
                    <a:ext uri="{FF2B5EF4-FFF2-40B4-BE49-F238E27FC236}">
                      <a16:creationId xmlns:a16="http://schemas.microsoft.com/office/drawing/2014/main" id="{B1D33206-F0EF-D78E-D0D5-023A43F77047}"/>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1" name="직사각형 280">
                  <a:extLst>
                    <a:ext uri="{FF2B5EF4-FFF2-40B4-BE49-F238E27FC236}">
                      <a16:creationId xmlns:a16="http://schemas.microsoft.com/office/drawing/2014/main" id="{ABA7FDF9-E471-6F3C-6C6A-D1E42F54CB3A}"/>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75" name="그룹 274">
                <a:extLst>
                  <a:ext uri="{FF2B5EF4-FFF2-40B4-BE49-F238E27FC236}">
                    <a16:creationId xmlns:a16="http://schemas.microsoft.com/office/drawing/2014/main" id="{8FBA83E1-CEFF-5123-946F-46317D071A4D}"/>
                  </a:ext>
                </a:extLst>
              </p:cNvPr>
              <p:cNvGrpSpPr/>
              <p:nvPr/>
            </p:nvGrpSpPr>
            <p:grpSpPr>
              <a:xfrm rot="5400000">
                <a:off x="8117175" y="4682384"/>
                <a:ext cx="214171" cy="643092"/>
                <a:chOff x="301841" y="4385569"/>
                <a:chExt cx="214171" cy="643092"/>
              </a:xfrm>
              <a:grpFill/>
            </p:grpSpPr>
            <p:sp>
              <p:nvSpPr>
                <p:cNvPr id="276" name="직사각형 275">
                  <a:extLst>
                    <a:ext uri="{FF2B5EF4-FFF2-40B4-BE49-F238E27FC236}">
                      <a16:creationId xmlns:a16="http://schemas.microsoft.com/office/drawing/2014/main" id="{40BE9FBA-7E93-AC2A-AA20-7EAFAA20EA5B}"/>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7" name="직사각형 276">
                  <a:extLst>
                    <a:ext uri="{FF2B5EF4-FFF2-40B4-BE49-F238E27FC236}">
                      <a16:creationId xmlns:a16="http://schemas.microsoft.com/office/drawing/2014/main" id="{B073D072-36CB-9FD9-0B1B-2A1D1E12B965}"/>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8" name="직사각형 277">
                  <a:extLst>
                    <a:ext uri="{FF2B5EF4-FFF2-40B4-BE49-F238E27FC236}">
                      <a16:creationId xmlns:a16="http://schemas.microsoft.com/office/drawing/2014/main" id="{B79561AF-6AAF-7E0E-2509-BE8B0962F3A8}"/>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382" name="그룹 381">
              <a:extLst>
                <a:ext uri="{FF2B5EF4-FFF2-40B4-BE49-F238E27FC236}">
                  <a16:creationId xmlns:a16="http://schemas.microsoft.com/office/drawing/2014/main" id="{0F83396B-4881-4A5B-5481-973DDB2709CA}"/>
                </a:ext>
              </a:extLst>
            </p:cNvPr>
            <p:cNvGrpSpPr/>
            <p:nvPr/>
          </p:nvGrpSpPr>
          <p:grpSpPr>
            <a:xfrm>
              <a:off x="11018399" y="2761330"/>
              <a:ext cx="643485" cy="1369668"/>
              <a:chOff x="7902322" y="3741347"/>
              <a:chExt cx="643485" cy="1369668"/>
            </a:xfrm>
            <a:grpFill/>
          </p:grpSpPr>
          <p:grpSp>
            <p:nvGrpSpPr>
              <p:cNvPr id="383" name="그룹 382">
                <a:extLst>
                  <a:ext uri="{FF2B5EF4-FFF2-40B4-BE49-F238E27FC236}">
                    <a16:creationId xmlns:a16="http://schemas.microsoft.com/office/drawing/2014/main" id="{8A01A9D0-449C-347D-9B3D-FC787D38C545}"/>
                  </a:ext>
                </a:extLst>
              </p:cNvPr>
              <p:cNvGrpSpPr/>
              <p:nvPr/>
            </p:nvGrpSpPr>
            <p:grpSpPr>
              <a:xfrm rot="5400000">
                <a:off x="8116782" y="3526887"/>
                <a:ext cx="214171" cy="643092"/>
                <a:chOff x="301841" y="4385569"/>
                <a:chExt cx="214171" cy="643092"/>
              </a:xfrm>
              <a:grpFill/>
            </p:grpSpPr>
            <p:sp>
              <p:nvSpPr>
                <p:cNvPr id="404" name="직사각형 403">
                  <a:extLst>
                    <a:ext uri="{FF2B5EF4-FFF2-40B4-BE49-F238E27FC236}">
                      <a16:creationId xmlns:a16="http://schemas.microsoft.com/office/drawing/2014/main" id="{EF68252B-0BC0-F183-DB8D-D4BE906829D6}"/>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5" name="직사각형 404">
                  <a:extLst>
                    <a:ext uri="{FF2B5EF4-FFF2-40B4-BE49-F238E27FC236}">
                      <a16:creationId xmlns:a16="http://schemas.microsoft.com/office/drawing/2014/main" id="{926033AF-ADED-B241-F065-9B8701F8BA7B}"/>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6" name="직사각형 405">
                  <a:extLst>
                    <a:ext uri="{FF2B5EF4-FFF2-40B4-BE49-F238E27FC236}">
                      <a16:creationId xmlns:a16="http://schemas.microsoft.com/office/drawing/2014/main" id="{6A089BB4-7A0F-30EC-D488-758ACD85AC8D}"/>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384" name="그룹 383">
                <a:extLst>
                  <a:ext uri="{FF2B5EF4-FFF2-40B4-BE49-F238E27FC236}">
                    <a16:creationId xmlns:a16="http://schemas.microsoft.com/office/drawing/2014/main" id="{E68D176C-20CC-88B2-1537-1CE4F204288C}"/>
                  </a:ext>
                </a:extLst>
              </p:cNvPr>
              <p:cNvGrpSpPr/>
              <p:nvPr/>
            </p:nvGrpSpPr>
            <p:grpSpPr>
              <a:xfrm rot="5400000">
                <a:off x="8116782" y="3758422"/>
                <a:ext cx="214171" cy="643092"/>
                <a:chOff x="301841" y="4385569"/>
                <a:chExt cx="214171" cy="643092"/>
              </a:xfrm>
              <a:grpFill/>
            </p:grpSpPr>
            <p:sp>
              <p:nvSpPr>
                <p:cNvPr id="401" name="직사각형 400">
                  <a:extLst>
                    <a:ext uri="{FF2B5EF4-FFF2-40B4-BE49-F238E27FC236}">
                      <a16:creationId xmlns:a16="http://schemas.microsoft.com/office/drawing/2014/main" id="{2CD14ABB-BC23-50A5-2D94-461EF9F4CDE1}"/>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2" name="직사각형 401">
                  <a:extLst>
                    <a:ext uri="{FF2B5EF4-FFF2-40B4-BE49-F238E27FC236}">
                      <a16:creationId xmlns:a16="http://schemas.microsoft.com/office/drawing/2014/main" id="{243260D2-E808-723D-E26C-E536B9257EA2}"/>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3" name="직사각형 402">
                  <a:extLst>
                    <a:ext uri="{FF2B5EF4-FFF2-40B4-BE49-F238E27FC236}">
                      <a16:creationId xmlns:a16="http://schemas.microsoft.com/office/drawing/2014/main" id="{860A34AB-52E3-E94F-4878-4436838085C7}"/>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85" name="그룹 384">
                <a:extLst>
                  <a:ext uri="{FF2B5EF4-FFF2-40B4-BE49-F238E27FC236}">
                    <a16:creationId xmlns:a16="http://schemas.microsoft.com/office/drawing/2014/main" id="{70E94A0B-5745-D2D6-7005-5CA14571C93A}"/>
                  </a:ext>
                </a:extLst>
              </p:cNvPr>
              <p:cNvGrpSpPr/>
              <p:nvPr/>
            </p:nvGrpSpPr>
            <p:grpSpPr>
              <a:xfrm rot="5400000">
                <a:off x="8116782" y="3989231"/>
                <a:ext cx="214171" cy="643092"/>
                <a:chOff x="301841" y="4385569"/>
                <a:chExt cx="214171" cy="643092"/>
              </a:xfrm>
              <a:grpFill/>
            </p:grpSpPr>
            <p:sp>
              <p:nvSpPr>
                <p:cNvPr id="398" name="직사각형 397">
                  <a:extLst>
                    <a:ext uri="{FF2B5EF4-FFF2-40B4-BE49-F238E27FC236}">
                      <a16:creationId xmlns:a16="http://schemas.microsoft.com/office/drawing/2014/main" id="{E06A3F0C-2240-E762-DBE5-43574866967C}"/>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9" name="직사각형 398">
                  <a:extLst>
                    <a:ext uri="{FF2B5EF4-FFF2-40B4-BE49-F238E27FC236}">
                      <a16:creationId xmlns:a16="http://schemas.microsoft.com/office/drawing/2014/main" id="{3D2AB540-0ABF-7828-C21D-DC9233F27A27}"/>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0" name="직사각형 399">
                  <a:extLst>
                    <a:ext uri="{FF2B5EF4-FFF2-40B4-BE49-F238E27FC236}">
                      <a16:creationId xmlns:a16="http://schemas.microsoft.com/office/drawing/2014/main" id="{D3108F47-7D00-62FE-A99F-CB9E0727030B}"/>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86" name="그룹 385">
                <a:extLst>
                  <a:ext uri="{FF2B5EF4-FFF2-40B4-BE49-F238E27FC236}">
                    <a16:creationId xmlns:a16="http://schemas.microsoft.com/office/drawing/2014/main" id="{95B2E153-7AE2-6C86-A222-200A36D242DC}"/>
                  </a:ext>
                </a:extLst>
              </p:cNvPr>
              <p:cNvGrpSpPr/>
              <p:nvPr/>
            </p:nvGrpSpPr>
            <p:grpSpPr>
              <a:xfrm rot="5400000">
                <a:off x="8116782" y="4220766"/>
                <a:ext cx="214171" cy="643092"/>
                <a:chOff x="301841" y="4385569"/>
                <a:chExt cx="214171" cy="643092"/>
              </a:xfrm>
              <a:grpFill/>
            </p:grpSpPr>
            <p:sp>
              <p:nvSpPr>
                <p:cNvPr id="395" name="직사각형 394">
                  <a:extLst>
                    <a:ext uri="{FF2B5EF4-FFF2-40B4-BE49-F238E27FC236}">
                      <a16:creationId xmlns:a16="http://schemas.microsoft.com/office/drawing/2014/main" id="{B1247BED-6EFE-D69F-D585-99049F15D409}"/>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6" name="직사각형 395">
                  <a:extLst>
                    <a:ext uri="{FF2B5EF4-FFF2-40B4-BE49-F238E27FC236}">
                      <a16:creationId xmlns:a16="http://schemas.microsoft.com/office/drawing/2014/main" id="{98AF69BE-CB91-E0B2-8BEE-3EFC0FAF0093}"/>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7" name="직사각형 396">
                  <a:extLst>
                    <a:ext uri="{FF2B5EF4-FFF2-40B4-BE49-F238E27FC236}">
                      <a16:creationId xmlns:a16="http://schemas.microsoft.com/office/drawing/2014/main" id="{1F7AB4A2-9FB2-972D-87F9-67DCD5C99D26}"/>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87" name="그룹 386">
                <a:extLst>
                  <a:ext uri="{FF2B5EF4-FFF2-40B4-BE49-F238E27FC236}">
                    <a16:creationId xmlns:a16="http://schemas.microsoft.com/office/drawing/2014/main" id="{21FEBA0F-E958-ED29-20F2-9BC22053C710}"/>
                  </a:ext>
                </a:extLst>
              </p:cNvPr>
              <p:cNvGrpSpPr/>
              <p:nvPr/>
            </p:nvGrpSpPr>
            <p:grpSpPr>
              <a:xfrm rot="5400000">
                <a:off x="8117175" y="4450915"/>
                <a:ext cx="214171" cy="643092"/>
                <a:chOff x="301841" y="4385569"/>
                <a:chExt cx="214171" cy="643092"/>
              </a:xfrm>
              <a:grpFill/>
            </p:grpSpPr>
            <p:sp>
              <p:nvSpPr>
                <p:cNvPr id="392" name="직사각형 391">
                  <a:extLst>
                    <a:ext uri="{FF2B5EF4-FFF2-40B4-BE49-F238E27FC236}">
                      <a16:creationId xmlns:a16="http://schemas.microsoft.com/office/drawing/2014/main" id="{17D57D29-5E06-F429-1956-FC490E9C209C}"/>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3" name="직사각형 392">
                  <a:extLst>
                    <a:ext uri="{FF2B5EF4-FFF2-40B4-BE49-F238E27FC236}">
                      <a16:creationId xmlns:a16="http://schemas.microsoft.com/office/drawing/2014/main" id="{82DD2DAD-17C5-BBDF-5F1B-DBBF402523A3}"/>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4" name="직사각형 393">
                  <a:extLst>
                    <a:ext uri="{FF2B5EF4-FFF2-40B4-BE49-F238E27FC236}">
                      <a16:creationId xmlns:a16="http://schemas.microsoft.com/office/drawing/2014/main" id="{A10A1B91-FD1B-259B-4B99-14485D7C5067}"/>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88" name="그룹 387">
                <a:extLst>
                  <a:ext uri="{FF2B5EF4-FFF2-40B4-BE49-F238E27FC236}">
                    <a16:creationId xmlns:a16="http://schemas.microsoft.com/office/drawing/2014/main" id="{AB59B7D6-7E0A-A0F0-9B4D-1E4A6E6AA0E2}"/>
                  </a:ext>
                </a:extLst>
              </p:cNvPr>
              <p:cNvGrpSpPr/>
              <p:nvPr/>
            </p:nvGrpSpPr>
            <p:grpSpPr>
              <a:xfrm rot="5400000">
                <a:off x="8117175" y="4682384"/>
                <a:ext cx="214171" cy="643092"/>
                <a:chOff x="301841" y="4385569"/>
                <a:chExt cx="214171" cy="643092"/>
              </a:xfrm>
              <a:grpFill/>
            </p:grpSpPr>
            <p:sp>
              <p:nvSpPr>
                <p:cNvPr id="389" name="직사각형 388">
                  <a:extLst>
                    <a:ext uri="{FF2B5EF4-FFF2-40B4-BE49-F238E27FC236}">
                      <a16:creationId xmlns:a16="http://schemas.microsoft.com/office/drawing/2014/main" id="{9C7735D2-767E-91B3-BE36-D3CCBF5E6749}"/>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0" name="직사각형 389">
                  <a:extLst>
                    <a:ext uri="{FF2B5EF4-FFF2-40B4-BE49-F238E27FC236}">
                      <a16:creationId xmlns:a16="http://schemas.microsoft.com/office/drawing/2014/main" id="{F2B56555-69FE-8E83-DD0F-BD622A8F8100}"/>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1" name="직사각형 390">
                  <a:extLst>
                    <a:ext uri="{FF2B5EF4-FFF2-40B4-BE49-F238E27FC236}">
                      <a16:creationId xmlns:a16="http://schemas.microsoft.com/office/drawing/2014/main" id="{87AE86CA-D0FC-DBD5-FA28-EBC29D8F5863}"/>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sp>
        <p:nvSpPr>
          <p:cNvPr id="409" name="TextBox 408">
            <a:extLst>
              <a:ext uri="{FF2B5EF4-FFF2-40B4-BE49-F238E27FC236}">
                <a16:creationId xmlns:a16="http://schemas.microsoft.com/office/drawing/2014/main" id="{EF0DEC3D-A713-8CDA-4A70-359B2FCBD4D7}"/>
              </a:ext>
            </a:extLst>
          </p:cNvPr>
          <p:cNvSpPr txBox="1"/>
          <p:nvPr/>
        </p:nvSpPr>
        <p:spPr>
          <a:xfrm>
            <a:off x="10340126" y="4160675"/>
            <a:ext cx="1321365" cy="584775"/>
          </a:xfrm>
          <a:prstGeom prst="rect">
            <a:avLst/>
          </a:prstGeom>
          <a:noFill/>
        </p:spPr>
        <p:txBody>
          <a:bodyPr wrap="square" rtlCol="0">
            <a:spAutoFit/>
          </a:bodyPr>
          <a:lstStyle/>
          <a:p>
            <a:pPr algn="ctr"/>
            <a:r>
              <a:rPr lang="en-US" altLang="ko-KR" sz="1600" dirty="0"/>
              <a:t>Attention Score</a:t>
            </a:r>
            <a:endParaRPr lang="ko-KR" altLang="en-US" sz="1600" dirty="0"/>
          </a:p>
        </p:txBody>
      </p:sp>
      <p:sp>
        <p:nvSpPr>
          <p:cNvPr id="410" name="TextBox 409">
            <a:extLst>
              <a:ext uri="{FF2B5EF4-FFF2-40B4-BE49-F238E27FC236}">
                <a16:creationId xmlns:a16="http://schemas.microsoft.com/office/drawing/2014/main" id="{DAE1AC7B-7265-D652-2C88-CB4F5C3C04BD}"/>
              </a:ext>
            </a:extLst>
          </p:cNvPr>
          <p:cNvSpPr txBox="1"/>
          <p:nvPr/>
        </p:nvSpPr>
        <p:spPr>
          <a:xfrm>
            <a:off x="515154" y="1118394"/>
            <a:ext cx="6495246" cy="400110"/>
          </a:xfrm>
          <a:prstGeom prst="rect">
            <a:avLst/>
          </a:prstGeom>
          <a:noFill/>
        </p:spPr>
        <p:txBody>
          <a:bodyPr wrap="square" rtlCol="0">
            <a:spAutoFit/>
          </a:bodyPr>
          <a:lstStyle/>
          <a:p>
            <a:r>
              <a:rPr lang="en-US" altLang="ko-KR" sz="2000" dirty="0"/>
              <a:t>Attention Score</a:t>
            </a:r>
            <a:endParaRPr lang="ko-KR" altLang="en-US" sz="2000"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F08EE128-46C9-4EF0-8FFF-B0865BE10EAF}"/>
                  </a:ext>
                </a:extLst>
              </p:cNvPr>
              <p:cNvSpPr txBox="1"/>
              <p:nvPr/>
            </p:nvSpPr>
            <p:spPr>
              <a:xfrm>
                <a:off x="6849416" y="5104500"/>
                <a:ext cx="4868382" cy="79547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altLang="ko-KR" sz="2000" b="0" i="1" smtClean="0">
                          <a:latin typeface="Cambria Math" panose="02040503050406030204" pitchFamily="18" charset="0"/>
                        </a:rPr>
                        <m:t>𝐴𝑡𝑡𝑒𝑛𝑡𝑖𝑜𝑛</m:t>
                      </m:r>
                      <m:d>
                        <m:dPr>
                          <m:ctrlPr>
                            <a:rPr lang="en-US" altLang="ko-KR" sz="2000" b="0" i="1" smtClean="0">
                              <a:latin typeface="Cambria Math" panose="02040503050406030204" pitchFamily="18" charset="0"/>
                            </a:rPr>
                          </m:ctrlPr>
                        </m:dPr>
                        <m:e>
                          <m:r>
                            <a:rPr lang="en-US" altLang="ko-KR" sz="2000" b="0" i="1" smtClean="0">
                              <a:latin typeface="Cambria Math" panose="02040503050406030204" pitchFamily="18" charset="0"/>
                            </a:rPr>
                            <m:t>𝑄</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𝐾</m:t>
                          </m:r>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𝑉</m:t>
                          </m:r>
                        </m:e>
                      </m:d>
                      <m:r>
                        <a:rPr lang="en-US" altLang="ko-KR" sz="2000" b="0" i="1" smtClean="0">
                          <a:latin typeface="Cambria Math" panose="02040503050406030204" pitchFamily="18" charset="0"/>
                        </a:rPr>
                        <m:t>=</m:t>
                      </m:r>
                      <m:r>
                        <a:rPr lang="en-US" altLang="ko-KR" sz="2000" b="0" i="1" smtClean="0">
                          <a:latin typeface="Cambria Math" panose="02040503050406030204" pitchFamily="18" charset="0"/>
                        </a:rPr>
                        <m:t>𝑠𝑜𝑓𝑡𝑚𝑎𝑥</m:t>
                      </m:r>
                      <m:d>
                        <m:dPr>
                          <m:ctrlPr>
                            <a:rPr lang="en-US" altLang="ko-KR" sz="2000" b="0" i="1" smtClean="0">
                              <a:latin typeface="Cambria Math" panose="02040503050406030204" pitchFamily="18" charset="0"/>
                            </a:rPr>
                          </m:ctrlPr>
                        </m:dPr>
                        <m:e>
                          <m:f>
                            <m:fPr>
                              <m:ctrlPr>
                                <a:rPr lang="en-US" altLang="ko-KR" sz="2000" b="0" i="1" smtClean="0">
                                  <a:latin typeface="Cambria Math" panose="02040503050406030204" pitchFamily="18" charset="0"/>
                                </a:rPr>
                              </m:ctrlPr>
                            </m:fPr>
                            <m:num>
                              <m:r>
                                <a:rPr lang="en-US" altLang="ko-KR" sz="2000" b="0" i="1" smtClean="0">
                                  <a:latin typeface="Cambria Math" panose="02040503050406030204" pitchFamily="18" charset="0"/>
                                </a:rPr>
                                <m:t>𝑄</m:t>
                              </m:r>
                              <m:sSup>
                                <m:sSupPr>
                                  <m:ctrlPr>
                                    <a:rPr lang="en-US" altLang="ko-KR" sz="2000" b="0" i="1" smtClean="0">
                                      <a:latin typeface="Cambria Math" panose="02040503050406030204" pitchFamily="18" charset="0"/>
                                    </a:rPr>
                                  </m:ctrlPr>
                                </m:sSupPr>
                                <m:e>
                                  <m:r>
                                    <a:rPr lang="en-US" altLang="ko-KR" sz="2000" b="0" i="1" smtClean="0">
                                      <a:latin typeface="Cambria Math" panose="02040503050406030204" pitchFamily="18" charset="0"/>
                                    </a:rPr>
                                    <m:t>𝐾</m:t>
                                  </m:r>
                                </m:e>
                                <m:sup>
                                  <m:r>
                                    <a:rPr lang="en-US" altLang="ko-KR" sz="2000" b="0" i="1" smtClean="0">
                                      <a:latin typeface="Cambria Math" panose="02040503050406030204" pitchFamily="18" charset="0"/>
                                    </a:rPr>
                                    <m:t>𝑇</m:t>
                                  </m:r>
                                </m:sup>
                              </m:sSup>
                            </m:num>
                            <m:den>
                              <m:rad>
                                <m:radPr>
                                  <m:degHide m:val="on"/>
                                  <m:ctrlPr>
                                    <a:rPr lang="en-US" altLang="ko-KR" sz="2000" b="0" i="1" smtClean="0">
                                      <a:latin typeface="Cambria Math" panose="02040503050406030204" pitchFamily="18" charset="0"/>
                                    </a:rPr>
                                  </m:ctrlPr>
                                </m:radPr>
                                <m:deg/>
                                <m:e>
                                  <m:sSub>
                                    <m:sSubPr>
                                      <m:ctrlPr>
                                        <a:rPr lang="en-US" altLang="ko-KR" sz="2000" b="0" i="1" smtClean="0">
                                          <a:latin typeface="Cambria Math" panose="02040503050406030204" pitchFamily="18" charset="0"/>
                                        </a:rPr>
                                      </m:ctrlPr>
                                    </m:sSubPr>
                                    <m:e>
                                      <m:r>
                                        <a:rPr lang="en-US" altLang="ko-KR" sz="2000" b="0" i="1" smtClean="0">
                                          <a:latin typeface="Cambria Math" panose="02040503050406030204" pitchFamily="18" charset="0"/>
                                        </a:rPr>
                                        <m:t>𝑑</m:t>
                                      </m:r>
                                    </m:e>
                                    <m:sub>
                                      <m:r>
                                        <a:rPr lang="en-US" altLang="ko-KR" sz="2000" b="0" i="1" smtClean="0">
                                          <a:latin typeface="Cambria Math" panose="02040503050406030204" pitchFamily="18" charset="0"/>
                                        </a:rPr>
                                        <m:t>𝑘</m:t>
                                      </m:r>
                                    </m:sub>
                                  </m:sSub>
                                </m:e>
                              </m:rad>
                            </m:den>
                          </m:f>
                        </m:e>
                      </m:d>
                      <m:r>
                        <a:rPr lang="en-US" altLang="ko-KR" sz="2000" b="0" i="1" smtClean="0">
                          <a:latin typeface="Cambria Math" panose="02040503050406030204" pitchFamily="18" charset="0"/>
                        </a:rPr>
                        <m:t>𝑉</m:t>
                      </m:r>
                    </m:oMath>
                  </m:oMathPara>
                </a14:m>
                <a:endParaRPr lang="ko-KR" altLang="en-US" sz="2000" dirty="0"/>
              </a:p>
            </p:txBody>
          </p:sp>
        </mc:Choice>
        <mc:Fallback>
          <p:sp>
            <p:nvSpPr>
              <p:cNvPr id="3" name="TextBox 2">
                <a:extLst>
                  <a:ext uri="{FF2B5EF4-FFF2-40B4-BE49-F238E27FC236}">
                    <a16:creationId xmlns:a16="http://schemas.microsoft.com/office/drawing/2014/main" id="{F08EE128-46C9-4EF0-8FFF-B0865BE10EAF}"/>
                  </a:ext>
                </a:extLst>
              </p:cNvPr>
              <p:cNvSpPr txBox="1">
                <a:spLocks noRot="1" noChangeAspect="1" noMove="1" noResize="1" noEditPoints="1" noAdjustHandles="1" noChangeArrowheads="1" noChangeShapeType="1" noTextEdit="1"/>
              </p:cNvSpPr>
              <p:nvPr/>
            </p:nvSpPr>
            <p:spPr>
              <a:xfrm>
                <a:off x="6849416" y="5104500"/>
                <a:ext cx="4868382" cy="795474"/>
              </a:xfrm>
              <a:prstGeom prst="rect">
                <a:avLst/>
              </a:prstGeom>
              <a:blipFill>
                <a:blip r:embed="rId1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254229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Method</a:t>
            </a:r>
            <a:endParaRPr lang="ko-KR" altLang="en-US" sz="2400" dirty="0"/>
          </a:p>
        </p:txBody>
      </p:sp>
      <p:sp>
        <p:nvSpPr>
          <p:cNvPr id="25" name="TextBox 24">
            <a:extLst>
              <a:ext uri="{FF2B5EF4-FFF2-40B4-BE49-F238E27FC236}">
                <a16:creationId xmlns:a16="http://schemas.microsoft.com/office/drawing/2014/main" id="{2ACB1646-9351-D152-BDB0-824FD363F2ED}"/>
              </a:ext>
            </a:extLst>
          </p:cNvPr>
          <p:cNvSpPr txBox="1"/>
          <p:nvPr/>
        </p:nvSpPr>
        <p:spPr>
          <a:xfrm>
            <a:off x="5295901" y="-1142"/>
            <a:ext cx="6876946" cy="400110"/>
          </a:xfrm>
          <a:prstGeom prst="rect">
            <a:avLst/>
          </a:prstGeom>
          <a:noFill/>
        </p:spPr>
        <p:txBody>
          <a:bodyPr wrap="square" rtlCol="0" anchor="ctr">
            <a:spAutoFit/>
          </a:bodyPr>
          <a:lstStyle/>
          <a:p>
            <a:r>
              <a:rPr lang="en-US" altLang="ko-KR" sz="1000" b="0" i="0" dirty="0">
                <a:solidFill>
                  <a:srgbClr val="222222"/>
                </a:solidFill>
                <a:effectLst/>
                <a:highlight>
                  <a:srgbClr val="FFFFFF"/>
                </a:highlight>
                <a:latin typeface="Arial" panose="020B0604020202020204" pitchFamily="34" charset="0"/>
              </a:rPr>
              <a:t>Vaswani, A., </a:t>
            </a:r>
            <a:r>
              <a:rPr lang="en-US" altLang="ko-KR" sz="1000" b="0" i="0" dirty="0" err="1">
                <a:solidFill>
                  <a:srgbClr val="222222"/>
                </a:solidFill>
                <a:effectLst/>
                <a:highlight>
                  <a:srgbClr val="FFFFFF"/>
                </a:highlight>
                <a:latin typeface="Arial" panose="020B0604020202020204" pitchFamily="34" charset="0"/>
              </a:rPr>
              <a:t>Shazeer</a:t>
            </a:r>
            <a:r>
              <a:rPr lang="en-US" altLang="ko-KR" sz="1000" b="0" i="0" dirty="0">
                <a:solidFill>
                  <a:srgbClr val="222222"/>
                </a:solidFill>
                <a:effectLst/>
                <a:highlight>
                  <a:srgbClr val="FFFFFF"/>
                </a:highlight>
                <a:latin typeface="Arial" panose="020B0604020202020204" pitchFamily="34" charset="0"/>
              </a:rPr>
              <a:t>, N., Parmar, N., </a:t>
            </a:r>
            <a:r>
              <a:rPr lang="en-US" altLang="ko-KR" sz="1000" b="0" i="0" dirty="0" err="1">
                <a:solidFill>
                  <a:srgbClr val="222222"/>
                </a:solidFill>
                <a:effectLst/>
                <a:highlight>
                  <a:srgbClr val="FFFFFF"/>
                </a:highlight>
                <a:latin typeface="Arial" panose="020B0604020202020204" pitchFamily="34" charset="0"/>
              </a:rPr>
              <a:t>Uszkoreit</a:t>
            </a:r>
            <a:r>
              <a:rPr lang="en-US" altLang="ko-KR" sz="1000" b="0" i="0" dirty="0">
                <a:solidFill>
                  <a:srgbClr val="222222"/>
                </a:solidFill>
                <a:effectLst/>
                <a:highlight>
                  <a:srgbClr val="FFFFFF"/>
                </a:highlight>
                <a:latin typeface="Arial" panose="020B0604020202020204" pitchFamily="34" charset="0"/>
              </a:rPr>
              <a:t>, J., Jones, L., Gomez, A. N., ... &amp; </a:t>
            </a:r>
            <a:r>
              <a:rPr lang="en-US" altLang="ko-KR" sz="1000" b="0" i="0" dirty="0" err="1">
                <a:solidFill>
                  <a:srgbClr val="222222"/>
                </a:solidFill>
                <a:effectLst/>
                <a:highlight>
                  <a:srgbClr val="FFFFFF"/>
                </a:highlight>
                <a:latin typeface="Arial" panose="020B0604020202020204" pitchFamily="34" charset="0"/>
              </a:rPr>
              <a:t>Polosukhin</a:t>
            </a:r>
            <a:r>
              <a:rPr lang="en-US" altLang="ko-KR" sz="1000" b="0" i="0" dirty="0">
                <a:solidFill>
                  <a:srgbClr val="222222"/>
                </a:solidFill>
                <a:effectLst/>
                <a:highlight>
                  <a:srgbClr val="FFFFFF"/>
                </a:highlight>
                <a:latin typeface="Arial" panose="020B0604020202020204" pitchFamily="34" charset="0"/>
              </a:rPr>
              <a:t>, I. (2017). Attention is all you need. </a:t>
            </a:r>
            <a:r>
              <a:rPr lang="en-US" altLang="ko-KR" sz="1000" b="0" i="1" dirty="0">
                <a:solidFill>
                  <a:srgbClr val="222222"/>
                </a:solidFill>
                <a:effectLst/>
                <a:highlight>
                  <a:srgbClr val="FFFFFF"/>
                </a:highlight>
                <a:latin typeface="Arial" panose="020B0604020202020204" pitchFamily="34" charset="0"/>
              </a:rPr>
              <a:t>Advances in neural information processing systems</a:t>
            </a:r>
            <a:r>
              <a:rPr lang="en-US" altLang="ko-KR" sz="1000" b="0" i="0" dirty="0">
                <a:solidFill>
                  <a:srgbClr val="222222"/>
                </a:solidFill>
                <a:effectLst/>
                <a:highlight>
                  <a:srgbClr val="FFFFFF"/>
                </a:highlight>
                <a:latin typeface="Arial" panose="020B0604020202020204" pitchFamily="34" charset="0"/>
              </a:rPr>
              <a:t>, </a:t>
            </a:r>
            <a:r>
              <a:rPr lang="en-US" altLang="ko-KR" sz="1000" b="0" i="1" dirty="0">
                <a:solidFill>
                  <a:srgbClr val="222222"/>
                </a:solidFill>
                <a:effectLst/>
                <a:highlight>
                  <a:srgbClr val="FFFFFF"/>
                </a:highlight>
                <a:latin typeface="Arial" panose="020B0604020202020204" pitchFamily="34" charset="0"/>
              </a:rPr>
              <a:t>30</a:t>
            </a:r>
            <a:r>
              <a:rPr lang="en-US" altLang="ko-KR" sz="1000" b="0" i="0" dirty="0">
                <a:solidFill>
                  <a:srgbClr val="222222"/>
                </a:solidFill>
                <a:effectLst/>
                <a:highlight>
                  <a:srgbClr val="FFFFFF"/>
                </a:highlight>
                <a:latin typeface="Arial" panose="020B0604020202020204" pitchFamily="34" charset="0"/>
              </a:rPr>
              <a:t>.</a:t>
            </a:r>
            <a:endParaRPr lang="ko-KR" altLang="en-US" sz="1000" dirty="0"/>
          </a:p>
        </p:txBody>
      </p:sp>
      <p:sp>
        <p:nvSpPr>
          <p:cNvPr id="410" name="TextBox 409">
            <a:extLst>
              <a:ext uri="{FF2B5EF4-FFF2-40B4-BE49-F238E27FC236}">
                <a16:creationId xmlns:a16="http://schemas.microsoft.com/office/drawing/2014/main" id="{DAE1AC7B-7265-D652-2C88-CB4F5C3C04BD}"/>
              </a:ext>
            </a:extLst>
          </p:cNvPr>
          <p:cNvSpPr txBox="1"/>
          <p:nvPr/>
        </p:nvSpPr>
        <p:spPr>
          <a:xfrm>
            <a:off x="515154" y="1118394"/>
            <a:ext cx="6495246" cy="400110"/>
          </a:xfrm>
          <a:prstGeom prst="rect">
            <a:avLst/>
          </a:prstGeom>
          <a:noFill/>
        </p:spPr>
        <p:txBody>
          <a:bodyPr wrap="square" rtlCol="0">
            <a:spAutoFit/>
          </a:bodyPr>
          <a:lstStyle/>
          <a:p>
            <a:r>
              <a:rPr lang="en-US" altLang="ko-KR" sz="2000" dirty="0"/>
              <a:t>Attention Score</a:t>
            </a:r>
            <a:endParaRPr lang="ko-KR" altLang="en-US" sz="2000" dirty="0"/>
          </a:p>
        </p:txBody>
      </p:sp>
      <p:grpSp>
        <p:nvGrpSpPr>
          <p:cNvPr id="36" name="그룹 35">
            <a:extLst>
              <a:ext uri="{FF2B5EF4-FFF2-40B4-BE49-F238E27FC236}">
                <a16:creationId xmlns:a16="http://schemas.microsoft.com/office/drawing/2014/main" id="{85560331-59F1-4C2C-AB2C-B9A981F32520}"/>
              </a:ext>
            </a:extLst>
          </p:cNvPr>
          <p:cNvGrpSpPr/>
          <p:nvPr/>
        </p:nvGrpSpPr>
        <p:grpSpPr>
          <a:xfrm>
            <a:off x="3161491" y="1518504"/>
            <a:ext cx="4579391" cy="5626137"/>
            <a:chOff x="6839835" y="1175420"/>
            <a:chExt cx="4579391" cy="5626137"/>
          </a:xfrm>
        </p:grpSpPr>
        <p:sp>
          <p:nvSpPr>
            <p:cNvPr id="267" name="TextBox 266">
              <a:extLst>
                <a:ext uri="{FF2B5EF4-FFF2-40B4-BE49-F238E27FC236}">
                  <a16:creationId xmlns:a16="http://schemas.microsoft.com/office/drawing/2014/main" id="{947F6049-8EB7-45EC-3940-A00F065E61A4}"/>
                </a:ext>
              </a:extLst>
            </p:cNvPr>
            <p:cNvSpPr txBox="1"/>
            <p:nvPr/>
          </p:nvSpPr>
          <p:spPr>
            <a:xfrm>
              <a:off x="8945825" y="1837820"/>
              <a:ext cx="1420594" cy="646331"/>
            </a:xfrm>
            <a:prstGeom prst="rect">
              <a:avLst/>
            </a:prstGeom>
            <a:noFill/>
          </p:spPr>
          <p:txBody>
            <a:bodyPr wrap="square" rtlCol="0">
              <a:spAutoFit/>
            </a:bodyPr>
            <a:lstStyle/>
            <a:p>
              <a:pPr algn="ctr"/>
              <a:r>
                <a:rPr lang="en-US" altLang="ko-KR" sz="3600" dirty="0">
                  <a:solidFill>
                    <a:schemeClr val="accent3">
                      <a:lumMod val="50000"/>
                    </a:schemeClr>
                  </a:solidFill>
                </a:rPr>
                <a:t>6 X</a:t>
              </a:r>
              <a:r>
                <a:rPr lang="ko-KR" altLang="en-US" sz="3600" dirty="0">
                  <a:solidFill>
                    <a:schemeClr val="accent3">
                      <a:lumMod val="50000"/>
                    </a:schemeClr>
                  </a:solidFill>
                </a:rPr>
                <a:t> </a:t>
              </a:r>
              <a:r>
                <a:rPr lang="en-US" altLang="ko-KR" sz="3600" dirty="0">
                  <a:solidFill>
                    <a:schemeClr val="accent3">
                      <a:lumMod val="50000"/>
                    </a:schemeClr>
                  </a:solidFill>
                </a:rPr>
                <a:t>6</a:t>
              </a:r>
              <a:endParaRPr lang="ko-KR" altLang="en-US" sz="3600" dirty="0">
                <a:solidFill>
                  <a:schemeClr val="accent3">
                    <a:lumMod val="50000"/>
                  </a:schemeClr>
                </a:solidFill>
              </a:endParaRPr>
            </a:p>
          </p:txBody>
        </p:sp>
        <p:grpSp>
          <p:nvGrpSpPr>
            <p:cNvPr id="408" name="그룹 407">
              <a:extLst>
                <a:ext uri="{FF2B5EF4-FFF2-40B4-BE49-F238E27FC236}">
                  <a16:creationId xmlns:a16="http://schemas.microsoft.com/office/drawing/2014/main" id="{46D7D31B-70D3-F732-33FA-65AA816795D4}"/>
                </a:ext>
              </a:extLst>
            </p:cNvPr>
            <p:cNvGrpSpPr/>
            <p:nvPr/>
          </p:nvGrpSpPr>
          <p:grpSpPr>
            <a:xfrm>
              <a:off x="8570535" y="2566653"/>
              <a:ext cx="2167357" cy="2460522"/>
              <a:chOff x="10353686" y="2761330"/>
              <a:chExt cx="1308198" cy="1370525"/>
            </a:xfrm>
            <a:solidFill>
              <a:srgbClr val="CB89F7"/>
            </a:solidFill>
          </p:grpSpPr>
          <p:grpSp>
            <p:nvGrpSpPr>
              <p:cNvPr id="266" name="그룹 265">
                <a:extLst>
                  <a:ext uri="{FF2B5EF4-FFF2-40B4-BE49-F238E27FC236}">
                    <a16:creationId xmlns:a16="http://schemas.microsoft.com/office/drawing/2014/main" id="{DC4E9F20-3DAF-A6B8-32E5-1E26D4A549AC}"/>
                  </a:ext>
                </a:extLst>
              </p:cNvPr>
              <p:cNvGrpSpPr/>
              <p:nvPr/>
            </p:nvGrpSpPr>
            <p:grpSpPr>
              <a:xfrm>
                <a:off x="10353686" y="2762187"/>
                <a:ext cx="643485" cy="1369668"/>
                <a:chOff x="7902322" y="3741347"/>
                <a:chExt cx="643485" cy="1369668"/>
              </a:xfrm>
              <a:grpFill/>
            </p:grpSpPr>
            <p:grpSp>
              <p:nvGrpSpPr>
                <p:cNvPr id="270" name="그룹 269">
                  <a:extLst>
                    <a:ext uri="{FF2B5EF4-FFF2-40B4-BE49-F238E27FC236}">
                      <a16:creationId xmlns:a16="http://schemas.microsoft.com/office/drawing/2014/main" id="{4A220B23-44F5-0D8D-9354-25B7E93B3BB2}"/>
                    </a:ext>
                  </a:extLst>
                </p:cNvPr>
                <p:cNvGrpSpPr/>
                <p:nvPr/>
              </p:nvGrpSpPr>
              <p:grpSpPr>
                <a:xfrm rot="5400000">
                  <a:off x="8116782" y="3526887"/>
                  <a:ext cx="214171" cy="643092"/>
                  <a:chOff x="301841" y="4385569"/>
                  <a:chExt cx="214171" cy="643092"/>
                </a:xfrm>
                <a:grpFill/>
              </p:grpSpPr>
              <p:sp>
                <p:nvSpPr>
                  <p:cNvPr id="291" name="직사각형 290">
                    <a:extLst>
                      <a:ext uri="{FF2B5EF4-FFF2-40B4-BE49-F238E27FC236}">
                        <a16:creationId xmlns:a16="http://schemas.microsoft.com/office/drawing/2014/main" id="{848700A7-D2C4-C28F-EE38-87331B7571CE}"/>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78</a:t>
                    </a:r>
                    <a:endParaRPr lang="ko-KR" altLang="en-US" sz="1200" dirty="0"/>
                  </a:p>
                </p:txBody>
              </p:sp>
              <p:sp>
                <p:nvSpPr>
                  <p:cNvPr id="292" name="직사각형 291">
                    <a:extLst>
                      <a:ext uri="{FF2B5EF4-FFF2-40B4-BE49-F238E27FC236}">
                        <a16:creationId xmlns:a16="http://schemas.microsoft.com/office/drawing/2014/main" id="{E64209D7-EF59-566E-2E97-61DE1614655D}"/>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61</a:t>
                    </a:r>
                    <a:endParaRPr lang="ko-KR" altLang="en-US" sz="1200" dirty="0"/>
                  </a:p>
                </p:txBody>
              </p:sp>
              <p:sp>
                <p:nvSpPr>
                  <p:cNvPr id="293" name="직사각형 292">
                    <a:extLst>
                      <a:ext uri="{FF2B5EF4-FFF2-40B4-BE49-F238E27FC236}">
                        <a16:creationId xmlns:a16="http://schemas.microsoft.com/office/drawing/2014/main" id="{37960223-C0E9-8E01-6113-5641F3DCC6FA}"/>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91</a:t>
                    </a:r>
                    <a:endParaRPr lang="ko-KR" altLang="en-US" sz="1200" dirty="0"/>
                  </a:p>
                </p:txBody>
              </p:sp>
            </p:grpSp>
            <p:grpSp>
              <p:nvGrpSpPr>
                <p:cNvPr id="271" name="그룹 270">
                  <a:extLst>
                    <a:ext uri="{FF2B5EF4-FFF2-40B4-BE49-F238E27FC236}">
                      <a16:creationId xmlns:a16="http://schemas.microsoft.com/office/drawing/2014/main" id="{068C7068-DB41-484E-3ACD-1C501C215E29}"/>
                    </a:ext>
                  </a:extLst>
                </p:cNvPr>
                <p:cNvGrpSpPr/>
                <p:nvPr/>
              </p:nvGrpSpPr>
              <p:grpSpPr>
                <a:xfrm rot="5400000">
                  <a:off x="8116782" y="3758422"/>
                  <a:ext cx="214171" cy="643092"/>
                  <a:chOff x="301841" y="4385569"/>
                  <a:chExt cx="214171" cy="643092"/>
                </a:xfrm>
                <a:grpFill/>
              </p:grpSpPr>
              <p:sp>
                <p:nvSpPr>
                  <p:cNvPr id="288" name="직사각형 287">
                    <a:extLst>
                      <a:ext uri="{FF2B5EF4-FFF2-40B4-BE49-F238E27FC236}">
                        <a16:creationId xmlns:a16="http://schemas.microsoft.com/office/drawing/2014/main" id="{A337C79A-EA41-8345-2C65-D1C6E9133500}"/>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89</a:t>
                    </a:r>
                    <a:endParaRPr lang="ko-KR" altLang="en-US" sz="1200" dirty="0"/>
                  </a:p>
                </p:txBody>
              </p:sp>
              <p:sp>
                <p:nvSpPr>
                  <p:cNvPr id="289" name="직사각형 288">
                    <a:extLst>
                      <a:ext uri="{FF2B5EF4-FFF2-40B4-BE49-F238E27FC236}">
                        <a16:creationId xmlns:a16="http://schemas.microsoft.com/office/drawing/2014/main" id="{264CBA8E-245A-67FB-3287-7D004E8FB840}"/>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96</a:t>
                    </a:r>
                    <a:endParaRPr lang="ko-KR" altLang="en-US" sz="1200" dirty="0"/>
                  </a:p>
                </p:txBody>
              </p:sp>
              <p:sp>
                <p:nvSpPr>
                  <p:cNvPr id="290" name="직사각형 289">
                    <a:extLst>
                      <a:ext uri="{FF2B5EF4-FFF2-40B4-BE49-F238E27FC236}">
                        <a16:creationId xmlns:a16="http://schemas.microsoft.com/office/drawing/2014/main" id="{CBDC28F6-F4BF-90A9-9854-E907E5BE24CA}"/>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55</a:t>
                    </a:r>
                    <a:endParaRPr lang="ko-KR" altLang="en-US" sz="1200" dirty="0"/>
                  </a:p>
                </p:txBody>
              </p:sp>
            </p:grpSp>
            <p:grpSp>
              <p:nvGrpSpPr>
                <p:cNvPr id="272" name="그룹 271">
                  <a:extLst>
                    <a:ext uri="{FF2B5EF4-FFF2-40B4-BE49-F238E27FC236}">
                      <a16:creationId xmlns:a16="http://schemas.microsoft.com/office/drawing/2014/main" id="{EFEAB3ED-AEDA-60B2-28D9-3F0091865398}"/>
                    </a:ext>
                  </a:extLst>
                </p:cNvPr>
                <p:cNvGrpSpPr/>
                <p:nvPr/>
              </p:nvGrpSpPr>
              <p:grpSpPr>
                <a:xfrm rot="5400000">
                  <a:off x="8116782" y="3989231"/>
                  <a:ext cx="214171" cy="643092"/>
                  <a:chOff x="301841" y="4385569"/>
                  <a:chExt cx="214171" cy="643092"/>
                </a:xfrm>
                <a:grpFill/>
              </p:grpSpPr>
              <p:sp>
                <p:nvSpPr>
                  <p:cNvPr id="285" name="직사각형 284">
                    <a:extLst>
                      <a:ext uri="{FF2B5EF4-FFF2-40B4-BE49-F238E27FC236}">
                        <a16:creationId xmlns:a16="http://schemas.microsoft.com/office/drawing/2014/main" id="{96CC6989-6B8F-60DD-C558-13D5F022732B}"/>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93</a:t>
                    </a:r>
                    <a:endParaRPr lang="ko-KR" altLang="en-US" sz="1200" dirty="0"/>
                  </a:p>
                </p:txBody>
              </p:sp>
              <p:sp>
                <p:nvSpPr>
                  <p:cNvPr id="286" name="직사각형 285">
                    <a:extLst>
                      <a:ext uri="{FF2B5EF4-FFF2-40B4-BE49-F238E27FC236}">
                        <a16:creationId xmlns:a16="http://schemas.microsoft.com/office/drawing/2014/main" id="{5EC75A97-3FB6-61B4-023C-0E564FDB19BE}"/>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88</a:t>
                    </a:r>
                    <a:endParaRPr lang="ko-KR" altLang="en-US" sz="1200" dirty="0"/>
                  </a:p>
                </p:txBody>
              </p:sp>
              <p:sp>
                <p:nvSpPr>
                  <p:cNvPr id="287" name="직사각형 286">
                    <a:extLst>
                      <a:ext uri="{FF2B5EF4-FFF2-40B4-BE49-F238E27FC236}">
                        <a16:creationId xmlns:a16="http://schemas.microsoft.com/office/drawing/2014/main" id="{825C8E97-F045-1BC5-E007-7237DFE58213}"/>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31</a:t>
                    </a:r>
                    <a:endParaRPr lang="ko-KR" altLang="en-US" sz="1200" dirty="0"/>
                  </a:p>
                </p:txBody>
              </p:sp>
            </p:grpSp>
            <p:grpSp>
              <p:nvGrpSpPr>
                <p:cNvPr id="273" name="그룹 272">
                  <a:extLst>
                    <a:ext uri="{FF2B5EF4-FFF2-40B4-BE49-F238E27FC236}">
                      <a16:creationId xmlns:a16="http://schemas.microsoft.com/office/drawing/2014/main" id="{4344E2BB-FBE4-BF6F-F43D-4DA09044C047}"/>
                    </a:ext>
                  </a:extLst>
                </p:cNvPr>
                <p:cNvGrpSpPr/>
                <p:nvPr/>
              </p:nvGrpSpPr>
              <p:grpSpPr>
                <a:xfrm rot="5400000">
                  <a:off x="8116782" y="4220766"/>
                  <a:ext cx="214171" cy="643092"/>
                  <a:chOff x="301841" y="4385569"/>
                  <a:chExt cx="214171" cy="643092"/>
                </a:xfrm>
                <a:grpFill/>
              </p:grpSpPr>
              <p:sp>
                <p:nvSpPr>
                  <p:cNvPr id="282" name="직사각형 281">
                    <a:extLst>
                      <a:ext uri="{FF2B5EF4-FFF2-40B4-BE49-F238E27FC236}">
                        <a16:creationId xmlns:a16="http://schemas.microsoft.com/office/drawing/2014/main" id="{188AC1FA-2F91-1B99-DA26-2E3C073C2D76}"/>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38</a:t>
                    </a:r>
                    <a:endParaRPr lang="ko-KR" altLang="en-US" sz="1200" dirty="0"/>
                  </a:p>
                </p:txBody>
              </p:sp>
              <p:sp>
                <p:nvSpPr>
                  <p:cNvPr id="283" name="직사각형 282">
                    <a:extLst>
                      <a:ext uri="{FF2B5EF4-FFF2-40B4-BE49-F238E27FC236}">
                        <a16:creationId xmlns:a16="http://schemas.microsoft.com/office/drawing/2014/main" id="{2C19A2BB-F2A0-7739-3EF2-D881937C1650}"/>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71</a:t>
                    </a:r>
                    <a:endParaRPr lang="ko-KR" altLang="en-US" sz="1200" dirty="0"/>
                  </a:p>
                </p:txBody>
              </p:sp>
              <p:sp>
                <p:nvSpPr>
                  <p:cNvPr id="284" name="직사각형 283">
                    <a:extLst>
                      <a:ext uri="{FF2B5EF4-FFF2-40B4-BE49-F238E27FC236}">
                        <a16:creationId xmlns:a16="http://schemas.microsoft.com/office/drawing/2014/main" id="{A4DC8306-F1FC-6752-B319-C8798FEEBE0F}"/>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20</a:t>
                    </a:r>
                    <a:endParaRPr lang="ko-KR" altLang="en-US" sz="1200" dirty="0"/>
                  </a:p>
                </p:txBody>
              </p:sp>
            </p:grpSp>
            <p:grpSp>
              <p:nvGrpSpPr>
                <p:cNvPr id="274" name="그룹 273">
                  <a:extLst>
                    <a:ext uri="{FF2B5EF4-FFF2-40B4-BE49-F238E27FC236}">
                      <a16:creationId xmlns:a16="http://schemas.microsoft.com/office/drawing/2014/main" id="{D61AF9B9-1283-3652-5815-06FCE12D0CC9}"/>
                    </a:ext>
                  </a:extLst>
                </p:cNvPr>
                <p:cNvGrpSpPr/>
                <p:nvPr/>
              </p:nvGrpSpPr>
              <p:grpSpPr>
                <a:xfrm rot="5400000">
                  <a:off x="8117175" y="4450915"/>
                  <a:ext cx="214171" cy="643092"/>
                  <a:chOff x="301841" y="4385569"/>
                  <a:chExt cx="214171" cy="643092"/>
                </a:xfrm>
                <a:grpFill/>
              </p:grpSpPr>
              <p:sp>
                <p:nvSpPr>
                  <p:cNvPr id="279" name="직사각형 278">
                    <a:extLst>
                      <a:ext uri="{FF2B5EF4-FFF2-40B4-BE49-F238E27FC236}">
                        <a16:creationId xmlns:a16="http://schemas.microsoft.com/office/drawing/2014/main" id="{BF8AC139-32F3-D2B9-9056-96AD09A48138}"/>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35</a:t>
                    </a:r>
                    <a:endParaRPr lang="ko-KR" altLang="en-US" sz="1200" dirty="0"/>
                  </a:p>
                </p:txBody>
              </p:sp>
              <p:sp>
                <p:nvSpPr>
                  <p:cNvPr id="280" name="직사각형 279">
                    <a:extLst>
                      <a:ext uri="{FF2B5EF4-FFF2-40B4-BE49-F238E27FC236}">
                        <a16:creationId xmlns:a16="http://schemas.microsoft.com/office/drawing/2014/main" id="{B1D33206-F0EF-D78E-D0D5-023A43F77047}"/>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47</a:t>
                    </a:r>
                    <a:endParaRPr lang="ko-KR" altLang="en-US" sz="1200" dirty="0"/>
                  </a:p>
                </p:txBody>
              </p:sp>
              <p:sp>
                <p:nvSpPr>
                  <p:cNvPr id="281" name="직사각형 280">
                    <a:extLst>
                      <a:ext uri="{FF2B5EF4-FFF2-40B4-BE49-F238E27FC236}">
                        <a16:creationId xmlns:a16="http://schemas.microsoft.com/office/drawing/2014/main" id="{ABA7FDF9-E471-6F3C-6C6A-D1E42F54CB3A}"/>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18</a:t>
                    </a:r>
                    <a:endParaRPr lang="ko-KR" altLang="en-US" sz="1200" dirty="0"/>
                  </a:p>
                </p:txBody>
              </p:sp>
            </p:grpSp>
            <p:grpSp>
              <p:nvGrpSpPr>
                <p:cNvPr id="275" name="그룹 274">
                  <a:extLst>
                    <a:ext uri="{FF2B5EF4-FFF2-40B4-BE49-F238E27FC236}">
                      <a16:creationId xmlns:a16="http://schemas.microsoft.com/office/drawing/2014/main" id="{8FBA83E1-CEFF-5123-946F-46317D071A4D}"/>
                    </a:ext>
                  </a:extLst>
                </p:cNvPr>
                <p:cNvGrpSpPr/>
                <p:nvPr/>
              </p:nvGrpSpPr>
              <p:grpSpPr>
                <a:xfrm rot="5400000">
                  <a:off x="8117175" y="4682384"/>
                  <a:ext cx="214171" cy="643092"/>
                  <a:chOff x="301841" y="4385569"/>
                  <a:chExt cx="214171" cy="643092"/>
                </a:xfrm>
                <a:grpFill/>
              </p:grpSpPr>
              <p:sp>
                <p:nvSpPr>
                  <p:cNvPr id="276" name="직사각형 275">
                    <a:extLst>
                      <a:ext uri="{FF2B5EF4-FFF2-40B4-BE49-F238E27FC236}">
                        <a16:creationId xmlns:a16="http://schemas.microsoft.com/office/drawing/2014/main" id="{40BE9FBA-7E93-AC2A-AA20-7EAFAA20EA5B}"/>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67</a:t>
                    </a:r>
                    <a:endParaRPr lang="ko-KR" altLang="en-US" sz="1200" dirty="0"/>
                  </a:p>
                </p:txBody>
              </p:sp>
              <p:sp>
                <p:nvSpPr>
                  <p:cNvPr id="277" name="직사각형 276">
                    <a:extLst>
                      <a:ext uri="{FF2B5EF4-FFF2-40B4-BE49-F238E27FC236}">
                        <a16:creationId xmlns:a16="http://schemas.microsoft.com/office/drawing/2014/main" id="{B073D072-36CB-9FD9-0B1B-2A1D1E12B965}"/>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39</a:t>
                    </a:r>
                    <a:endParaRPr lang="ko-KR" altLang="en-US" sz="1200" dirty="0"/>
                  </a:p>
                </p:txBody>
              </p:sp>
              <p:sp>
                <p:nvSpPr>
                  <p:cNvPr id="278" name="직사각형 277">
                    <a:extLst>
                      <a:ext uri="{FF2B5EF4-FFF2-40B4-BE49-F238E27FC236}">
                        <a16:creationId xmlns:a16="http://schemas.microsoft.com/office/drawing/2014/main" id="{B79561AF-6AAF-7E0E-2509-BE8B0962F3A8}"/>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52</a:t>
                    </a:r>
                    <a:endParaRPr lang="ko-KR" altLang="en-US" sz="1200" dirty="0"/>
                  </a:p>
                </p:txBody>
              </p:sp>
            </p:grpSp>
          </p:grpSp>
          <p:grpSp>
            <p:nvGrpSpPr>
              <p:cNvPr id="382" name="그룹 381">
                <a:extLst>
                  <a:ext uri="{FF2B5EF4-FFF2-40B4-BE49-F238E27FC236}">
                    <a16:creationId xmlns:a16="http://schemas.microsoft.com/office/drawing/2014/main" id="{0F83396B-4881-4A5B-5481-973DDB2709CA}"/>
                  </a:ext>
                </a:extLst>
              </p:cNvPr>
              <p:cNvGrpSpPr/>
              <p:nvPr/>
            </p:nvGrpSpPr>
            <p:grpSpPr>
              <a:xfrm>
                <a:off x="11018399" y="2761330"/>
                <a:ext cx="643485" cy="1369668"/>
                <a:chOff x="7902322" y="3741347"/>
                <a:chExt cx="643485" cy="1369668"/>
              </a:xfrm>
              <a:grpFill/>
            </p:grpSpPr>
            <p:grpSp>
              <p:nvGrpSpPr>
                <p:cNvPr id="383" name="그룹 382">
                  <a:extLst>
                    <a:ext uri="{FF2B5EF4-FFF2-40B4-BE49-F238E27FC236}">
                      <a16:creationId xmlns:a16="http://schemas.microsoft.com/office/drawing/2014/main" id="{8A01A9D0-449C-347D-9B3D-FC787D38C545}"/>
                    </a:ext>
                  </a:extLst>
                </p:cNvPr>
                <p:cNvGrpSpPr/>
                <p:nvPr/>
              </p:nvGrpSpPr>
              <p:grpSpPr>
                <a:xfrm rot="5400000">
                  <a:off x="8116782" y="3526887"/>
                  <a:ext cx="214171" cy="643092"/>
                  <a:chOff x="301841" y="4385569"/>
                  <a:chExt cx="214171" cy="643092"/>
                </a:xfrm>
                <a:grpFill/>
              </p:grpSpPr>
              <p:sp>
                <p:nvSpPr>
                  <p:cNvPr id="404" name="직사각형 403">
                    <a:extLst>
                      <a:ext uri="{FF2B5EF4-FFF2-40B4-BE49-F238E27FC236}">
                        <a16:creationId xmlns:a16="http://schemas.microsoft.com/office/drawing/2014/main" id="{EF68252B-0BC0-F183-DB8D-D4BE906829D6}"/>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20</a:t>
                    </a:r>
                    <a:endParaRPr lang="ko-KR" altLang="en-US" sz="1200" dirty="0"/>
                  </a:p>
                </p:txBody>
              </p:sp>
              <p:sp>
                <p:nvSpPr>
                  <p:cNvPr id="405" name="직사각형 404">
                    <a:extLst>
                      <a:ext uri="{FF2B5EF4-FFF2-40B4-BE49-F238E27FC236}">
                        <a16:creationId xmlns:a16="http://schemas.microsoft.com/office/drawing/2014/main" id="{926033AF-ADED-B241-F065-9B8701F8BA7B}"/>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15</a:t>
                    </a:r>
                    <a:endParaRPr lang="ko-KR" altLang="en-US" sz="1200" dirty="0"/>
                  </a:p>
                </p:txBody>
              </p:sp>
              <p:sp>
                <p:nvSpPr>
                  <p:cNvPr id="406" name="직사각형 405">
                    <a:extLst>
                      <a:ext uri="{FF2B5EF4-FFF2-40B4-BE49-F238E27FC236}">
                        <a16:creationId xmlns:a16="http://schemas.microsoft.com/office/drawing/2014/main" id="{6A089BB4-7A0F-30EC-D488-758ACD85AC8D}"/>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25</a:t>
                    </a:r>
                    <a:endParaRPr lang="ko-KR" altLang="en-US" sz="1200" dirty="0"/>
                  </a:p>
                </p:txBody>
              </p:sp>
            </p:grpSp>
            <p:grpSp>
              <p:nvGrpSpPr>
                <p:cNvPr id="384" name="그룹 383">
                  <a:extLst>
                    <a:ext uri="{FF2B5EF4-FFF2-40B4-BE49-F238E27FC236}">
                      <a16:creationId xmlns:a16="http://schemas.microsoft.com/office/drawing/2014/main" id="{E68D176C-20CC-88B2-1537-1CE4F204288C}"/>
                    </a:ext>
                  </a:extLst>
                </p:cNvPr>
                <p:cNvGrpSpPr/>
                <p:nvPr/>
              </p:nvGrpSpPr>
              <p:grpSpPr>
                <a:xfrm rot="5400000">
                  <a:off x="8116782" y="3758422"/>
                  <a:ext cx="214171" cy="643092"/>
                  <a:chOff x="301841" y="4385569"/>
                  <a:chExt cx="214171" cy="643092"/>
                </a:xfrm>
                <a:grpFill/>
              </p:grpSpPr>
              <p:sp>
                <p:nvSpPr>
                  <p:cNvPr id="401" name="직사각형 400">
                    <a:extLst>
                      <a:ext uri="{FF2B5EF4-FFF2-40B4-BE49-F238E27FC236}">
                        <a16:creationId xmlns:a16="http://schemas.microsoft.com/office/drawing/2014/main" id="{2CD14ABB-BC23-50A5-2D94-461EF9F4CDE1}"/>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36</a:t>
                    </a:r>
                    <a:endParaRPr lang="ko-KR" altLang="en-US" sz="1200" dirty="0"/>
                  </a:p>
                </p:txBody>
              </p:sp>
              <p:sp>
                <p:nvSpPr>
                  <p:cNvPr id="402" name="직사각형 401">
                    <a:extLst>
                      <a:ext uri="{FF2B5EF4-FFF2-40B4-BE49-F238E27FC236}">
                        <a16:creationId xmlns:a16="http://schemas.microsoft.com/office/drawing/2014/main" id="{243260D2-E808-723D-E26C-E536B9257EA2}"/>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27</a:t>
                    </a:r>
                    <a:endParaRPr lang="ko-KR" altLang="en-US" sz="1200" dirty="0"/>
                  </a:p>
                </p:txBody>
              </p:sp>
              <p:sp>
                <p:nvSpPr>
                  <p:cNvPr id="403" name="직사각형 402">
                    <a:extLst>
                      <a:ext uri="{FF2B5EF4-FFF2-40B4-BE49-F238E27FC236}">
                        <a16:creationId xmlns:a16="http://schemas.microsoft.com/office/drawing/2014/main" id="{860A34AB-52E3-E94F-4878-4436838085C7}"/>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18</a:t>
                    </a:r>
                    <a:endParaRPr lang="ko-KR" altLang="en-US" sz="1200" dirty="0"/>
                  </a:p>
                </p:txBody>
              </p:sp>
            </p:grpSp>
            <p:grpSp>
              <p:nvGrpSpPr>
                <p:cNvPr id="385" name="그룹 384">
                  <a:extLst>
                    <a:ext uri="{FF2B5EF4-FFF2-40B4-BE49-F238E27FC236}">
                      <a16:creationId xmlns:a16="http://schemas.microsoft.com/office/drawing/2014/main" id="{70E94A0B-5745-D2D6-7005-5CA14571C93A}"/>
                    </a:ext>
                  </a:extLst>
                </p:cNvPr>
                <p:cNvGrpSpPr/>
                <p:nvPr/>
              </p:nvGrpSpPr>
              <p:grpSpPr>
                <a:xfrm rot="5400000">
                  <a:off x="8116782" y="3989231"/>
                  <a:ext cx="214171" cy="643092"/>
                  <a:chOff x="301841" y="4385569"/>
                  <a:chExt cx="214171" cy="643092"/>
                </a:xfrm>
                <a:grpFill/>
              </p:grpSpPr>
              <p:sp>
                <p:nvSpPr>
                  <p:cNvPr id="398" name="직사각형 397">
                    <a:extLst>
                      <a:ext uri="{FF2B5EF4-FFF2-40B4-BE49-F238E27FC236}">
                        <a16:creationId xmlns:a16="http://schemas.microsoft.com/office/drawing/2014/main" id="{E06A3F0C-2240-E762-DBE5-43574866967C}"/>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87</a:t>
                    </a:r>
                    <a:endParaRPr lang="ko-KR" altLang="en-US" sz="1200" dirty="0"/>
                  </a:p>
                </p:txBody>
              </p:sp>
              <p:sp>
                <p:nvSpPr>
                  <p:cNvPr id="399" name="직사각형 398">
                    <a:extLst>
                      <a:ext uri="{FF2B5EF4-FFF2-40B4-BE49-F238E27FC236}">
                        <a16:creationId xmlns:a16="http://schemas.microsoft.com/office/drawing/2014/main" id="{3D2AB540-0ABF-7828-C21D-DC9233F27A27}"/>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46</a:t>
                    </a:r>
                    <a:endParaRPr lang="ko-KR" altLang="en-US" sz="1200" dirty="0"/>
                  </a:p>
                </p:txBody>
              </p:sp>
              <p:sp>
                <p:nvSpPr>
                  <p:cNvPr id="400" name="직사각형 399">
                    <a:extLst>
                      <a:ext uri="{FF2B5EF4-FFF2-40B4-BE49-F238E27FC236}">
                        <a16:creationId xmlns:a16="http://schemas.microsoft.com/office/drawing/2014/main" id="{D3108F47-7D00-62FE-A99F-CB9E0727030B}"/>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37</a:t>
                    </a:r>
                    <a:endParaRPr lang="ko-KR" altLang="en-US" sz="1200" dirty="0"/>
                  </a:p>
                </p:txBody>
              </p:sp>
            </p:grpSp>
            <p:grpSp>
              <p:nvGrpSpPr>
                <p:cNvPr id="386" name="그룹 385">
                  <a:extLst>
                    <a:ext uri="{FF2B5EF4-FFF2-40B4-BE49-F238E27FC236}">
                      <a16:creationId xmlns:a16="http://schemas.microsoft.com/office/drawing/2014/main" id="{95B2E153-7AE2-6C86-A222-200A36D242DC}"/>
                    </a:ext>
                  </a:extLst>
                </p:cNvPr>
                <p:cNvGrpSpPr/>
                <p:nvPr/>
              </p:nvGrpSpPr>
              <p:grpSpPr>
                <a:xfrm rot="5400000">
                  <a:off x="8116782" y="4220766"/>
                  <a:ext cx="214171" cy="643092"/>
                  <a:chOff x="301841" y="4385569"/>
                  <a:chExt cx="214171" cy="643092"/>
                </a:xfrm>
                <a:grpFill/>
              </p:grpSpPr>
              <p:sp>
                <p:nvSpPr>
                  <p:cNvPr id="395" name="직사각형 394">
                    <a:extLst>
                      <a:ext uri="{FF2B5EF4-FFF2-40B4-BE49-F238E27FC236}">
                        <a16:creationId xmlns:a16="http://schemas.microsoft.com/office/drawing/2014/main" id="{B1247BED-6EFE-D69F-D585-99049F15D409}"/>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48</a:t>
                    </a:r>
                    <a:endParaRPr lang="ko-KR" altLang="en-US" sz="1200" dirty="0"/>
                  </a:p>
                </p:txBody>
              </p:sp>
              <p:sp>
                <p:nvSpPr>
                  <p:cNvPr id="396" name="직사각형 395">
                    <a:extLst>
                      <a:ext uri="{FF2B5EF4-FFF2-40B4-BE49-F238E27FC236}">
                        <a16:creationId xmlns:a16="http://schemas.microsoft.com/office/drawing/2014/main" id="{98AF69BE-CB91-E0B2-8BEE-3EFC0FAF0093}"/>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23</a:t>
                    </a:r>
                    <a:endParaRPr lang="ko-KR" altLang="en-US" sz="1200" dirty="0"/>
                  </a:p>
                </p:txBody>
              </p:sp>
              <p:sp>
                <p:nvSpPr>
                  <p:cNvPr id="397" name="직사각형 396">
                    <a:extLst>
                      <a:ext uri="{FF2B5EF4-FFF2-40B4-BE49-F238E27FC236}">
                        <a16:creationId xmlns:a16="http://schemas.microsoft.com/office/drawing/2014/main" id="{1F7AB4A2-9FB2-972D-87F9-67DCD5C99D26}"/>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88</a:t>
                    </a:r>
                    <a:endParaRPr lang="ko-KR" altLang="en-US" sz="1200" dirty="0"/>
                  </a:p>
                </p:txBody>
              </p:sp>
            </p:grpSp>
            <p:grpSp>
              <p:nvGrpSpPr>
                <p:cNvPr id="387" name="그룹 386">
                  <a:extLst>
                    <a:ext uri="{FF2B5EF4-FFF2-40B4-BE49-F238E27FC236}">
                      <a16:creationId xmlns:a16="http://schemas.microsoft.com/office/drawing/2014/main" id="{21FEBA0F-E958-ED29-20F2-9BC22053C710}"/>
                    </a:ext>
                  </a:extLst>
                </p:cNvPr>
                <p:cNvGrpSpPr/>
                <p:nvPr/>
              </p:nvGrpSpPr>
              <p:grpSpPr>
                <a:xfrm rot="5400000">
                  <a:off x="8117175" y="4450915"/>
                  <a:ext cx="214171" cy="643092"/>
                  <a:chOff x="301841" y="4385569"/>
                  <a:chExt cx="214171" cy="643092"/>
                </a:xfrm>
                <a:grpFill/>
              </p:grpSpPr>
              <p:sp>
                <p:nvSpPr>
                  <p:cNvPr id="392" name="직사각형 391">
                    <a:extLst>
                      <a:ext uri="{FF2B5EF4-FFF2-40B4-BE49-F238E27FC236}">
                        <a16:creationId xmlns:a16="http://schemas.microsoft.com/office/drawing/2014/main" id="{17D57D29-5E06-F429-1956-FC490E9C209C}"/>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91</a:t>
                    </a:r>
                    <a:endParaRPr lang="ko-KR" altLang="en-US" sz="1200" dirty="0"/>
                  </a:p>
                </p:txBody>
              </p:sp>
              <p:sp>
                <p:nvSpPr>
                  <p:cNvPr id="393" name="직사각형 392">
                    <a:extLst>
                      <a:ext uri="{FF2B5EF4-FFF2-40B4-BE49-F238E27FC236}">
                        <a16:creationId xmlns:a16="http://schemas.microsoft.com/office/drawing/2014/main" id="{82DD2DAD-17C5-BBDF-5F1B-DBBF402523A3}"/>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87</a:t>
                    </a:r>
                    <a:endParaRPr lang="ko-KR" altLang="en-US" sz="1200" dirty="0"/>
                  </a:p>
                </p:txBody>
              </p:sp>
              <p:sp>
                <p:nvSpPr>
                  <p:cNvPr id="394" name="직사각형 393">
                    <a:extLst>
                      <a:ext uri="{FF2B5EF4-FFF2-40B4-BE49-F238E27FC236}">
                        <a16:creationId xmlns:a16="http://schemas.microsoft.com/office/drawing/2014/main" id="{A10A1B91-FD1B-259B-4B99-14485D7C5067}"/>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77</a:t>
                    </a:r>
                    <a:endParaRPr lang="ko-KR" altLang="en-US" sz="1200" dirty="0"/>
                  </a:p>
                </p:txBody>
              </p:sp>
            </p:grpSp>
            <p:grpSp>
              <p:nvGrpSpPr>
                <p:cNvPr id="388" name="그룹 387">
                  <a:extLst>
                    <a:ext uri="{FF2B5EF4-FFF2-40B4-BE49-F238E27FC236}">
                      <a16:creationId xmlns:a16="http://schemas.microsoft.com/office/drawing/2014/main" id="{AB59B7D6-7E0A-A0F0-9B4D-1E4A6E6AA0E2}"/>
                    </a:ext>
                  </a:extLst>
                </p:cNvPr>
                <p:cNvGrpSpPr/>
                <p:nvPr/>
              </p:nvGrpSpPr>
              <p:grpSpPr>
                <a:xfrm rot="5400000">
                  <a:off x="8117175" y="4682384"/>
                  <a:ext cx="214171" cy="643092"/>
                  <a:chOff x="301841" y="4385569"/>
                  <a:chExt cx="214171" cy="643092"/>
                </a:xfrm>
                <a:grpFill/>
              </p:grpSpPr>
              <p:sp>
                <p:nvSpPr>
                  <p:cNvPr id="389" name="직사각형 388">
                    <a:extLst>
                      <a:ext uri="{FF2B5EF4-FFF2-40B4-BE49-F238E27FC236}">
                        <a16:creationId xmlns:a16="http://schemas.microsoft.com/office/drawing/2014/main" id="{9C7735D2-767E-91B3-BE36-D3CCBF5E6749}"/>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97</a:t>
                    </a:r>
                    <a:endParaRPr lang="ko-KR" altLang="en-US" sz="1200" dirty="0"/>
                  </a:p>
                </p:txBody>
              </p:sp>
              <p:sp>
                <p:nvSpPr>
                  <p:cNvPr id="390" name="직사각형 389">
                    <a:extLst>
                      <a:ext uri="{FF2B5EF4-FFF2-40B4-BE49-F238E27FC236}">
                        <a16:creationId xmlns:a16="http://schemas.microsoft.com/office/drawing/2014/main" id="{F2B56555-69FE-8E83-DD0F-BD622A8F8100}"/>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89</a:t>
                    </a:r>
                    <a:endParaRPr lang="ko-KR" altLang="en-US" sz="1200" dirty="0"/>
                  </a:p>
                </p:txBody>
              </p:sp>
              <p:sp>
                <p:nvSpPr>
                  <p:cNvPr id="391" name="직사각형 390">
                    <a:extLst>
                      <a:ext uri="{FF2B5EF4-FFF2-40B4-BE49-F238E27FC236}">
                        <a16:creationId xmlns:a16="http://schemas.microsoft.com/office/drawing/2014/main" id="{87AE86CA-D0FC-DBD5-FA28-EBC29D8F5863}"/>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70</a:t>
                    </a:r>
                    <a:endParaRPr lang="ko-KR" altLang="en-US" sz="1200" dirty="0"/>
                  </a:p>
                </p:txBody>
              </p:sp>
            </p:grpSp>
          </p:grpSp>
        </p:grpSp>
        <p:sp>
          <p:nvSpPr>
            <p:cNvPr id="409" name="TextBox 408">
              <a:extLst>
                <a:ext uri="{FF2B5EF4-FFF2-40B4-BE49-F238E27FC236}">
                  <a16:creationId xmlns:a16="http://schemas.microsoft.com/office/drawing/2014/main" id="{EF0DEC3D-A713-8CDA-4A70-359B2FCBD4D7}"/>
                </a:ext>
              </a:extLst>
            </p:cNvPr>
            <p:cNvSpPr txBox="1"/>
            <p:nvPr/>
          </p:nvSpPr>
          <p:spPr>
            <a:xfrm>
              <a:off x="7893017" y="1175420"/>
              <a:ext cx="3526209" cy="584775"/>
            </a:xfrm>
            <a:prstGeom prst="rect">
              <a:avLst/>
            </a:prstGeom>
            <a:noFill/>
          </p:spPr>
          <p:txBody>
            <a:bodyPr wrap="square" rtlCol="0">
              <a:spAutoFit/>
            </a:bodyPr>
            <a:lstStyle/>
            <a:p>
              <a:pPr algn="ctr"/>
              <a:r>
                <a:rPr lang="en-US" altLang="ko-KR" sz="3200" dirty="0"/>
                <a:t>Attention Score</a:t>
              </a:r>
              <a:endParaRPr lang="ko-KR" altLang="en-US" sz="3200" dirty="0"/>
            </a:p>
          </p:txBody>
        </p:sp>
        <p:sp>
          <p:nvSpPr>
            <p:cNvPr id="3" name="TextBox 2">
              <a:extLst>
                <a:ext uri="{FF2B5EF4-FFF2-40B4-BE49-F238E27FC236}">
                  <a16:creationId xmlns:a16="http://schemas.microsoft.com/office/drawing/2014/main" id="{50488D88-D4CC-EC97-342B-1CA63783ACAA}"/>
                </a:ext>
              </a:extLst>
            </p:cNvPr>
            <p:cNvSpPr txBox="1"/>
            <p:nvPr/>
          </p:nvSpPr>
          <p:spPr>
            <a:xfrm>
              <a:off x="6839835" y="2621810"/>
              <a:ext cx="1701753" cy="338554"/>
            </a:xfrm>
            <a:prstGeom prst="rect">
              <a:avLst/>
            </a:prstGeom>
            <a:noFill/>
          </p:spPr>
          <p:txBody>
            <a:bodyPr wrap="square" rtlCol="0">
              <a:spAutoFit/>
            </a:bodyPr>
            <a:lstStyle/>
            <a:p>
              <a:pPr algn="r"/>
              <a:r>
                <a:rPr lang="en-US" altLang="ko-KR" sz="1600" dirty="0"/>
                <a:t>The</a:t>
              </a:r>
              <a:endParaRPr lang="ko-KR" altLang="en-US" sz="1600" dirty="0"/>
            </a:p>
          </p:txBody>
        </p:sp>
        <p:sp>
          <p:nvSpPr>
            <p:cNvPr id="8" name="TextBox 7">
              <a:extLst>
                <a:ext uri="{FF2B5EF4-FFF2-40B4-BE49-F238E27FC236}">
                  <a16:creationId xmlns:a16="http://schemas.microsoft.com/office/drawing/2014/main" id="{14715E07-5CA2-F014-3487-666806418117}"/>
                </a:ext>
              </a:extLst>
            </p:cNvPr>
            <p:cNvSpPr txBox="1"/>
            <p:nvPr/>
          </p:nvSpPr>
          <p:spPr>
            <a:xfrm>
              <a:off x="6839835" y="3000948"/>
              <a:ext cx="1701753" cy="338554"/>
            </a:xfrm>
            <a:prstGeom prst="rect">
              <a:avLst/>
            </a:prstGeom>
            <a:noFill/>
          </p:spPr>
          <p:txBody>
            <a:bodyPr wrap="square" rtlCol="0">
              <a:spAutoFit/>
            </a:bodyPr>
            <a:lstStyle/>
            <a:p>
              <a:pPr algn="r"/>
              <a:r>
                <a:rPr lang="en-US" altLang="ko-KR" sz="1600" dirty="0" err="1"/>
                <a:t>shetland</a:t>
              </a:r>
              <a:endParaRPr lang="ko-KR" altLang="en-US" sz="1600" dirty="0"/>
            </a:p>
          </p:txBody>
        </p:sp>
        <p:sp>
          <p:nvSpPr>
            <p:cNvPr id="10" name="TextBox 9">
              <a:extLst>
                <a:ext uri="{FF2B5EF4-FFF2-40B4-BE49-F238E27FC236}">
                  <a16:creationId xmlns:a16="http://schemas.microsoft.com/office/drawing/2014/main" id="{AAF9045F-EF36-3146-F5FE-EE745E8750C1}"/>
                </a:ext>
              </a:extLst>
            </p:cNvPr>
            <p:cNvSpPr txBox="1"/>
            <p:nvPr/>
          </p:nvSpPr>
          <p:spPr>
            <a:xfrm>
              <a:off x="6853046" y="3472625"/>
              <a:ext cx="1701753" cy="338554"/>
            </a:xfrm>
            <a:prstGeom prst="rect">
              <a:avLst/>
            </a:prstGeom>
            <a:noFill/>
          </p:spPr>
          <p:txBody>
            <a:bodyPr wrap="square" rtlCol="0">
              <a:spAutoFit/>
            </a:bodyPr>
            <a:lstStyle/>
            <a:p>
              <a:pPr algn="r"/>
              <a:r>
                <a:rPr lang="en-US" altLang="ko-KR" sz="1600" dirty="0"/>
                <a:t>sheepdog</a:t>
              </a:r>
              <a:endParaRPr lang="ko-KR" altLang="en-US" sz="1600" dirty="0"/>
            </a:p>
          </p:txBody>
        </p:sp>
        <p:sp>
          <p:nvSpPr>
            <p:cNvPr id="12" name="TextBox 11">
              <a:extLst>
                <a:ext uri="{FF2B5EF4-FFF2-40B4-BE49-F238E27FC236}">
                  <a16:creationId xmlns:a16="http://schemas.microsoft.com/office/drawing/2014/main" id="{A6A62BED-264E-89B8-1215-DB1B164EC559}"/>
                </a:ext>
              </a:extLst>
            </p:cNvPr>
            <p:cNvSpPr txBox="1"/>
            <p:nvPr/>
          </p:nvSpPr>
          <p:spPr>
            <a:xfrm>
              <a:off x="6853046" y="3851762"/>
              <a:ext cx="1701753" cy="338554"/>
            </a:xfrm>
            <a:prstGeom prst="rect">
              <a:avLst/>
            </a:prstGeom>
            <a:noFill/>
          </p:spPr>
          <p:txBody>
            <a:bodyPr wrap="square" rtlCol="0">
              <a:spAutoFit/>
            </a:bodyPr>
            <a:lstStyle/>
            <a:p>
              <a:pPr algn="r"/>
              <a:r>
                <a:rPr lang="en-US" altLang="ko-KR" sz="1600" dirty="0"/>
                <a:t>is</a:t>
              </a:r>
              <a:endParaRPr lang="ko-KR" altLang="en-US" sz="1600" dirty="0"/>
            </a:p>
          </p:txBody>
        </p:sp>
        <p:sp>
          <p:nvSpPr>
            <p:cNvPr id="14" name="TextBox 13">
              <a:extLst>
                <a:ext uri="{FF2B5EF4-FFF2-40B4-BE49-F238E27FC236}">
                  <a16:creationId xmlns:a16="http://schemas.microsoft.com/office/drawing/2014/main" id="{FB9384CC-A23E-E2AD-28B7-CF649CB6D5A2}"/>
                </a:ext>
              </a:extLst>
            </p:cNvPr>
            <p:cNvSpPr txBox="1"/>
            <p:nvPr/>
          </p:nvSpPr>
          <p:spPr>
            <a:xfrm>
              <a:off x="6863926" y="4296788"/>
              <a:ext cx="1701753" cy="338554"/>
            </a:xfrm>
            <a:prstGeom prst="rect">
              <a:avLst/>
            </a:prstGeom>
            <a:noFill/>
          </p:spPr>
          <p:txBody>
            <a:bodyPr wrap="square" rtlCol="0">
              <a:spAutoFit/>
            </a:bodyPr>
            <a:lstStyle/>
            <a:p>
              <a:pPr algn="r"/>
              <a:r>
                <a:rPr lang="en-US" altLang="ko-KR" sz="1600" dirty="0"/>
                <a:t>so</a:t>
              </a:r>
              <a:endParaRPr lang="ko-KR" altLang="en-US" sz="1600" dirty="0"/>
            </a:p>
          </p:txBody>
        </p:sp>
        <p:sp>
          <p:nvSpPr>
            <p:cNvPr id="15" name="TextBox 14">
              <a:extLst>
                <a:ext uri="{FF2B5EF4-FFF2-40B4-BE49-F238E27FC236}">
                  <a16:creationId xmlns:a16="http://schemas.microsoft.com/office/drawing/2014/main" id="{E02AA713-B114-160A-7686-F21B5EBE8DFF}"/>
                </a:ext>
              </a:extLst>
            </p:cNvPr>
            <p:cNvSpPr txBox="1"/>
            <p:nvPr/>
          </p:nvSpPr>
          <p:spPr>
            <a:xfrm>
              <a:off x="6863926" y="4675927"/>
              <a:ext cx="1701753" cy="338554"/>
            </a:xfrm>
            <a:prstGeom prst="rect">
              <a:avLst/>
            </a:prstGeom>
            <a:noFill/>
          </p:spPr>
          <p:txBody>
            <a:bodyPr wrap="square" rtlCol="0">
              <a:spAutoFit/>
            </a:bodyPr>
            <a:lstStyle/>
            <a:p>
              <a:pPr algn="r"/>
              <a:r>
                <a:rPr lang="en-US" altLang="ko-KR" sz="1600" dirty="0"/>
                <a:t>affectionate</a:t>
              </a:r>
              <a:endParaRPr lang="ko-KR" altLang="en-US" sz="1600" dirty="0"/>
            </a:p>
          </p:txBody>
        </p:sp>
        <p:sp>
          <p:nvSpPr>
            <p:cNvPr id="16" name="TextBox 15">
              <a:extLst>
                <a:ext uri="{FF2B5EF4-FFF2-40B4-BE49-F238E27FC236}">
                  <a16:creationId xmlns:a16="http://schemas.microsoft.com/office/drawing/2014/main" id="{1D0AE83F-A3CD-BCF8-E393-80EA97D2E96C}"/>
                </a:ext>
              </a:extLst>
            </p:cNvPr>
            <p:cNvSpPr txBox="1"/>
            <p:nvPr/>
          </p:nvSpPr>
          <p:spPr>
            <a:xfrm>
              <a:off x="8452145" y="5020603"/>
              <a:ext cx="430887" cy="1758723"/>
            </a:xfrm>
            <a:prstGeom prst="rect">
              <a:avLst/>
            </a:prstGeom>
            <a:noFill/>
          </p:spPr>
          <p:txBody>
            <a:bodyPr vert="vert270" wrap="square" rtlCol="0">
              <a:spAutoFit/>
            </a:bodyPr>
            <a:lstStyle/>
            <a:p>
              <a:pPr algn="r"/>
              <a:r>
                <a:rPr lang="en-US" altLang="ko-KR" sz="1600" dirty="0"/>
                <a:t>The</a:t>
              </a:r>
              <a:endParaRPr lang="ko-KR" altLang="en-US" sz="1600" dirty="0"/>
            </a:p>
          </p:txBody>
        </p:sp>
        <p:sp>
          <p:nvSpPr>
            <p:cNvPr id="18" name="TextBox 17">
              <a:extLst>
                <a:ext uri="{FF2B5EF4-FFF2-40B4-BE49-F238E27FC236}">
                  <a16:creationId xmlns:a16="http://schemas.microsoft.com/office/drawing/2014/main" id="{9047A1DA-E766-AD71-23E0-D5732B0EFBF5}"/>
                </a:ext>
              </a:extLst>
            </p:cNvPr>
            <p:cNvSpPr txBox="1"/>
            <p:nvPr/>
          </p:nvSpPr>
          <p:spPr>
            <a:xfrm>
              <a:off x="8843112" y="5028401"/>
              <a:ext cx="430887" cy="1758723"/>
            </a:xfrm>
            <a:prstGeom prst="rect">
              <a:avLst/>
            </a:prstGeom>
            <a:noFill/>
          </p:spPr>
          <p:txBody>
            <a:bodyPr vert="vert270" wrap="square" rtlCol="0">
              <a:spAutoFit/>
            </a:bodyPr>
            <a:lstStyle/>
            <a:p>
              <a:pPr algn="r"/>
              <a:r>
                <a:rPr lang="en-US" altLang="ko-KR" sz="1600" dirty="0" err="1"/>
                <a:t>shetland</a:t>
              </a:r>
              <a:endParaRPr lang="ko-KR" altLang="en-US" sz="1600" dirty="0"/>
            </a:p>
          </p:txBody>
        </p:sp>
        <p:sp>
          <p:nvSpPr>
            <p:cNvPr id="19" name="TextBox 18">
              <a:extLst>
                <a:ext uri="{FF2B5EF4-FFF2-40B4-BE49-F238E27FC236}">
                  <a16:creationId xmlns:a16="http://schemas.microsoft.com/office/drawing/2014/main" id="{D05CDE13-C55C-6BE9-6DF4-2DCEB068621A}"/>
                </a:ext>
              </a:extLst>
            </p:cNvPr>
            <p:cNvSpPr txBox="1"/>
            <p:nvPr/>
          </p:nvSpPr>
          <p:spPr>
            <a:xfrm>
              <a:off x="9208242" y="5028401"/>
              <a:ext cx="430887" cy="1758723"/>
            </a:xfrm>
            <a:prstGeom prst="rect">
              <a:avLst/>
            </a:prstGeom>
            <a:noFill/>
          </p:spPr>
          <p:txBody>
            <a:bodyPr vert="vert270" wrap="square" rtlCol="0">
              <a:spAutoFit/>
            </a:bodyPr>
            <a:lstStyle/>
            <a:p>
              <a:pPr algn="r"/>
              <a:r>
                <a:rPr lang="en-US" altLang="ko-KR" sz="1600" dirty="0"/>
                <a:t>sheepdog</a:t>
              </a:r>
              <a:endParaRPr lang="ko-KR" altLang="en-US" sz="1600" dirty="0"/>
            </a:p>
          </p:txBody>
        </p:sp>
        <p:sp>
          <p:nvSpPr>
            <p:cNvPr id="21" name="TextBox 20">
              <a:extLst>
                <a:ext uri="{FF2B5EF4-FFF2-40B4-BE49-F238E27FC236}">
                  <a16:creationId xmlns:a16="http://schemas.microsoft.com/office/drawing/2014/main" id="{6869ECB8-5F87-BCD5-D0C4-54E4E56A714C}"/>
                </a:ext>
              </a:extLst>
            </p:cNvPr>
            <p:cNvSpPr txBox="1"/>
            <p:nvPr/>
          </p:nvSpPr>
          <p:spPr>
            <a:xfrm>
              <a:off x="9602957" y="5042834"/>
              <a:ext cx="430887" cy="1758723"/>
            </a:xfrm>
            <a:prstGeom prst="rect">
              <a:avLst/>
            </a:prstGeom>
            <a:noFill/>
          </p:spPr>
          <p:txBody>
            <a:bodyPr vert="vert270" wrap="square" rtlCol="0">
              <a:spAutoFit/>
            </a:bodyPr>
            <a:lstStyle/>
            <a:p>
              <a:pPr algn="r"/>
              <a:r>
                <a:rPr lang="en-US" altLang="ko-KR" sz="1600" dirty="0"/>
                <a:t>is</a:t>
              </a:r>
              <a:endParaRPr lang="ko-KR" altLang="en-US" sz="1600" dirty="0"/>
            </a:p>
          </p:txBody>
        </p:sp>
        <p:sp>
          <p:nvSpPr>
            <p:cNvPr id="22" name="TextBox 21">
              <a:extLst>
                <a:ext uri="{FF2B5EF4-FFF2-40B4-BE49-F238E27FC236}">
                  <a16:creationId xmlns:a16="http://schemas.microsoft.com/office/drawing/2014/main" id="{7A26DE6C-807D-3A95-2A27-7934854D0DF1}"/>
                </a:ext>
              </a:extLst>
            </p:cNvPr>
            <p:cNvSpPr txBox="1"/>
            <p:nvPr/>
          </p:nvSpPr>
          <p:spPr>
            <a:xfrm>
              <a:off x="9981745" y="5038179"/>
              <a:ext cx="430887" cy="1758723"/>
            </a:xfrm>
            <a:prstGeom prst="rect">
              <a:avLst/>
            </a:prstGeom>
            <a:noFill/>
          </p:spPr>
          <p:txBody>
            <a:bodyPr vert="vert270" wrap="square" rtlCol="0">
              <a:spAutoFit/>
            </a:bodyPr>
            <a:lstStyle/>
            <a:p>
              <a:pPr algn="r"/>
              <a:r>
                <a:rPr lang="en-US" altLang="ko-KR" sz="1600" dirty="0"/>
                <a:t>so</a:t>
              </a:r>
              <a:endParaRPr lang="ko-KR" altLang="en-US" sz="1600" dirty="0"/>
            </a:p>
          </p:txBody>
        </p:sp>
        <p:sp>
          <p:nvSpPr>
            <p:cNvPr id="23" name="TextBox 22">
              <a:extLst>
                <a:ext uri="{FF2B5EF4-FFF2-40B4-BE49-F238E27FC236}">
                  <a16:creationId xmlns:a16="http://schemas.microsoft.com/office/drawing/2014/main" id="{20982712-718D-0396-67AB-87D2743E971D}"/>
                </a:ext>
              </a:extLst>
            </p:cNvPr>
            <p:cNvSpPr txBox="1"/>
            <p:nvPr/>
          </p:nvSpPr>
          <p:spPr>
            <a:xfrm>
              <a:off x="10373971" y="5028401"/>
              <a:ext cx="430887" cy="1758723"/>
            </a:xfrm>
            <a:prstGeom prst="rect">
              <a:avLst/>
            </a:prstGeom>
            <a:noFill/>
          </p:spPr>
          <p:txBody>
            <a:bodyPr vert="vert270" wrap="square" rtlCol="0">
              <a:spAutoFit/>
            </a:bodyPr>
            <a:lstStyle/>
            <a:p>
              <a:pPr algn="r"/>
              <a:r>
                <a:rPr lang="en-US" altLang="ko-KR" sz="1600" dirty="0"/>
                <a:t>affectionate</a:t>
              </a:r>
              <a:endParaRPr lang="ko-KR" altLang="en-US" sz="1600" dirty="0"/>
            </a:p>
          </p:txBody>
        </p:sp>
      </p:grpSp>
    </p:spTree>
    <p:extLst>
      <p:ext uri="{BB962C8B-B14F-4D97-AF65-F5344CB8AC3E}">
        <p14:creationId xmlns:p14="http://schemas.microsoft.com/office/powerpoint/2010/main" val="1968670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Method</a:t>
            </a:r>
            <a:endParaRPr lang="ko-KR" altLang="en-US" sz="2400" dirty="0"/>
          </a:p>
        </p:txBody>
      </p:sp>
      <p:sp>
        <p:nvSpPr>
          <p:cNvPr id="25" name="TextBox 24">
            <a:extLst>
              <a:ext uri="{FF2B5EF4-FFF2-40B4-BE49-F238E27FC236}">
                <a16:creationId xmlns:a16="http://schemas.microsoft.com/office/drawing/2014/main" id="{2ACB1646-9351-D152-BDB0-824FD363F2ED}"/>
              </a:ext>
            </a:extLst>
          </p:cNvPr>
          <p:cNvSpPr txBox="1"/>
          <p:nvPr/>
        </p:nvSpPr>
        <p:spPr>
          <a:xfrm>
            <a:off x="5295901" y="-1142"/>
            <a:ext cx="6876946" cy="400110"/>
          </a:xfrm>
          <a:prstGeom prst="rect">
            <a:avLst/>
          </a:prstGeom>
          <a:noFill/>
        </p:spPr>
        <p:txBody>
          <a:bodyPr wrap="square" rtlCol="0" anchor="ctr">
            <a:spAutoFit/>
          </a:bodyPr>
          <a:lstStyle/>
          <a:p>
            <a:r>
              <a:rPr lang="en-US" altLang="ko-KR" sz="1000" b="0" i="0" dirty="0">
                <a:solidFill>
                  <a:srgbClr val="222222"/>
                </a:solidFill>
                <a:effectLst/>
                <a:highlight>
                  <a:srgbClr val="FFFFFF"/>
                </a:highlight>
                <a:latin typeface="Arial" panose="020B0604020202020204" pitchFamily="34" charset="0"/>
              </a:rPr>
              <a:t>Vaswani, A., </a:t>
            </a:r>
            <a:r>
              <a:rPr lang="en-US" altLang="ko-KR" sz="1000" b="0" i="0" dirty="0" err="1">
                <a:solidFill>
                  <a:srgbClr val="222222"/>
                </a:solidFill>
                <a:effectLst/>
                <a:highlight>
                  <a:srgbClr val="FFFFFF"/>
                </a:highlight>
                <a:latin typeface="Arial" panose="020B0604020202020204" pitchFamily="34" charset="0"/>
              </a:rPr>
              <a:t>Shazeer</a:t>
            </a:r>
            <a:r>
              <a:rPr lang="en-US" altLang="ko-KR" sz="1000" b="0" i="0" dirty="0">
                <a:solidFill>
                  <a:srgbClr val="222222"/>
                </a:solidFill>
                <a:effectLst/>
                <a:highlight>
                  <a:srgbClr val="FFFFFF"/>
                </a:highlight>
                <a:latin typeface="Arial" panose="020B0604020202020204" pitchFamily="34" charset="0"/>
              </a:rPr>
              <a:t>, N., Parmar, N., </a:t>
            </a:r>
            <a:r>
              <a:rPr lang="en-US" altLang="ko-KR" sz="1000" b="0" i="0" dirty="0" err="1">
                <a:solidFill>
                  <a:srgbClr val="222222"/>
                </a:solidFill>
                <a:effectLst/>
                <a:highlight>
                  <a:srgbClr val="FFFFFF"/>
                </a:highlight>
                <a:latin typeface="Arial" panose="020B0604020202020204" pitchFamily="34" charset="0"/>
              </a:rPr>
              <a:t>Uszkoreit</a:t>
            </a:r>
            <a:r>
              <a:rPr lang="en-US" altLang="ko-KR" sz="1000" b="0" i="0" dirty="0">
                <a:solidFill>
                  <a:srgbClr val="222222"/>
                </a:solidFill>
                <a:effectLst/>
                <a:highlight>
                  <a:srgbClr val="FFFFFF"/>
                </a:highlight>
                <a:latin typeface="Arial" panose="020B0604020202020204" pitchFamily="34" charset="0"/>
              </a:rPr>
              <a:t>, J., Jones, L., Gomez, A. N., ... &amp; </a:t>
            </a:r>
            <a:r>
              <a:rPr lang="en-US" altLang="ko-KR" sz="1000" b="0" i="0" dirty="0" err="1">
                <a:solidFill>
                  <a:srgbClr val="222222"/>
                </a:solidFill>
                <a:effectLst/>
                <a:highlight>
                  <a:srgbClr val="FFFFFF"/>
                </a:highlight>
                <a:latin typeface="Arial" panose="020B0604020202020204" pitchFamily="34" charset="0"/>
              </a:rPr>
              <a:t>Polosukhin</a:t>
            </a:r>
            <a:r>
              <a:rPr lang="en-US" altLang="ko-KR" sz="1000" b="0" i="0" dirty="0">
                <a:solidFill>
                  <a:srgbClr val="222222"/>
                </a:solidFill>
                <a:effectLst/>
                <a:highlight>
                  <a:srgbClr val="FFFFFF"/>
                </a:highlight>
                <a:latin typeface="Arial" panose="020B0604020202020204" pitchFamily="34" charset="0"/>
              </a:rPr>
              <a:t>, I. (2017). Attention is all you need. </a:t>
            </a:r>
            <a:r>
              <a:rPr lang="en-US" altLang="ko-KR" sz="1000" b="0" i="1" dirty="0">
                <a:solidFill>
                  <a:srgbClr val="222222"/>
                </a:solidFill>
                <a:effectLst/>
                <a:highlight>
                  <a:srgbClr val="FFFFFF"/>
                </a:highlight>
                <a:latin typeface="Arial" panose="020B0604020202020204" pitchFamily="34" charset="0"/>
              </a:rPr>
              <a:t>Advances in neural information processing systems</a:t>
            </a:r>
            <a:r>
              <a:rPr lang="en-US" altLang="ko-KR" sz="1000" b="0" i="0" dirty="0">
                <a:solidFill>
                  <a:srgbClr val="222222"/>
                </a:solidFill>
                <a:effectLst/>
                <a:highlight>
                  <a:srgbClr val="FFFFFF"/>
                </a:highlight>
                <a:latin typeface="Arial" panose="020B0604020202020204" pitchFamily="34" charset="0"/>
              </a:rPr>
              <a:t>, </a:t>
            </a:r>
            <a:r>
              <a:rPr lang="en-US" altLang="ko-KR" sz="1000" b="0" i="1" dirty="0">
                <a:solidFill>
                  <a:srgbClr val="222222"/>
                </a:solidFill>
                <a:effectLst/>
                <a:highlight>
                  <a:srgbClr val="FFFFFF"/>
                </a:highlight>
                <a:latin typeface="Arial" panose="020B0604020202020204" pitchFamily="34" charset="0"/>
              </a:rPr>
              <a:t>30</a:t>
            </a:r>
            <a:r>
              <a:rPr lang="en-US" altLang="ko-KR" sz="1000" b="0" i="0" dirty="0">
                <a:solidFill>
                  <a:srgbClr val="222222"/>
                </a:solidFill>
                <a:effectLst/>
                <a:highlight>
                  <a:srgbClr val="FFFFFF"/>
                </a:highlight>
                <a:latin typeface="Arial" panose="020B0604020202020204" pitchFamily="34" charset="0"/>
              </a:rPr>
              <a:t>.</a:t>
            </a:r>
            <a:endParaRPr lang="ko-KR" altLang="en-US" sz="1000" dirty="0"/>
          </a:p>
        </p:txBody>
      </p:sp>
      <p:grpSp>
        <p:nvGrpSpPr>
          <p:cNvPr id="6" name="그룹 5">
            <a:extLst>
              <a:ext uri="{FF2B5EF4-FFF2-40B4-BE49-F238E27FC236}">
                <a16:creationId xmlns:a16="http://schemas.microsoft.com/office/drawing/2014/main" id="{8F0F0924-54FC-828F-4F29-1002B15D2B8F}"/>
              </a:ext>
            </a:extLst>
          </p:cNvPr>
          <p:cNvGrpSpPr/>
          <p:nvPr/>
        </p:nvGrpSpPr>
        <p:grpSpPr>
          <a:xfrm>
            <a:off x="514800" y="1670400"/>
            <a:ext cx="5224478" cy="5189263"/>
            <a:chOff x="4475931" y="1118394"/>
            <a:chExt cx="5224478" cy="5189263"/>
          </a:xfrm>
        </p:grpSpPr>
        <p:sp>
          <p:nvSpPr>
            <p:cNvPr id="2" name="사각형: 둥근 모서리 1">
              <a:extLst>
                <a:ext uri="{FF2B5EF4-FFF2-40B4-BE49-F238E27FC236}">
                  <a16:creationId xmlns:a16="http://schemas.microsoft.com/office/drawing/2014/main" id="{D220973A-7724-D19C-06FC-595990E17D88}"/>
                </a:ext>
              </a:extLst>
            </p:cNvPr>
            <p:cNvSpPr/>
            <p:nvPr/>
          </p:nvSpPr>
          <p:spPr>
            <a:xfrm>
              <a:off x="4927108" y="3080958"/>
              <a:ext cx="2601157" cy="400110"/>
            </a:xfrm>
            <a:prstGeom prst="roundRect">
              <a:avLst/>
            </a:prstGeom>
            <a:solidFill>
              <a:srgbClr val="C5BE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err="1">
                  <a:solidFill>
                    <a:sysClr val="windowText" lastClr="000000"/>
                  </a:solidFill>
                </a:rPr>
                <a:t>MatMul</a:t>
              </a:r>
              <a:endParaRPr lang="ko-KR" altLang="en-US" dirty="0">
                <a:solidFill>
                  <a:sysClr val="windowText" lastClr="000000"/>
                </a:solidFill>
              </a:endParaRPr>
            </a:p>
          </p:txBody>
        </p:sp>
        <p:sp>
          <p:nvSpPr>
            <p:cNvPr id="4" name="사각형: 둥근 모서리 3">
              <a:extLst>
                <a:ext uri="{FF2B5EF4-FFF2-40B4-BE49-F238E27FC236}">
                  <a16:creationId xmlns:a16="http://schemas.microsoft.com/office/drawing/2014/main" id="{D16AB0E0-EFFC-3308-7717-09BF729A34C8}"/>
                </a:ext>
              </a:extLst>
            </p:cNvPr>
            <p:cNvSpPr/>
            <p:nvPr/>
          </p:nvSpPr>
          <p:spPr>
            <a:xfrm>
              <a:off x="5290025" y="2426770"/>
              <a:ext cx="1892300" cy="400110"/>
            </a:xfrm>
            <a:prstGeom prst="roundRect">
              <a:avLst/>
            </a:prstGeom>
            <a:solidFill>
              <a:srgbClr val="FDF9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Scale</a:t>
              </a:r>
              <a:endParaRPr lang="ko-KR" altLang="en-US" dirty="0">
                <a:solidFill>
                  <a:sysClr val="windowText" lastClr="000000"/>
                </a:solidFill>
              </a:endParaRPr>
            </a:p>
          </p:txBody>
        </p:sp>
        <p:sp>
          <p:nvSpPr>
            <p:cNvPr id="7" name="사각형: 둥근 모서리 6">
              <a:extLst>
                <a:ext uri="{FF2B5EF4-FFF2-40B4-BE49-F238E27FC236}">
                  <a16:creationId xmlns:a16="http://schemas.microsoft.com/office/drawing/2014/main" id="{EFB869A7-77CA-035B-5B52-27C61CA87715}"/>
                </a:ext>
              </a:extLst>
            </p:cNvPr>
            <p:cNvSpPr/>
            <p:nvPr/>
          </p:nvSpPr>
          <p:spPr>
            <a:xfrm>
              <a:off x="4927108" y="1772582"/>
              <a:ext cx="2601157" cy="400110"/>
            </a:xfrm>
            <a:prstGeom prst="roundRect">
              <a:avLst/>
            </a:prstGeom>
            <a:solidFill>
              <a:srgbClr val="CCE7C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SoftMax</a:t>
              </a:r>
              <a:endParaRPr lang="ko-KR" altLang="en-US" dirty="0">
                <a:solidFill>
                  <a:sysClr val="windowText" lastClr="000000"/>
                </a:solidFill>
              </a:endParaRPr>
            </a:p>
          </p:txBody>
        </p:sp>
        <p:sp>
          <p:nvSpPr>
            <p:cNvPr id="11" name="사각형: 둥근 모서리 10">
              <a:extLst>
                <a:ext uri="{FF2B5EF4-FFF2-40B4-BE49-F238E27FC236}">
                  <a16:creationId xmlns:a16="http://schemas.microsoft.com/office/drawing/2014/main" id="{0F8F2A71-DE55-06E6-150D-B84116FF08B8}"/>
                </a:ext>
              </a:extLst>
            </p:cNvPr>
            <p:cNvSpPr/>
            <p:nvPr/>
          </p:nvSpPr>
          <p:spPr>
            <a:xfrm>
              <a:off x="5809200" y="1118394"/>
              <a:ext cx="3538985" cy="400110"/>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ko-KR" dirty="0" err="1">
                  <a:solidFill>
                    <a:sysClr val="windowText" lastClr="000000"/>
                  </a:solidFill>
                </a:rPr>
                <a:t>MatMul</a:t>
              </a:r>
              <a:endParaRPr lang="ko-KR" altLang="en-US" dirty="0">
                <a:solidFill>
                  <a:sysClr val="windowText" lastClr="000000"/>
                </a:solidFill>
              </a:endParaRPr>
            </a:p>
          </p:txBody>
        </p:sp>
        <p:cxnSp>
          <p:nvCxnSpPr>
            <p:cNvPr id="13" name="직선 화살표 연결선 12">
              <a:extLst>
                <a:ext uri="{FF2B5EF4-FFF2-40B4-BE49-F238E27FC236}">
                  <a16:creationId xmlns:a16="http://schemas.microsoft.com/office/drawing/2014/main" id="{19FEDD40-7460-1829-BE86-AF8A85A90E2D}"/>
                </a:ext>
              </a:extLst>
            </p:cNvPr>
            <p:cNvCxnSpPr>
              <a:cxnSpLocks/>
              <a:stCxn id="2" idx="0"/>
              <a:endCxn id="4" idx="2"/>
            </p:cNvCxnSpPr>
            <p:nvPr/>
          </p:nvCxnSpPr>
          <p:spPr>
            <a:xfrm flipV="1">
              <a:off x="6227687" y="2826880"/>
              <a:ext cx="8488" cy="2540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5E68A56A-4519-466B-1A99-555ACB534C44}"/>
                </a:ext>
              </a:extLst>
            </p:cNvPr>
            <p:cNvCxnSpPr>
              <a:cxnSpLocks/>
              <a:stCxn id="4" idx="0"/>
              <a:endCxn id="7" idx="2"/>
            </p:cNvCxnSpPr>
            <p:nvPr/>
          </p:nvCxnSpPr>
          <p:spPr>
            <a:xfrm flipH="1" flipV="1">
              <a:off x="6227687" y="2172692"/>
              <a:ext cx="8488" cy="2540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8E1B27AC-BE62-1E73-FA19-93D8DD2E047B}"/>
                </a:ext>
              </a:extLst>
            </p:cNvPr>
            <p:cNvCxnSpPr>
              <a:cxnSpLocks/>
              <a:stCxn id="7" idx="0"/>
            </p:cNvCxnSpPr>
            <p:nvPr/>
          </p:nvCxnSpPr>
          <p:spPr>
            <a:xfrm flipV="1">
              <a:off x="6227687" y="1518504"/>
              <a:ext cx="8488" cy="2540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E72AFEAD-0ACC-ADF3-F641-5BB146289D80}"/>
                </a:ext>
              </a:extLst>
            </p:cNvPr>
            <p:cNvCxnSpPr>
              <a:cxnSpLocks/>
            </p:cNvCxnSpPr>
            <p:nvPr/>
          </p:nvCxnSpPr>
          <p:spPr>
            <a:xfrm flipV="1">
              <a:off x="5274803" y="3494982"/>
              <a:ext cx="0" cy="2154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CF8249A5-FC1C-4710-7910-341116C8A0F2}"/>
                </a:ext>
              </a:extLst>
            </p:cNvPr>
            <p:cNvCxnSpPr>
              <a:cxnSpLocks/>
            </p:cNvCxnSpPr>
            <p:nvPr/>
          </p:nvCxnSpPr>
          <p:spPr>
            <a:xfrm flipV="1">
              <a:off x="6996155" y="3500947"/>
              <a:ext cx="0" cy="2154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25C1E31-99C7-6C79-8A62-58330AFAF151}"/>
                </a:ext>
              </a:extLst>
            </p:cNvPr>
            <p:cNvSpPr txBox="1"/>
            <p:nvPr/>
          </p:nvSpPr>
          <p:spPr>
            <a:xfrm>
              <a:off x="5137255" y="5938325"/>
              <a:ext cx="295113" cy="369332"/>
            </a:xfrm>
            <a:prstGeom prst="rect">
              <a:avLst/>
            </a:prstGeom>
            <a:noFill/>
          </p:spPr>
          <p:txBody>
            <a:bodyPr wrap="square" rtlCol="0" anchor="ctr">
              <a:spAutoFit/>
            </a:bodyPr>
            <a:lstStyle/>
            <a:p>
              <a:pPr algn="ctr"/>
              <a:r>
                <a:rPr lang="en-US" altLang="ko-KR" dirty="0"/>
                <a:t>Q</a:t>
              </a:r>
              <a:endParaRPr lang="ko-KR" altLang="en-US" dirty="0"/>
            </a:p>
          </p:txBody>
        </p:sp>
        <p:cxnSp>
          <p:nvCxnSpPr>
            <p:cNvPr id="29" name="직선 화살표 연결선 28">
              <a:extLst>
                <a:ext uri="{FF2B5EF4-FFF2-40B4-BE49-F238E27FC236}">
                  <a16:creationId xmlns:a16="http://schemas.microsoft.com/office/drawing/2014/main" id="{079C1FB9-9E06-AB8D-1495-602A6270459D}"/>
                </a:ext>
              </a:extLst>
            </p:cNvPr>
            <p:cNvCxnSpPr>
              <a:cxnSpLocks/>
            </p:cNvCxnSpPr>
            <p:nvPr/>
          </p:nvCxnSpPr>
          <p:spPr>
            <a:xfrm flipH="1" flipV="1">
              <a:off x="8953021" y="1518504"/>
              <a:ext cx="11566" cy="21780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C867B03-7CBA-F610-A59E-39C25FD939F0}"/>
                </a:ext>
              </a:extLst>
            </p:cNvPr>
            <p:cNvSpPr txBox="1"/>
            <p:nvPr/>
          </p:nvSpPr>
          <p:spPr>
            <a:xfrm>
              <a:off x="8813848" y="5932794"/>
              <a:ext cx="295113" cy="369332"/>
            </a:xfrm>
            <a:prstGeom prst="rect">
              <a:avLst/>
            </a:prstGeom>
            <a:noFill/>
          </p:spPr>
          <p:txBody>
            <a:bodyPr wrap="square" rtlCol="0" anchor="ctr">
              <a:spAutoFit/>
            </a:bodyPr>
            <a:lstStyle/>
            <a:p>
              <a:pPr algn="ctr"/>
              <a:r>
                <a:rPr lang="en-US" altLang="ko-KR" dirty="0"/>
                <a:t>V</a:t>
              </a:r>
              <a:endParaRPr lang="ko-KR" altLang="en-US" dirty="0"/>
            </a:p>
          </p:txBody>
        </p:sp>
        <p:sp>
          <p:nvSpPr>
            <p:cNvPr id="39" name="사각형: 둥근 모서리 38">
              <a:extLst>
                <a:ext uri="{FF2B5EF4-FFF2-40B4-BE49-F238E27FC236}">
                  <a16:creationId xmlns:a16="http://schemas.microsoft.com/office/drawing/2014/main" id="{D61E95F3-02C9-44EA-5D3C-1C5903BB8DDC}"/>
                </a:ext>
              </a:extLst>
            </p:cNvPr>
            <p:cNvSpPr/>
            <p:nvPr/>
          </p:nvSpPr>
          <p:spPr>
            <a:xfrm>
              <a:off x="4675560" y="3736134"/>
              <a:ext cx="1198485" cy="399600"/>
            </a:xfrm>
            <a:prstGeom prst="roundRect">
              <a:avLst/>
            </a:prstGeom>
            <a:solidFill>
              <a:srgbClr val="4196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Linear</a:t>
              </a:r>
              <a:endParaRPr lang="ko-KR" altLang="en-US" dirty="0">
                <a:solidFill>
                  <a:sysClr val="windowText" lastClr="000000"/>
                </a:solidFill>
              </a:endParaRPr>
            </a:p>
          </p:txBody>
        </p:sp>
        <p:sp>
          <p:nvSpPr>
            <p:cNvPr id="40" name="사각형: 둥근 모서리 39">
              <a:extLst>
                <a:ext uri="{FF2B5EF4-FFF2-40B4-BE49-F238E27FC236}">
                  <a16:creationId xmlns:a16="http://schemas.microsoft.com/office/drawing/2014/main" id="{AD37B161-C2DA-B9B9-20CD-AFBDD0566FF7}"/>
                </a:ext>
              </a:extLst>
            </p:cNvPr>
            <p:cNvSpPr/>
            <p:nvPr/>
          </p:nvSpPr>
          <p:spPr>
            <a:xfrm>
              <a:off x="6396912" y="3738078"/>
              <a:ext cx="1198485" cy="399600"/>
            </a:xfrm>
            <a:prstGeom prst="roundRect">
              <a:avLst/>
            </a:prstGeom>
            <a:solidFill>
              <a:srgbClr val="FFFA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Linear</a:t>
              </a:r>
              <a:endParaRPr lang="ko-KR" altLang="en-US" dirty="0">
                <a:solidFill>
                  <a:sysClr val="windowText" lastClr="000000"/>
                </a:solidFill>
              </a:endParaRPr>
            </a:p>
          </p:txBody>
        </p:sp>
        <p:grpSp>
          <p:nvGrpSpPr>
            <p:cNvPr id="97" name="그룹 96">
              <a:extLst>
                <a:ext uri="{FF2B5EF4-FFF2-40B4-BE49-F238E27FC236}">
                  <a16:creationId xmlns:a16="http://schemas.microsoft.com/office/drawing/2014/main" id="{88EC07BA-C28B-36AD-071A-2446BDBD840B}"/>
                </a:ext>
              </a:extLst>
            </p:cNvPr>
            <p:cNvGrpSpPr/>
            <p:nvPr/>
          </p:nvGrpSpPr>
          <p:grpSpPr>
            <a:xfrm>
              <a:off x="4475931" y="4137655"/>
              <a:ext cx="1494777" cy="2098565"/>
              <a:chOff x="345514" y="4954287"/>
              <a:chExt cx="1494777" cy="2098565"/>
            </a:xfrm>
          </p:grpSpPr>
          <p:grpSp>
            <p:nvGrpSpPr>
              <p:cNvPr id="56" name="그룹 55">
                <a:extLst>
                  <a:ext uri="{FF2B5EF4-FFF2-40B4-BE49-F238E27FC236}">
                    <a16:creationId xmlns:a16="http://schemas.microsoft.com/office/drawing/2014/main" id="{A8AEF501-A612-76D7-9776-AEF83691F702}"/>
                  </a:ext>
                </a:extLst>
              </p:cNvPr>
              <p:cNvGrpSpPr/>
              <p:nvPr/>
            </p:nvGrpSpPr>
            <p:grpSpPr>
              <a:xfrm>
                <a:off x="345514" y="4954680"/>
                <a:ext cx="339280" cy="2098172"/>
                <a:chOff x="851779" y="4928756"/>
                <a:chExt cx="339280" cy="2098172"/>
              </a:xfrm>
            </p:grpSpPr>
            <p:sp>
              <p:nvSpPr>
                <p:cNvPr id="44" name="TextBox 43">
                  <a:extLst>
                    <a:ext uri="{FF2B5EF4-FFF2-40B4-BE49-F238E27FC236}">
                      <a16:creationId xmlns:a16="http://schemas.microsoft.com/office/drawing/2014/main" id="{F8DC4FD1-FC0B-1D25-67C3-03DEB1CD0198}"/>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The</a:t>
                  </a:r>
                  <a:endParaRPr lang="ko-KR" altLang="en-US" sz="1000" dirty="0"/>
                </a:p>
              </p:txBody>
            </p:sp>
            <p:grpSp>
              <p:nvGrpSpPr>
                <p:cNvPr id="50" name="그룹 49">
                  <a:extLst>
                    <a:ext uri="{FF2B5EF4-FFF2-40B4-BE49-F238E27FC236}">
                      <a16:creationId xmlns:a16="http://schemas.microsoft.com/office/drawing/2014/main" id="{B1A02ADA-6070-91EF-164F-357151E1B79B}"/>
                    </a:ext>
                  </a:extLst>
                </p:cNvPr>
                <p:cNvGrpSpPr/>
                <p:nvPr/>
              </p:nvGrpSpPr>
              <p:grpSpPr>
                <a:xfrm>
                  <a:off x="914400" y="5189853"/>
                  <a:ext cx="214171" cy="857456"/>
                  <a:chOff x="301841" y="4171205"/>
                  <a:chExt cx="214171" cy="857456"/>
                </a:xfrm>
                <a:solidFill>
                  <a:srgbClr val="F2AC9D"/>
                </a:solidFill>
              </p:grpSpPr>
              <p:sp>
                <p:nvSpPr>
                  <p:cNvPr id="45" name="직사각형 44">
                    <a:extLst>
                      <a:ext uri="{FF2B5EF4-FFF2-40B4-BE49-F238E27FC236}">
                        <a16:creationId xmlns:a16="http://schemas.microsoft.com/office/drawing/2014/main" id="{C6C29921-F17B-166B-9ED1-296065E31E8F}"/>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a:extLst>
                      <a:ext uri="{FF2B5EF4-FFF2-40B4-BE49-F238E27FC236}">
                        <a16:creationId xmlns:a16="http://schemas.microsoft.com/office/drawing/2014/main" id="{3546F52A-A2B0-91F7-CF2B-74198788DA22}"/>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881CF5FA-7CE0-D379-F89A-192EBBC24B90}"/>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48">
                    <a:extLst>
                      <a:ext uri="{FF2B5EF4-FFF2-40B4-BE49-F238E27FC236}">
                        <a16:creationId xmlns:a16="http://schemas.microsoft.com/office/drawing/2014/main" id="{EBB9940C-60C2-FD50-8C64-BE96CAE9F3A3}"/>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63DCCB2-1BB3-EC07-6F8A-72F3F87B1E41}"/>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0</m:t>
                                </m:r>
                              </m:sup>
                            </m:sSubSup>
                          </m:oMath>
                        </m:oMathPara>
                      </a14:m>
                      <a:endParaRPr lang="ko-KR" altLang="en-US" sz="1000" dirty="0"/>
                    </a:p>
                  </p:txBody>
                </p:sp>
              </mc:Choice>
              <mc:Fallback xmlns="">
                <p:sp>
                  <p:nvSpPr>
                    <p:cNvPr id="55" name="TextBox 54">
                      <a:extLst>
                        <a:ext uri="{FF2B5EF4-FFF2-40B4-BE49-F238E27FC236}">
                          <a16:creationId xmlns:a16="http://schemas.microsoft.com/office/drawing/2014/main" id="{A63DCCB2-1BB3-EC07-6F8A-72F3F87B1E41}"/>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3"/>
                      <a:stretch>
                        <a:fillRect/>
                      </a:stretch>
                    </a:blipFill>
                  </p:spPr>
                  <p:txBody>
                    <a:bodyPr/>
                    <a:lstStyle/>
                    <a:p>
                      <a:r>
                        <a:rPr lang="ko-KR" altLang="en-US">
                          <a:noFill/>
                        </a:rPr>
                        <a:t> </a:t>
                      </a:r>
                    </a:p>
                  </p:txBody>
                </p:sp>
              </mc:Fallback>
            </mc:AlternateContent>
          </p:grpSp>
          <p:grpSp>
            <p:nvGrpSpPr>
              <p:cNvPr id="57" name="그룹 56">
                <a:extLst>
                  <a:ext uri="{FF2B5EF4-FFF2-40B4-BE49-F238E27FC236}">
                    <a16:creationId xmlns:a16="http://schemas.microsoft.com/office/drawing/2014/main" id="{F7F238F3-DC7E-229A-5739-9DEDF6178876}"/>
                  </a:ext>
                </a:extLst>
              </p:cNvPr>
              <p:cNvGrpSpPr/>
              <p:nvPr/>
            </p:nvGrpSpPr>
            <p:grpSpPr>
              <a:xfrm>
                <a:off x="577049" y="4954680"/>
                <a:ext cx="339280" cy="2098172"/>
                <a:chOff x="851779" y="4928756"/>
                <a:chExt cx="339280" cy="2098172"/>
              </a:xfrm>
            </p:grpSpPr>
            <p:sp>
              <p:nvSpPr>
                <p:cNvPr id="58" name="TextBox 57">
                  <a:extLst>
                    <a:ext uri="{FF2B5EF4-FFF2-40B4-BE49-F238E27FC236}">
                      <a16:creationId xmlns:a16="http://schemas.microsoft.com/office/drawing/2014/main" id="{1FF88354-DD12-276A-8C73-757C79273BAC}"/>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err="1"/>
                    <a:t>shetland</a:t>
                  </a:r>
                  <a:endParaRPr lang="ko-KR" altLang="en-US" sz="1000" dirty="0"/>
                </a:p>
              </p:txBody>
            </p:sp>
            <p:grpSp>
              <p:nvGrpSpPr>
                <p:cNvPr id="59" name="그룹 58">
                  <a:extLst>
                    <a:ext uri="{FF2B5EF4-FFF2-40B4-BE49-F238E27FC236}">
                      <a16:creationId xmlns:a16="http://schemas.microsoft.com/office/drawing/2014/main" id="{AD97D1F5-897F-3DAF-8A8F-DD242CC7462F}"/>
                    </a:ext>
                  </a:extLst>
                </p:cNvPr>
                <p:cNvGrpSpPr/>
                <p:nvPr/>
              </p:nvGrpSpPr>
              <p:grpSpPr>
                <a:xfrm>
                  <a:off x="914400" y="5189853"/>
                  <a:ext cx="214171" cy="857456"/>
                  <a:chOff x="301841" y="4171205"/>
                  <a:chExt cx="214171" cy="857456"/>
                </a:xfrm>
                <a:solidFill>
                  <a:srgbClr val="F2AC9D"/>
                </a:solidFill>
              </p:grpSpPr>
              <p:sp>
                <p:nvSpPr>
                  <p:cNvPr id="61" name="직사각형 60">
                    <a:extLst>
                      <a:ext uri="{FF2B5EF4-FFF2-40B4-BE49-F238E27FC236}">
                        <a16:creationId xmlns:a16="http://schemas.microsoft.com/office/drawing/2014/main" id="{4F358DBF-ABEF-83E0-1082-1E5BE3300A64}"/>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직사각형 61">
                    <a:extLst>
                      <a:ext uri="{FF2B5EF4-FFF2-40B4-BE49-F238E27FC236}">
                        <a16:creationId xmlns:a16="http://schemas.microsoft.com/office/drawing/2014/main" id="{71BF6491-B4EE-5F40-8D91-0639E6502FBC}"/>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a:extLst>
                      <a:ext uri="{FF2B5EF4-FFF2-40B4-BE49-F238E27FC236}">
                        <a16:creationId xmlns:a16="http://schemas.microsoft.com/office/drawing/2014/main" id="{AC38D1F1-2A5A-A395-C119-4A4984E3DE74}"/>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a:extLst>
                      <a:ext uri="{FF2B5EF4-FFF2-40B4-BE49-F238E27FC236}">
                        <a16:creationId xmlns:a16="http://schemas.microsoft.com/office/drawing/2014/main" id="{7655E8F6-FE8E-21DF-5BFE-A1E0499ACD5D}"/>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B128339-164C-F424-F8DE-53A8742B1975}"/>
                        </a:ext>
                      </a:extLst>
                    </p:cNvPr>
                    <p:cNvSpPr txBox="1"/>
                    <p:nvPr/>
                  </p:nvSpPr>
                  <p:spPr>
                    <a:xfrm>
                      <a:off x="851779" y="4928756"/>
                      <a:ext cx="338554" cy="260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1</m:t>
                                </m:r>
                              </m:sup>
                            </m:sSubSup>
                          </m:oMath>
                        </m:oMathPara>
                      </a14:m>
                      <a:endParaRPr lang="ko-KR" altLang="en-US" sz="1000" dirty="0"/>
                    </a:p>
                  </p:txBody>
                </p:sp>
              </mc:Choice>
              <mc:Fallback xmlns="">
                <p:sp>
                  <p:nvSpPr>
                    <p:cNvPr id="60" name="TextBox 59">
                      <a:extLst>
                        <a:ext uri="{FF2B5EF4-FFF2-40B4-BE49-F238E27FC236}">
                          <a16:creationId xmlns:a16="http://schemas.microsoft.com/office/drawing/2014/main" id="{AB128339-164C-F424-F8DE-53A8742B1975}"/>
                        </a:ext>
                      </a:extLst>
                    </p:cNvPr>
                    <p:cNvSpPr txBox="1">
                      <a:spLocks noRot="1" noChangeAspect="1" noMove="1" noResize="1" noEditPoints="1" noAdjustHandles="1" noChangeArrowheads="1" noChangeShapeType="1" noTextEdit="1"/>
                    </p:cNvSpPr>
                    <p:nvPr/>
                  </p:nvSpPr>
                  <p:spPr>
                    <a:xfrm>
                      <a:off x="851779" y="4928756"/>
                      <a:ext cx="338554" cy="260777"/>
                    </a:xfrm>
                    <a:prstGeom prst="rect">
                      <a:avLst/>
                    </a:prstGeom>
                    <a:blipFill>
                      <a:blip r:embed="rId4"/>
                      <a:stretch>
                        <a:fillRect/>
                      </a:stretch>
                    </a:blipFill>
                  </p:spPr>
                  <p:txBody>
                    <a:bodyPr/>
                    <a:lstStyle/>
                    <a:p>
                      <a:r>
                        <a:rPr lang="ko-KR" altLang="en-US">
                          <a:noFill/>
                        </a:rPr>
                        <a:t> </a:t>
                      </a:r>
                    </a:p>
                  </p:txBody>
                </p:sp>
              </mc:Fallback>
            </mc:AlternateContent>
          </p:grpSp>
          <p:grpSp>
            <p:nvGrpSpPr>
              <p:cNvPr id="65" name="그룹 64">
                <a:extLst>
                  <a:ext uri="{FF2B5EF4-FFF2-40B4-BE49-F238E27FC236}">
                    <a16:creationId xmlns:a16="http://schemas.microsoft.com/office/drawing/2014/main" id="{0E6AD669-40A6-8026-28EA-92DA2334292E}"/>
                  </a:ext>
                </a:extLst>
              </p:cNvPr>
              <p:cNvGrpSpPr/>
              <p:nvPr/>
            </p:nvGrpSpPr>
            <p:grpSpPr>
              <a:xfrm>
                <a:off x="807858" y="4954680"/>
                <a:ext cx="339280" cy="2098172"/>
                <a:chOff x="851779" y="4928756"/>
                <a:chExt cx="339280" cy="2098172"/>
              </a:xfrm>
            </p:grpSpPr>
            <p:sp>
              <p:nvSpPr>
                <p:cNvPr id="66" name="TextBox 65">
                  <a:extLst>
                    <a:ext uri="{FF2B5EF4-FFF2-40B4-BE49-F238E27FC236}">
                      <a16:creationId xmlns:a16="http://schemas.microsoft.com/office/drawing/2014/main" id="{8F02C43A-EE86-D5BB-09A1-DF3F3D2A8E1A}"/>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sheepdog</a:t>
                  </a:r>
                  <a:endParaRPr lang="ko-KR" altLang="en-US" sz="1000" dirty="0"/>
                </a:p>
              </p:txBody>
            </p:sp>
            <p:grpSp>
              <p:nvGrpSpPr>
                <p:cNvPr id="67" name="그룹 66">
                  <a:extLst>
                    <a:ext uri="{FF2B5EF4-FFF2-40B4-BE49-F238E27FC236}">
                      <a16:creationId xmlns:a16="http://schemas.microsoft.com/office/drawing/2014/main" id="{434E95A0-F645-5B1D-EA5F-69C6F624EDED}"/>
                    </a:ext>
                  </a:extLst>
                </p:cNvPr>
                <p:cNvGrpSpPr/>
                <p:nvPr/>
              </p:nvGrpSpPr>
              <p:grpSpPr>
                <a:xfrm>
                  <a:off x="914400" y="5189853"/>
                  <a:ext cx="214171" cy="857456"/>
                  <a:chOff x="301841" y="4171205"/>
                  <a:chExt cx="214171" cy="857456"/>
                </a:xfrm>
                <a:solidFill>
                  <a:srgbClr val="F2AC9D"/>
                </a:solidFill>
              </p:grpSpPr>
              <p:sp>
                <p:nvSpPr>
                  <p:cNvPr id="69" name="직사각형 68">
                    <a:extLst>
                      <a:ext uri="{FF2B5EF4-FFF2-40B4-BE49-F238E27FC236}">
                        <a16:creationId xmlns:a16="http://schemas.microsoft.com/office/drawing/2014/main" id="{A40A1A6E-C497-21FA-92BD-8EA6733E7BD5}"/>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직사각형 69">
                    <a:extLst>
                      <a:ext uri="{FF2B5EF4-FFF2-40B4-BE49-F238E27FC236}">
                        <a16:creationId xmlns:a16="http://schemas.microsoft.com/office/drawing/2014/main" id="{CFEBAB71-41FC-C08B-118E-05FC2E9BE28F}"/>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직사각형 70">
                    <a:extLst>
                      <a:ext uri="{FF2B5EF4-FFF2-40B4-BE49-F238E27FC236}">
                        <a16:creationId xmlns:a16="http://schemas.microsoft.com/office/drawing/2014/main" id="{5EAFAEF6-5DA9-1E2E-64B8-78CAF6A5261A}"/>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직사각형 71">
                    <a:extLst>
                      <a:ext uri="{FF2B5EF4-FFF2-40B4-BE49-F238E27FC236}">
                        <a16:creationId xmlns:a16="http://schemas.microsoft.com/office/drawing/2014/main" id="{67F8520B-A587-FDA7-109E-76738E53428D}"/>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1413A51B-B6FB-CCD6-3E5E-4C3B70418118}"/>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2</m:t>
                                </m:r>
                              </m:sup>
                            </m:sSubSup>
                          </m:oMath>
                        </m:oMathPara>
                      </a14:m>
                      <a:endParaRPr lang="ko-KR" altLang="en-US" sz="1000" dirty="0"/>
                    </a:p>
                  </p:txBody>
                </p:sp>
              </mc:Choice>
              <mc:Fallback xmlns="">
                <p:sp>
                  <p:nvSpPr>
                    <p:cNvPr id="68" name="TextBox 67">
                      <a:extLst>
                        <a:ext uri="{FF2B5EF4-FFF2-40B4-BE49-F238E27FC236}">
                          <a16:creationId xmlns:a16="http://schemas.microsoft.com/office/drawing/2014/main" id="{1413A51B-B6FB-CCD6-3E5E-4C3B70418118}"/>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5"/>
                      <a:stretch>
                        <a:fillRect/>
                      </a:stretch>
                    </a:blipFill>
                  </p:spPr>
                  <p:txBody>
                    <a:bodyPr/>
                    <a:lstStyle/>
                    <a:p>
                      <a:r>
                        <a:rPr lang="ko-KR" altLang="en-US">
                          <a:noFill/>
                        </a:rPr>
                        <a:t> </a:t>
                      </a:r>
                    </a:p>
                  </p:txBody>
                </p:sp>
              </mc:Fallback>
            </mc:AlternateContent>
          </p:grpSp>
          <p:grpSp>
            <p:nvGrpSpPr>
              <p:cNvPr id="73" name="그룹 72">
                <a:extLst>
                  <a:ext uri="{FF2B5EF4-FFF2-40B4-BE49-F238E27FC236}">
                    <a16:creationId xmlns:a16="http://schemas.microsoft.com/office/drawing/2014/main" id="{AC2288CE-21A1-2A50-C738-E346EEBAD56E}"/>
                  </a:ext>
                </a:extLst>
              </p:cNvPr>
              <p:cNvGrpSpPr/>
              <p:nvPr/>
            </p:nvGrpSpPr>
            <p:grpSpPr>
              <a:xfrm>
                <a:off x="1039393" y="4954680"/>
                <a:ext cx="339280" cy="2098172"/>
                <a:chOff x="851779" y="4928756"/>
                <a:chExt cx="339280" cy="2098172"/>
              </a:xfrm>
            </p:grpSpPr>
            <p:sp>
              <p:nvSpPr>
                <p:cNvPr id="74" name="TextBox 73">
                  <a:extLst>
                    <a:ext uri="{FF2B5EF4-FFF2-40B4-BE49-F238E27FC236}">
                      <a16:creationId xmlns:a16="http://schemas.microsoft.com/office/drawing/2014/main" id="{D619047D-C64A-E2C6-5A3F-FBC7A0291A45}"/>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is</a:t>
                  </a:r>
                  <a:endParaRPr lang="ko-KR" altLang="en-US" sz="1000" dirty="0"/>
                </a:p>
              </p:txBody>
            </p:sp>
            <p:grpSp>
              <p:nvGrpSpPr>
                <p:cNvPr id="75" name="그룹 74">
                  <a:extLst>
                    <a:ext uri="{FF2B5EF4-FFF2-40B4-BE49-F238E27FC236}">
                      <a16:creationId xmlns:a16="http://schemas.microsoft.com/office/drawing/2014/main" id="{36323DAC-D925-4C1D-F6B1-241CF19E5866}"/>
                    </a:ext>
                  </a:extLst>
                </p:cNvPr>
                <p:cNvGrpSpPr/>
                <p:nvPr/>
              </p:nvGrpSpPr>
              <p:grpSpPr>
                <a:xfrm>
                  <a:off x="914400" y="5189853"/>
                  <a:ext cx="214171" cy="857456"/>
                  <a:chOff x="301841" y="4171205"/>
                  <a:chExt cx="214171" cy="857456"/>
                </a:xfrm>
                <a:solidFill>
                  <a:srgbClr val="F2AC9D"/>
                </a:solidFill>
              </p:grpSpPr>
              <p:sp>
                <p:nvSpPr>
                  <p:cNvPr id="77" name="직사각형 76">
                    <a:extLst>
                      <a:ext uri="{FF2B5EF4-FFF2-40B4-BE49-F238E27FC236}">
                        <a16:creationId xmlns:a16="http://schemas.microsoft.com/office/drawing/2014/main" id="{7AE7FC03-617E-395A-FF0E-D9EAADAB3943}"/>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직사각형 77">
                    <a:extLst>
                      <a:ext uri="{FF2B5EF4-FFF2-40B4-BE49-F238E27FC236}">
                        <a16:creationId xmlns:a16="http://schemas.microsoft.com/office/drawing/2014/main" id="{D23E0456-5C2D-5960-3837-684A2BA778EA}"/>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직사각형 78">
                    <a:extLst>
                      <a:ext uri="{FF2B5EF4-FFF2-40B4-BE49-F238E27FC236}">
                        <a16:creationId xmlns:a16="http://schemas.microsoft.com/office/drawing/2014/main" id="{19B6DC03-CED3-2DA3-41EC-5035E6176677}"/>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직사각형 79">
                    <a:extLst>
                      <a:ext uri="{FF2B5EF4-FFF2-40B4-BE49-F238E27FC236}">
                        <a16:creationId xmlns:a16="http://schemas.microsoft.com/office/drawing/2014/main" id="{9627F2B7-9D33-9314-C6A5-4E3008BAD9B2}"/>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C25905A-2E7F-4807-A9A0-EC534635433F}"/>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3</m:t>
                                </m:r>
                              </m:sup>
                            </m:sSubSup>
                          </m:oMath>
                        </m:oMathPara>
                      </a14:m>
                      <a:endParaRPr lang="ko-KR" altLang="en-US" sz="1000" dirty="0"/>
                    </a:p>
                  </p:txBody>
                </p:sp>
              </mc:Choice>
              <mc:Fallback xmlns="">
                <p:sp>
                  <p:nvSpPr>
                    <p:cNvPr id="76" name="TextBox 75">
                      <a:extLst>
                        <a:ext uri="{FF2B5EF4-FFF2-40B4-BE49-F238E27FC236}">
                          <a16:creationId xmlns:a16="http://schemas.microsoft.com/office/drawing/2014/main" id="{9C25905A-2E7F-4807-A9A0-EC534635433F}"/>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6"/>
                      <a:stretch>
                        <a:fillRect/>
                      </a:stretch>
                    </a:blipFill>
                  </p:spPr>
                  <p:txBody>
                    <a:bodyPr/>
                    <a:lstStyle/>
                    <a:p>
                      <a:r>
                        <a:rPr lang="ko-KR" altLang="en-US">
                          <a:noFill/>
                        </a:rPr>
                        <a:t> </a:t>
                      </a:r>
                    </a:p>
                  </p:txBody>
                </p:sp>
              </mc:Fallback>
            </mc:AlternateContent>
          </p:grpSp>
          <p:grpSp>
            <p:nvGrpSpPr>
              <p:cNvPr id="81" name="그룹 80">
                <a:extLst>
                  <a:ext uri="{FF2B5EF4-FFF2-40B4-BE49-F238E27FC236}">
                    <a16:creationId xmlns:a16="http://schemas.microsoft.com/office/drawing/2014/main" id="{E0E98A10-5DB3-84E9-EB76-99319E5E3924}"/>
                  </a:ext>
                </a:extLst>
              </p:cNvPr>
              <p:cNvGrpSpPr/>
              <p:nvPr/>
            </p:nvGrpSpPr>
            <p:grpSpPr>
              <a:xfrm>
                <a:off x="1269542" y="4954287"/>
                <a:ext cx="339280" cy="2098172"/>
                <a:chOff x="851779" y="4928756"/>
                <a:chExt cx="339280" cy="2098172"/>
              </a:xfrm>
            </p:grpSpPr>
            <p:sp>
              <p:nvSpPr>
                <p:cNvPr id="82" name="TextBox 81">
                  <a:extLst>
                    <a:ext uri="{FF2B5EF4-FFF2-40B4-BE49-F238E27FC236}">
                      <a16:creationId xmlns:a16="http://schemas.microsoft.com/office/drawing/2014/main" id="{511490FA-034A-CBA9-F831-C193BAB7138B}"/>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so</a:t>
                  </a:r>
                  <a:endParaRPr lang="ko-KR" altLang="en-US" sz="1000" dirty="0"/>
                </a:p>
              </p:txBody>
            </p:sp>
            <p:grpSp>
              <p:nvGrpSpPr>
                <p:cNvPr id="83" name="그룹 82">
                  <a:extLst>
                    <a:ext uri="{FF2B5EF4-FFF2-40B4-BE49-F238E27FC236}">
                      <a16:creationId xmlns:a16="http://schemas.microsoft.com/office/drawing/2014/main" id="{3DB467AF-CD9A-FC55-5668-802717CB9422}"/>
                    </a:ext>
                  </a:extLst>
                </p:cNvPr>
                <p:cNvGrpSpPr/>
                <p:nvPr/>
              </p:nvGrpSpPr>
              <p:grpSpPr>
                <a:xfrm>
                  <a:off x="914400" y="5189853"/>
                  <a:ext cx="214171" cy="857456"/>
                  <a:chOff x="301841" y="4171205"/>
                  <a:chExt cx="214171" cy="857456"/>
                </a:xfrm>
                <a:solidFill>
                  <a:srgbClr val="F2AC9D"/>
                </a:solidFill>
              </p:grpSpPr>
              <p:sp>
                <p:nvSpPr>
                  <p:cNvPr id="85" name="직사각형 84">
                    <a:extLst>
                      <a:ext uri="{FF2B5EF4-FFF2-40B4-BE49-F238E27FC236}">
                        <a16:creationId xmlns:a16="http://schemas.microsoft.com/office/drawing/2014/main" id="{6F9510B7-E2CB-B5B7-04B5-CA67AB1C3A13}"/>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직사각형 85">
                    <a:extLst>
                      <a:ext uri="{FF2B5EF4-FFF2-40B4-BE49-F238E27FC236}">
                        <a16:creationId xmlns:a16="http://schemas.microsoft.com/office/drawing/2014/main" id="{E0BC646D-66EE-614C-6C3B-F09000F5CB82}"/>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직사각형 86">
                    <a:extLst>
                      <a:ext uri="{FF2B5EF4-FFF2-40B4-BE49-F238E27FC236}">
                        <a16:creationId xmlns:a16="http://schemas.microsoft.com/office/drawing/2014/main" id="{45E94611-E73D-900D-7306-67D27014C91E}"/>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직사각형 87">
                    <a:extLst>
                      <a:ext uri="{FF2B5EF4-FFF2-40B4-BE49-F238E27FC236}">
                        <a16:creationId xmlns:a16="http://schemas.microsoft.com/office/drawing/2014/main" id="{6DB0D8F6-E016-B20F-EA05-EF8ADC673E0D}"/>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51CF2606-E72F-8764-3DD0-B0B22B46748B}"/>
                        </a:ext>
                      </a:extLst>
                    </p:cNvPr>
                    <p:cNvSpPr txBox="1"/>
                    <p:nvPr/>
                  </p:nvSpPr>
                  <p:spPr>
                    <a:xfrm>
                      <a:off x="851779" y="4928756"/>
                      <a:ext cx="338554" cy="26045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4</m:t>
                                </m:r>
                              </m:sup>
                            </m:sSubSup>
                          </m:oMath>
                        </m:oMathPara>
                      </a14:m>
                      <a:endParaRPr lang="ko-KR" altLang="en-US" sz="1000" dirty="0"/>
                    </a:p>
                  </p:txBody>
                </p:sp>
              </mc:Choice>
              <mc:Fallback xmlns="">
                <p:sp>
                  <p:nvSpPr>
                    <p:cNvPr id="84" name="TextBox 83">
                      <a:extLst>
                        <a:ext uri="{FF2B5EF4-FFF2-40B4-BE49-F238E27FC236}">
                          <a16:creationId xmlns:a16="http://schemas.microsoft.com/office/drawing/2014/main" id="{51CF2606-E72F-8764-3DD0-B0B22B46748B}"/>
                        </a:ext>
                      </a:extLst>
                    </p:cNvPr>
                    <p:cNvSpPr txBox="1">
                      <a:spLocks noRot="1" noChangeAspect="1" noMove="1" noResize="1" noEditPoints="1" noAdjustHandles="1" noChangeArrowheads="1" noChangeShapeType="1" noTextEdit="1"/>
                    </p:cNvSpPr>
                    <p:nvPr/>
                  </p:nvSpPr>
                  <p:spPr>
                    <a:xfrm>
                      <a:off x="851779" y="4928756"/>
                      <a:ext cx="338554" cy="260456"/>
                    </a:xfrm>
                    <a:prstGeom prst="rect">
                      <a:avLst/>
                    </a:prstGeom>
                    <a:blipFill>
                      <a:blip r:embed="rId7"/>
                      <a:stretch>
                        <a:fillRect/>
                      </a:stretch>
                    </a:blipFill>
                  </p:spPr>
                  <p:txBody>
                    <a:bodyPr/>
                    <a:lstStyle/>
                    <a:p>
                      <a:r>
                        <a:rPr lang="ko-KR" altLang="en-US">
                          <a:noFill/>
                        </a:rPr>
                        <a:t> </a:t>
                      </a:r>
                    </a:p>
                  </p:txBody>
                </p:sp>
              </mc:Fallback>
            </mc:AlternateContent>
          </p:grpSp>
          <p:grpSp>
            <p:nvGrpSpPr>
              <p:cNvPr id="89" name="그룹 88">
                <a:extLst>
                  <a:ext uri="{FF2B5EF4-FFF2-40B4-BE49-F238E27FC236}">
                    <a16:creationId xmlns:a16="http://schemas.microsoft.com/office/drawing/2014/main" id="{94975664-D3F5-9DAA-0782-FA76A796E873}"/>
                  </a:ext>
                </a:extLst>
              </p:cNvPr>
              <p:cNvGrpSpPr/>
              <p:nvPr/>
            </p:nvGrpSpPr>
            <p:grpSpPr>
              <a:xfrm>
                <a:off x="1501011" y="4954287"/>
                <a:ext cx="339280" cy="2098172"/>
                <a:chOff x="851779" y="4928756"/>
                <a:chExt cx="339280" cy="2098172"/>
              </a:xfrm>
            </p:grpSpPr>
            <p:sp>
              <p:nvSpPr>
                <p:cNvPr id="90" name="TextBox 89">
                  <a:extLst>
                    <a:ext uri="{FF2B5EF4-FFF2-40B4-BE49-F238E27FC236}">
                      <a16:creationId xmlns:a16="http://schemas.microsoft.com/office/drawing/2014/main" id="{A64B9E1D-C412-583D-5E1F-627576617CFC}"/>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affectionate</a:t>
                  </a:r>
                  <a:endParaRPr lang="ko-KR" altLang="en-US" sz="1000" dirty="0"/>
                </a:p>
              </p:txBody>
            </p:sp>
            <p:grpSp>
              <p:nvGrpSpPr>
                <p:cNvPr id="91" name="그룹 90">
                  <a:extLst>
                    <a:ext uri="{FF2B5EF4-FFF2-40B4-BE49-F238E27FC236}">
                      <a16:creationId xmlns:a16="http://schemas.microsoft.com/office/drawing/2014/main" id="{1B2DF899-F745-1B37-3737-A97F0899C651}"/>
                    </a:ext>
                  </a:extLst>
                </p:cNvPr>
                <p:cNvGrpSpPr/>
                <p:nvPr/>
              </p:nvGrpSpPr>
              <p:grpSpPr>
                <a:xfrm>
                  <a:off x="914400" y="5189853"/>
                  <a:ext cx="214171" cy="857456"/>
                  <a:chOff x="301841" y="4171205"/>
                  <a:chExt cx="214171" cy="857456"/>
                </a:xfrm>
                <a:solidFill>
                  <a:srgbClr val="F2AC9D"/>
                </a:solidFill>
              </p:grpSpPr>
              <p:sp>
                <p:nvSpPr>
                  <p:cNvPr id="93" name="직사각형 92">
                    <a:extLst>
                      <a:ext uri="{FF2B5EF4-FFF2-40B4-BE49-F238E27FC236}">
                        <a16:creationId xmlns:a16="http://schemas.microsoft.com/office/drawing/2014/main" id="{D29AF12A-A623-5CAB-963A-558C23D2D079}"/>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a:extLst>
                      <a:ext uri="{FF2B5EF4-FFF2-40B4-BE49-F238E27FC236}">
                        <a16:creationId xmlns:a16="http://schemas.microsoft.com/office/drawing/2014/main" id="{A30AFDD2-7D2A-2A75-D645-274F1E4EF747}"/>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a:extLst>
                      <a:ext uri="{FF2B5EF4-FFF2-40B4-BE49-F238E27FC236}">
                        <a16:creationId xmlns:a16="http://schemas.microsoft.com/office/drawing/2014/main" id="{187EF1BE-151D-CB02-FB04-549DF28E0B9E}"/>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직사각형 95">
                    <a:extLst>
                      <a:ext uri="{FF2B5EF4-FFF2-40B4-BE49-F238E27FC236}">
                        <a16:creationId xmlns:a16="http://schemas.microsoft.com/office/drawing/2014/main" id="{9E871DF2-5A96-60B8-75A7-27AEE4E21ABF}"/>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FAF2E2AB-C9E4-3D69-86FB-EDAA29D2435E}"/>
                        </a:ext>
                      </a:extLst>
                    </p:cNvPr>
                    <p:cNvSpPr txBox="1"/>
                    <p:nvPr/>
                  </p:nvSpPr>
                  <p:spPr>
                    <a:xfrm>
                      <a:off x="851779" y="4928756"/>
                      <a:ext cx="338554" cy="2632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5</m:t>
                                </m:r>
                              </m:sup>
                            </m:sSubSup>
                          </m:oMath>
                        </m:oMathPara>
                      </a14:m>
                      <a:endParaRPr lang="ko-KR" altLang="en-US" sz="1000" dirty="0"/>
                    </a:p>
                  </p:txBody>
                </p:sp>
              </mc:Choice>
              <mc:Fallback xmlns="">
                <p:sp>
                  <p:nvSpPr>
                    <p:cNvPr id="92" name="TextBox 91">
                      <a:extLst>
                        <a:ext uri="{FF2B5EF4-FFF2-40B4-BE49-F238E27FC236}">
                          <a16:creationId xmlns:a16="http://schemas.microsoft.com/office/drawing/2014/main" id="{FAF2E2AB-C9E4-3D69-86FB-EDAA29D2435E}"/>
                        </a:ext>
                      </a:extLst>
                    </p:cNvPr>
                    <p:cNvSpPr txBox="1">
                      <a:spLocks noRot="1" noChangeAspect="1" noMove="1" noResize="1" noEditPoints="1" noAdjustHandles="1" noChangeArrowheads="1" noChangeShapeType="1" noTextEdit="1"/>
                    </p:cNvSpPr>
                    <p:nvPr/>
                  </p:nvSpPr>
                  <p:spPr>
                    <a:xfrm>
                      <a:off x="851779" y="4928756"/>
                      <a:ext cx="338554" cy="263277"/>
                    </a:xfrm>
                    <a:prstGeom prst="rect">
                      <a:avLst/>
                    </a:prstGeom>
                    <a:blipFill>
                      <a:blip r:embed="rId8"/>
                      <a:stretch>
                        <a:fillRect/>
                      </a:stretch>
                    </a:blipFill>
                  </p:spPr>
                  <p:txBody>
                    <a:bodyPr/>
                    <a:lstStyle/>
                    <a:p>
                      <a:r>
                        <a:rPr lang="ko-KR" altLang="en-US">
                          <a:noFill/>
                        </a:rPr>
                        <a:t> </a:t>
                      </a:r>
                    </a:p>
                  </p:txBody>
                </p:sp>
              </mc:Fallback>
            </mc:AlternateContent>
          </p:grpSp>
        </p:grpSp>
        <p:grpSp>
          <p:nvGrpSpPr>
            <p:cNvPr id="98" name="그룹 97">
              <a:extLst>
                <a:ext uri="{FF2B5EF4-FFF2-40B4-BE49-F238E27FC236}">
                  <a16:creationId xmlns:a16="http://schemas.microsoft.com/office/drawing/2014/main" id="{5E50DD9C-6DC6-BC8A-D90E-743E78FC3308}"/>
                </a:ext>
              </a:extLst>
            </p:cNvPr>
            <p:cNvGrpSpPr/>
            <p:nvPr/>
          </p:nvGrpSpPr>
          <p:grpSpPr>
            <a:xfrm>
              <a:off x="6235450" y="4144039"/>
              <a:ext cx="1494777" cy="2098565"/>
              <a:chOff x="345514" y="4954287"/>
              <a:chExt cx="1494777" cy="2098565"/>
            </a:xfrm>
          </p:grpSpPr>
          <p:grpSp>
            <p:nvGrpSpPr>
              <p:cNvPr id="99" name="그룹 98">
                <a:extLst>
                  <a:ext uri="{FF2B5EF4-FFF2-40B4-BE49-F238E27FC236}">
                    <a16:creationId xmlns:a16="http://schemas.microsoft.com/office/drawing/2014/main" id="{68531532-0CDB-AF28-EAFB-B813EDCD8F7B}"/>
                  </a:ext>
                </a:extLst>
              </p:cNvPr>
              <p:cNvGrpSpPr/>
              <p:nvPr/>
            </p:nvGrpSpPr>
            <p:grpSpPr>
              <a:xfrm>
                <a:off x="345514" y="4954680"/>
                <a:ext cx="339280" cy="2098172"/>
                <a:chOff x="851779" y="4928756"/>
                <a:chExt cx="339280" cy="2098172"/>
              </a:xfrm>
            </p:grpSpPr>
            <p:sp>
              <p:nvSpPr>
                <p:cNvPr id="140" name="TextBox 139">
                  <a:extLst>
                    <a:ext uri="{FF2B5EF4-FFF2-40B4-BE49-F238E27FC236}">
                      <a16:creationId xmlns:a16="http://schemas.microsoft.com/office/drawing/2014/main" id="{765719B8-16C3-1F7B-4793-2E95595BD8A1}"/>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The</a:t>
                  </a:r>
                  <a:endParaRPr lang="ko-KR" altLang="en-US" sz="1000" dirty="0"/>
                </a:p>
              </p:txBody>
            </p:sp>
            <p:grpSp>
              <p:nvGrpSpPr>
                <p:cNvPr id="141" name="그룹 140">
                  <a:extLst>
                    <a:ext uri="{FF2B5EF4-FFF2-40B4-BE49-F238E27FC236}">
                      <a16:creationId xmlns:a16="http://schemas.microsoft.com/office/drawing/2014/main" id="{6B1FD755-A341-06E4-F9F7-BB6E1F9C7064}"/>
                    </a:ext>
                  </a:extLst>
                </p:cNvPr>
                <p:cNvGrpSpPr/>
                <p:nvPr/>
              </p:nvGrpSpPr>
              <p:grpSpPr>
                <a:xfrm>
                  <a:off x="914400" y="5189853"/>
                  <a:ext cx="214171" cy="857456"/>
                  <a:chOff x="301841" y="4171205"/>
                  <a:chExt cx="214171" cy="857456"/>
                </a:xfrm>
                <a:solidFill>
                  <a:srgbClr val="F2AC9D"/>
                </a:solidFill>
              </p:grpSpPr>
              <p:sp>
                <p:nvSpPr>
                  <p:cNvPr id="143" name="직사각형 142">
                    <a:extLst>
                      <a:ext uri="{FF2B5EF4-FFF2-40B4-BE49-F238E27FC236}">
                        <a16:creationId xmlns:a16="http://schemas.microsoft.com/office/drawing/2014/main" id="{3E85AFCF-0D98-8A4B-DA37-58EEB6D24748}"/>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직사각형 143">
                    <a:extLst>
                      <a:ext uri="{FF2B5EF4-FFF2-40B4-BE49-F238E27FC236}">
                        <a16:creationId xmlns:a16="http://schemas.microsoft.com/office/drawing/2014/main" id="{CDB19F27-EE14-3CD7-0A5C-0BDE08C78245}"/>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직사각형 144">
                    <a:extLst>
                      <a:ext uri="{FF2B5EF4-FFF2-40B4-BE49-F238E27FC236}">
                        <a16:creationId xmlns:a16="http://schemas.microsoft.com/office/drawing/2014/main" id="{EF4C20B2-E62D-9845-F16E-B4D4478A421C}"/>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6" name="직사각형 145">
                    <a:extLst>
                      <a:ext uri="{FF2B5EF4-FFF2-40B4-BE49-F238E27FC236}">
                        <a16:creationId xmlns:a16="http://schemas.microsoft.com/office/drawing/2014/main" id="{66A3E5CB-FD3F-A5D3-0BAB-32ABC5B8409F}"/>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E2E2B374-BE01-B22C-503C-CEC4E3BF1353}"/>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0</m:t>
                                </m:r>
                              </m:sup>
                            </m:sSubSup>
                          </m:oMath>
                        </m:oMathPara>
                      </a14:m>
                      <a:endParaRPr lang="ko-KR" altLang="en-US" sz="1000" dirty="0"/>
                    </a:p>
                  </p:txBody>
                </p:sp>
              </mc:Choice>
              <mc:Fallback xmlns="">
                <p:sp>
                  <p:nvSpPr>
                    <p:cNvPr id="142" name="TextBox 141">
                      <a:extLst>
                        <a:ext uri="{FF2B5EF4-FFF2-40B4-BE49-F238E27FC236}">
                          <a16:creationId xmlns:a16="http://schemas.microsoft.com/office/drawing/2014/main" id="{E2E2B374-BE01-B22C-503C-CEC4E3BF1353}"/>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3"/>
                      <a:stretch>
                        <a:fillRect/>
                      </a:stretch>
                    </a:blipFill>
                  </p:spPr>
                  <p:txBody>
                    <a:bodyPr/>
                    <a:lstStyle/>
                    <a:p>
                      <a:r>
                        <a:rPr lang="ko-KR" altLang="en-US">
                          <a:noFill/>
                        </a:rPr>
                        <a:t> </a:t>
                      </a:r>
                    </a:p>
                  </p:txBody>
                </p:sp>
              </mc:Fallback>
            </mc:AlternateContent>
          </p:grpSp>
          <p:grpSp>
            <p:nvGrpSpPr>
              <p:cNvPr id="100" name="그룹 99">
                <a:extLst>
                  <a:ext uri="{FF2B5EF4-FFF2-40B4-BE49-F238E27FC236}">
                    <a16:creationId xmlns:a16="http://schemas.microsoft.com/office/drawing/2014/main" id="{74AAB509-30C9-E2FC-CDEA-71A482C81104}"/>
                  </a:ext>
                </a:extLst>
              </p:cNvPr>
              <p:cNvGrpSpPr/>
              <p:nvPr/>
            </p:nvGrpSpPr>
            <p:grpSpPr>
              <a:xfrm>
                <a:off x="577049" y="4954680"/>
                <a:ext cx="339280" cy="2098172"/>
                <a:chOff x="851779" y="4928756"/>
                <a:chExt cx="339280" cy="2098172"/>
              </a:xfrm>
            </p:grpSpPr>
            <p:sp>
              <p:nvSpPr>
                <p:cNvPr id="133" name="TextBox 132">
                  <a:extLst>
                    <a:ext uri="{FF2B5EF4-FFF2-40B4-BE49-F238E27FC236}">
                      <a16:creationId xmlns:a16="http://schemas.microsoft.com/office/drawing/2014/main" id="{12492678-7753-20C6-372D-264EFD8C91DC}"/>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err="1"/>
                    <a:t>shetland</a:t>
                  </a:r>
                  <a:endParaRPr lang="ko-KR" altLang="en-US" sz="1000" dirty="0"/>
                </a:p>
              </p:txBody>
            </p:sp>
            <p:grpSp>
              <p:nvGrpSpPr>
                <p:cNvPr id="134" name="그룹 133">
                  <a:extLst>
                    <a:ext uri="{FF2B5EF4-FFF2-40B4-BE49-F238E27FC236}">
                      <a16:creationId xmlns:a16="http://schemas.microsoft.com/office/drawing/2014/main" id="{59E1E471-781C-7CEB-6735-A149799A4EF1}"/>
                    </a:ext>
                  </a:extLst>
                </p:cNvPr>
                <p:cNvGrpSpPr/>
                <p:nvPr/>
              </p:nvGrpSpPr>
              <p:grpSpPr>
                <a:xfrm>
                  <a:off x="914400" y="5189853"/>
                  <a:ext cx="214171" cy="857456"/>
                  <a:chOff x="301841" y="4171205"/>
                  <a:chExt cx="214171" cy="857456"/>
                </a:xfrm>
                <a:solidFill>
                  <a:srgbClr val="F2AC9D"/>
                </a:solidFill>
              </p:grpSpPr>
              <p:sp>
                <p:nvSpPr>
                  <p:cNvPr id="136" name="직사각형 135">
                    <a:extLst>
                      <a:ext uri="{FF2B5EF4-FFF2-40B4-BE49-F238E27FC236}">
                        <a16:creationId xmlns:a16="http://schemas.microsoft.com/office/drawing/2014/main" id="{14D131E5-7FD1-AEB7-3AFC-7DF702DB285C}"/>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직사각형 136">
                    <a:extLst>
                      <a:ext uri="{FF2B5EF4-FFF2-40B4-BE49-F238E27FC236}">
                        <a16:creationId xmlns:a16="http://schemas.microsoft.com/office/drawing/2014/main" id="{ED4BE110-9BBB-32BF-475B-787C0AF80C78}"/>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직사각형 137">
                    <a:extLst>
                      <a:ext uri="{FF2B5EF4-FFF2-40B4-BE49-F238E27FC236}">
                        <a16:creationId xmlns:a16="http://schemas.microsoft.com/office/drawing/2014/main" id="{A2B78434-37CF-2FD9-AD69-041EA4BAE2B8}"/>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a:extLst>
                      <a:ext uri="{FF2B5EF4-FFF2-40B4-BE49-F238E27FC236}">
                        <a16:creationId xmlns:a16="http://schemas.microsoft.com/office/drawing/2014/main" id="{696FDD2F-82DA-FA37-F002-9CBD47BB01F4}"/>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B047508F-5F9C-476D-1668-28F058314E53}"/>
                        </a:ext>
                      </a:extLst>
                    </p:cNvPr>
                    <p:cNvSpPr txBox="1"/>
                    <p:nvPr/>
                  </p:nvSpPr>
                  <p:spPr>
                    <a:xfrm>
                      <a:off x="851779" y="4928756"/>
                      <a:ext cx="338554" cy="260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1</m:t>
                                </m:r>
                              </m:sup>
                            </m:sSubSup>
                          </m:oMath>
                        </m:oMathPara>
                      </a14:m>
                      <a:endParaRPr lang="ko-KR" altLang="en-US" sz="1000" dirty="0"/>
                    </a:p>
                  </p:txBody>
                </p:sp>
              </mc:Choice>
              <mc:Fallback xmlns="">
                <p:sp>
                  <p:nvSpPr>
                    <p:cNvPr id="135" name="TextBox 134">
                      <a:extLst>
                        <a:ext uri="{FF2B5EF4-FFF2-40B4-BE49-F238E27FC236}">
                          <a16:creationId xmlns:a16="http://schemas.microsoft.com/office/drawing/2014/main" id="{B047508F-5F9C-476D-1668-28F058314E53}"/>
                        </a:ext>
                      </a:extLst>
                    </p:cNvPr>
                    <p:cNvSpPr txBox="1">
                      <a:spLocks noRot="1" noChangeAspect="1" noMove="1" noResize="1" noEditPoints="1" noAdjustHandles="1" noChangeArrowheads="1" noChangeShapeType="1" noTextEdit="1"/>
                    </p:cNvSpPr>
                    <p:nvPr/>
                  </p:nvSpPr>
                  <p:spPr>
                    <a:xfrm>
                      <a:off x="851779" y="4928756"/>
                      <a:ext cx="338554" cy="260777"/>
                    </a:xfrm>
                    <a:prstGeom prst="rect">
                      <a:avLst/>
                    </a:prstGeom>
                    <a:blipFill>
                      <a:blip r:embed="rId4"/>
                      <a:stretch>
                        <a:fillRect/>
                      </a:stretch>
                    </a:blipFill>
                  </p:spPr>
                  <p:txBody>
                    <a:bodyPr/>
                    <a:lstStyle/>
                    <a:p>
                      <a:r>
                        <a:rPr lang="ko-KR" altLang="en-US">
                          <a:noFill/>
                        </a:rPr>
                        <a:t> </a:t>
                      </a:r>
                    </a:p>
                  </p:txBody>
                </p:sp>
              </mc:Fallback>
            </mc:AlternateContent>
          </p:grpSp>
          <p:grpSp>
            <p:nvGrpSpPr>
              <p:cNvPr id="101" name="그룹 100">
                <a:extLst>
                  <a:ext uri="{FF2B5EF4-FFF2-40B4-BE49-F238E27FC236}">
                    <a16:creationId xmlns:a16="http://schemas.microsoft.com/office/drawing/2014/main" id="{830B69F6-6B18-1D80-5C28-754C3BFABE76}"/>
                  </a:ext>
                </a:extLst>
              </p:cNvPr>
              <p:cNvGrpSpPr/>
              <p:nvPr/>
            </p:nvGrpSpPr>
            <p:grpSpPr>
              <a:xfrm>
                <a:off x="807858" y="4954680"/>
                <a:ext cx="339280" cy="2098172"/>
                <a:chOff x="851779" y="4928756"/>
                <a:chExt cx="339280" cy="2098172"/>
              </a:xfrm>
            </p:grpSpPr>
            <p:sp>
              <p:nvSpPr>
                <p:cNvPr id="126" name="TextBox 125">
                  <a:extLst>
                    <a:ext uri="{FF2B5EF4-FFF2-40B4-BE49-F238E27FC236}">
                      <a16:creationId xmlns:a16="http://schemas.microsoft.com/office/drawing/2014/main" id="{9FB46E36-DEB4-E0CD-2E74-CE56D6F86AE4}"/>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sheepdog</a:t>
                  </a:r>
                  <a:endParaRPr lang="ko-KR" altLang="en-US" sz="1000" dirty="0"/>
                </a:p>
              </p:txBody>
            </p:sp>
            <p:grpSp>
              <p:nvGrpSpPr>
                <p:cNvPr id="127" name="그룹 126">
                  <a:extLst>
                    <a:ext uri="{FF2B5EF4-FFF2-40B4-BE49-F238E27FC236}">
                      <a16:creationId xmlns:a16="http://schemas.microsoft.com/office/drawing/2014/main" id="{3685E179-6BD0-3597-6A7A-116AF278821B}"/>
                    </a:ext>
                  </a:extLst>
                </p:cNvPr>
                <p:cNvGrpSpPr/>
                <p:nvPr/>
              </p:nvGrpSpPr>
              <p:grpSpPr>
                <a:xfrm>
                  <a:off x="914400" y="5189853"/>
                  <a:ext cx="214171" cy="857456"/>
                  <a:chOff x="301841" y="4171205"/>
                  <a:chExt cx="214171" cy="857456"/>
                </a:xfrm>
                <a:solidFill>
                  <a:srgbClr val="F2AC9D"/>
                </a:solidFill>
              </p:grpSpPr>
              <p:sp>
                <p:nvSpPr>
                  <p:cNvPr id="129" name="직사각형 128">
                    <a:extLst>
                      <a:ext uri="{FF2B5EF4-FFF2-40B4-BE49-F238E27FC236}">
                        <a16:creationId xmlns:a16="http://schemas.microsoft.com/office/drawing/2014/main" id="{98FC4B65-A402-3CD3-14CB-E44A9F51660D}"/>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0" name="직사각형 129">
                    <a:extLst>
                      <a:ext uri="{FF2B5EF4-FFF2-40B4-BE49-F238E27FC236}">
                        <a16:creationId xmlns:a16="http://schemas.microsoft.com/office/drawing/2014/main" id="{5AA6D850-3515-4D82-4F5B-A08711AF70E3}"/>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직사각형 130">
                    <a:extLst>
                      <a:ext uri="{FF2B5EF4-FFF2-40B4-BE49-F238E27FC236}">
                        <a16:creationId xmlns:a16="http://schemas.microsoft.com/office/drawing/2014/main" id="{B236224B-0BC3-0BBD-E39E-A4E2B55EBB50}"/>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직사각형 131">
                    <a:extLst>
                      <a:ext uri="{FF2B5EF4-FFF2-40B4-BE49-F238E27FC236}">
                        <a16:creationId xmlns:a16="http://schemas.microsoft.com/office/drawing/2014/main" id="{1DA5E478-060A-B1F0-B34D-BED6B9FEDC03}"/>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3C7A373C-96B2-8236-7740-37367E82627E}"/>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2</m:t>
                                </m:r>
                              </m:sup>
                            </m:sSubSup>
                          </m:oMath>
                        </m:oMathPara>
                      </a14:m>
                      <a:endParaRPr lang="ko-KR" altLang="en-US" sz="1000" dirty="0"/>
                    </a:p>
                  </p:txBody>
                </p:sp>
              </mc:Choice>
              <mc:Fallback xmlns="">
                <p:sp>
                  <p:nvSpPr>
                    <p:cNvPr id="128" name="TextBox 127">
                      <a:extLst>
                        <a:ext uri="{FF2B5EF4-FFF2-40B4-BE49-F238E27FC236}">
                          <a16:creationId xmlns:a16="http://schemas.microsoft.com/office/drawing/2014/main" id="{3C7A373C-96B2-8236-7740-37367E82627E}"/>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9"/>
                      <a:stretch>
                        <a:fillRect/>
                      </a:stretch>
                    </a:blipFill>
                  </p:spPr>
                  <p:txBody>
                    <a:bodyPr/>
                    <a:lstStyle/>
                    <a:p>
                      <a:r>
                        <a:rPr lang="ko-KR" altLang="en-US">
                          <a:noFill/>
                        </a:rPr>
                        <a:t> </a:t>
                      </a:r>
                    </a:p>
                  </p:txBody>
                </p:sp>
              </mc:Fallback>
            </mc:AlternateContent>
          </p:grpSp>
          <p:grpSp>
            <p:nvGrpSpPr>
              <p:cNvPr id="102" name="그룹 101">
                <a:extLst>
                  <a:ext uri="{FF2B5EF4-FFF2-40B4-BE49-F238E27FC236}">
                    <a16:creationId xmlns:a16="http://schemas.microsoft.com/office/drawing/2014/main" id="{62D65149-F52C-A988-602C-C25F760FE97C}"/>
                  </a:ext>
                </a:extLst>
              </p:cNvPr>
              <p:cNvGrpSpPr/>
              <p:nvPr/>
            </p:nvGrpSpPr>
            <p:grpSpPr>
              <a:xfrm>
                <a:off x="1039393" y="4954680"/>
                <a:ext cx="339280" cy="2098172"/>
                <a:chOff x="851779" y="4928756"/>
                <a:chExt cx="339280" cy="2098172"/>
              </a:xfrm>
            </p:grpSpPr>
            <p:sp>
              <p:nvSpPr>
                <p:cNvPr id="119" name="TextBox 118">
                  <a:extLst>
                    <a:ext uri="{FF2B5EF4-FFF2-40B4-BE49-F238E27FC236}">
                      <a16:creationId xmlns:a16="http://schemas.microsoft.com/office/drawing/2014/main" id="{DCDD7C64-8114-4215-DA7A-FFFC6245C3C2}"/>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is</a:t>
                  </a:r>
                  <a:endParaRPr lang="ko-KR" altLang="en-US" sz="1000" dirty="0"/>
                </a:p>
              </p:txBody>
            </p:sp>
            <p:grpSp>
              <p:nvGrpSpPr>
                <p:cNvPr id="120" name="그룹 119">
                  <a:extLst>
                    <a:ext uri="{FF2B5EF4-FFF2-40B4-BE49-F238E27FC236}">
                      <a16:creationId xmlns:a16="http://schemas.microsoft.com/office/drawing/2014/main" id="{03479BF5-36EC-FCD3-6C0F-2EA152C8201F}"/>
                    </a:ext>
                  </a:extLst>
                </p:cNvPr>
                <p:cNvGrpSpPr/>
                <p:nvPr/>
              </p:nvGrpSpPr>
              <p:grpSpPr>
                <a:xfrm>
                  <a:off x="914400" y="5189853"/>
                  <a:ext cx="214171" cy="857456"/>
                  <a:chOff x="301841" y="4171205"/>
                  <a:chExt cx="214171" cy="857456"/>
                </a:xfrm>
                <a:solidFill>
                  <a:srgbClr val="F2AC9D"/>
                </a:solidFill>
              </p:grpSpPr>
              <p:sp>
                <p:nvSpPr>
                  <p:cNvPr id="122" name="직사각형 121">
                    <a:extLst>
                      <a:ext uri="{FF2B5EF4-FFF2-40B4-BE49-F238E27FC236}">
                        <a16:creationId xmlns:a16="http://schemas.microsoft.com/office/drawing/2014/main" id="{7EEE5AA2-DA2E-451F-8D80-E233B7941E33}"/>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직사각형 122">
                    <a:extLst>
                      <a:ext uri="{FF2B5EF4-FFF2-40B4-BE49-F238E27FC236}">
                        <a16:creationId xmlns:a16="http://schemas.microsoft.com/office/drawing/2014/main" id="{D5F55EEA-A845-DB1B-CA59-F36EE57889FE}"/>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직사각형 123">
                    <a:extLst>
                      <a:ext uri="{FF2B5EF4-FFF2-40B4-BE49-F238E27FC236}">
                        <a16:creationId xmlns:a16="http://schemas.microsoft.com/office/drawing/2014/main" id="{50C33E53-5892-D4E0-F66C-17E19E66698A}"/>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직사각형 124">
                    <a:extLst>
                      <a:ext uri="{FF2B5EF4-FFF2-40B4-BE49-F238E27FC236}">
                        <a16:creationId xmlns:a16="http://schemas.microsoft.com/office/drawing/2014/main" id="{62E81DF3-2D73-FE30-E6DA-62C57A008EC0}"/>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1FE14442-13B4-1129-A825-E13933F1E64D}"/>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3</m:t>
                                </m:r>
                              </m:sup>
                            </m:sSubSup>
                          </m:oMath>
                        </m:oMathPara>
                      </a14:m>
                      <a:endParaRPr lang="ko-KR" altLang="en-US" sz="1000" dirty="0"/>
                    </a:p>
                  </p:txBody>
                </p:sp>
              </mc:Choice>
              <mc:Fallback xmlns="">
                <p:sp>
                  <p:nvSpPr>
                    <p:cNvPr id="121" name="TextBox 120">
                      <a:extLst>
                        <a:ext uri="{FF2B5EF4-FFF2-40B4-BE49-F238E27FC236}">
                          <a16:creationId xmlns:a16="http://schemas.microsoft.com/office/drawing/2014/main" id="{1FE14442-13B4-1129-A825-E13933F1E64D}"/>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10"/>
                      <a:stretch>
                        <a:fillRect/>
                      </a:stretch>
                    </a:blipFill>
                  </p:spPr>
                  <p:txBody>
                    <a:bodyPr/>
                    <a:lstStyle/>
                    <a:p>
                      <a:r>
                        <a:rPr lang="ko-KR" altLang="en-US">
                          <a:noFill/>
                        </a:rPr>
                        <a:t> </a:t>
                      </a:r>
                    </a:p>
                  </p:txBody>
                </p:sp>
              </mc:Fallback>
            </mc:AlternateContent>
          </p:grpSp>
          <p:grpSp>
            <p:nvGrpSpPr>
              <p:cNvPr id="103" name="그룹 102">
                <a:extLst>
                  <a:ext uri="{FF2B5EF4-FFF2-40B4-BE49-F238E27FC236}">
                    <a16:creationId xmlns:a16="http://schemas.microsoft.com/office/drawing/2014/main" id="{5715763D-1FB8-ABA5-E879-F31F63AA60EF}"/>
                  </a:ext>
                </a:extLst>
              </p:cNvPr>
              <p:cNvGrpSpPr/>
              <p:nvPr/>
            </p:nvGrpSpPr>
            <p:grpSpPr>
              <a:xfrm>
                <a:off x="1269542" y="4954287"/>
                <a:ext cx="339280" cy="2098172"/>
                <a:chOff x="851779" y="4928756"/>
                <a:chExt cx="339280" cy="2098172"/>
              </a:xfrm>
            </p:grpSpPr>
            <p:sp>
              <p:nvSpPr>
                <p:cNvPr id="112" name="TextBox 111">
                  <a:extLst>
                    <a:ext uri="{FF2B5EF4-FFF2-40B4-BE49-F238E27FC236}">
                      <a16:creationId xmlns:a16="http://schemas.microsoft.com/office/drawing/2014/main" id="{288AB8B6-854A-97F9-8E92-D87582975A98}"/>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so</a:t>
                  </a:r>
                  <a:endParaRPr lang="ko-KR" altLang="en-US" sz="1000" dirty="0"/>
                </a:p>
              </p:txBody>
            </p:sp>
            <p:grpSp>
              <p:nvGrpSpPr>
                <p:cNvPr id="113" name="그룹 112">
                  <a:extLst>
                    <a:ext uri="{FF2B5EF4-FFF2-40B4-BE49-F238E27FC236}">
                      <a16:creationId xmlns:a16="http://schemas.microsoft.com/office/drawing/2014/main" id="{4CFB05B5-F7B9-3613-B560-C785E65AA38A}"/>
                    </a:ext>
                  </a:extLst>
                </p:cNvPr>
                <p:cNvGrpSpPr/>
                <p:nvPr/>
              </p:nvGrpSpPr>
              <p:grpSpPr>
                <a:xfrm>
                  <a:off x="914400" y="5189853"/>
                  <a:ext cx="214171" cy="857456"/>
                  <a:chOff x="301841" y="4171205"/>
                  <a:chExt cx="214171" cy="857456"/>
                </a:xfrm>
                <a:solidFill>
                  <a:srgbClr val="F2AC9D"/>
                </a:solidFill>
              </p:grpSpPr>
              <p:sp>
                <p:nvSpPr>
                  <p:cNvPr id="115" name="직사각형 114">
                    <a:extLst>
                      <a:ext uri="{FF2B5EF4-FFF2-40B4-BE49-F238E27FC236}">
                        <a16:creationId xmlns:a16="http://schemas.microsoft.com/office/drawing/2014/main" id="{3DFF752D-0D7D-38EB-084B-E89C4CB3FBF1}"/>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직사각형 115">
                    <a:extLst>
                      <a:ext uri="{FF2B5EF4-FFF2-40B4-BE49-F238E27FC236}">
                        <a16:creationId xmlns:a16="http://schemas.microsoft.com/office/drawing/2014/main" id="{3D7A48EE-020D-E88A-881D-41DD6E7A2472}"/>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직사각형 116">
                    <a:extLst>
                      <a:ext uri="{FF2B5EF4-FFF2-40B4-BE49-F238E27FC236}">
                        <a16:creationId xmlns:a16="http://schemas.microsoft.com/office/drawing/2014/main" id="{103DA0EA-CCC0-4A3C-00E1-F1543A4A497F}"/>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직사각형 117">
                    <a:extLst>
                      <a:ext uri="{FF2B5EF4-FFF2-40B4-BE49-F238E27FC236}">
                        <a16:creationId xmlns:a16="http://schemas.microsoft.com/office/drawing/2014/main" id="{2BA00DE7-9B43-D81D-B5F3-E221940CE467}"/>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5C7F6C5E-FD15-5061-253E-F937B0B701ED}"/>
                        </a:ext>
                      </a:extLst>
                    </p:cNvPr>
                    <p:cNvSpPr txBox="1"/>
                    <p:nvPr/>
                  </p:nvSpPr>
                  <p:spPr>
                    <a:xfrm>
                      <a:off x="851779" y="4928756"/>
                      <a:ext cx="338554" cy="26045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4</m:t>
                                </m:r>
                              </m:sup>
                            </m:sSubSup>
                          </m:oMath>
                        </m:oMathPara>
                      </a14:m>
                      <a:endParaRPr lang="ko-KR" altLang="en-US" sz="1000" dirty="0"/>
                    </a:p>
                  </p:txBody>
                </p:sp>
              </mc:Choice>
              <mc:Fallback xmlns="">
                <p:sp>
                  <p:nvSpPr>
                    <p:cNvPr id="114" name="TextBox 113">
                      <a:extLst>
                        <a:ext uri="{FF2B5EF4-FFF2-40B4-BE49-F238E27FC236}">
                          <a16:creationId xmlns:a16="http://schemas.microsoft.com/office/drawing/2014/main" id="{5C7F6C5E-FD15-5061-253E-F937B0B701ED}"/>
                        </a:ext>
                      </a:extLst>
                    </p:cNvPr>
                    <p:cNvSpPr txBox="1">
                      <a:spLocks noRot="1" noChangeAspect="1" noMove="1" noResize="1" noEditPoints="1" noAdjustHandles="1" noChangeArrowheads="1" noChangeShapeType="1" noTextEdit="1"/>
                    </p:cNvSpPr>
                    <p:nvPr/>
                  </p:nvSpPr>
                  <p:spPr>
                    <a:xfrm>
                      <a:off x="851779" y="4928756"/>
                      <a:ext cx="338554" cy="260456"/>
                    </a:xfrm>
                    <a:prstGeom prst="rect">
                      <a:avLst/>
                    </a:prstGeom>
                    <a:blipFill>
                      <a:blip r:embed="rId11"/>
                      <a:stretch>
                        <a:fillRect/>
                      </a:stretch>
                    </a:blipFill>
                  </p:spPr>
                  <p:txBody>
                    <a:bodyPr/>
                    <a:lstStyle/>
                    <a:p>
                      <a:r>
                        <a:rPr lang="ko-KR" altLang="en-US">
                          <a:noFill/>
                        </a:rPr>
                        <a:t> </a:t>
                      </a:r>
                    </a:p>
                  </p:txBody>
                </p:sp>
              </mc:Fallback>
            </mc:AlternateContent>
          </p:grpSp>
          <p:grpSp>
            <p:nvGrpSpPr>
              <p:cNvPr id="104" name="그룹 103">
                <a:extLst>
                  <a:ext uri="{FF2B5EF4-FFF2-40B4-BE49-F238E27FC236}">
                    <a16:creationId xmlns:a16="http://schemas.microsoft.com/office/drawing/2014/main" id="{D26A3949-0A14-3814-9FBC-D6F1CAA2801D}"/>
                  </a:ext>
                </a:extLst>
              </p:cNvPr>
              <p:cNvGrpSpPr/>
              <p:nvPr/>
            </p:nvGrpSpPr>
            <p:grpSpPr>
              <a:xfrm>
                <a:off x="1501011" y="4954287"/>
                <a:ext cx="339280" cy="2098172"/>
                <a:chOff x="851779" y="4928756"/>
                <a:chExt cx="339280" cy="2098172"/>
              </a:xfrm>
            </p:grpSpPr>
            <p:sp>
              <p:nvSpPr>
                <p:cNvPr id="105" name="TextBox 104">
                  <a:extLst>
                    <a:ext uri="{FF2B5EF4-FFF2-40B4-BE49-F238E27FC236}">
                      <a16:creationId xmlns:a16="http://schemas.microsoft.com/office/drawing/2014/main" id="{49CD1B6F-B117-EAC9-1AFC-B82DD4C62191}"/>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affectionate</a:t>
                  </a:r>
                  <a:endParaRPr lang="ko-KR" altLang="en-US" sz="1000" dirty="0"/>
                </a:p>
              </p:txBody>
            </p:sp>
            <p:grpSp>
              <p:nvGrpSpPr>
                <p:cNvPr id="106" name="그룹 105">
                  <a:extLst>
                    <a:ext uri="{FF2B5EF4-FFF2-40B4-BE49-F238E27FC236}">
                      <a16:creationId xmlns:a16="http://schemas.microsoft.com/office/drawing/2014/main" id="{61625646-D93B-1CFB-0ABF-4B258E4206C8}"/>
                    </a:ext>
                  </a:extLst>
                </p:cNvPr>
                <p:cNvGrpSpPr/>
                <p:nvPr/>
              </p:nvGrpSpPr>
              <p:grpSpPr>
                <a:xfrm>
                  <a:off x="914400" y="5189853"/>
                  <a:ext cx="214171" cy="857456"/>
                  <a:chOff x="301841" y="4171205"/>
                  <a:chExt cx="214171" cy="857456"/>
                </a:xfrm>
                <a:solidFill>
                  <a:srgbClr val="F2AC9D"/>
                </a:solidFill>
              </p:grpSpPr>
              <p:sp>
                <p:nvSpPr>
                  <p:cNvPr id="108" name="직사각형 107">
                    <a:extLst>
                      <a:ext uri="{FF2B5EF4-FFF2-40B4-BE49-F238E27FC236}">
                        <a16:creationId xmlns:a16="http://schemas.microsoft.com/office/drawing/2014/main" id="{B9CA54FE-3055-FB58-CC99-839FE13CA99B}"/>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직사각형 108">
                    <a:extLst>
                      <a:ext uri="{FF2B5EF4-FFF2-40B4-BE49-F238E27FC236}">
                        <a16:creationId xmlns:a16="http://schemas.microsoft.com/office/drawing/2014/main" id="{9ED612BB-E1A9-55AE-BFFA-623AAD4D8751}"/>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직사각형 109">
                    <a:extLst>
                      <a:ext uri="{FF2B5EF4-FFF2-40B4-BE49-F238E27FC236}">
                        <a16:creationId xmlns:a16="http://schemas.microsoft.com/office/drawing/2014/main" id="{2C0B94A4-008F-1F97-177A-FE9104F73964}"/>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직사각형 110">
                    <a:extLst>
                      <a:ext uri="{FF2B5EF4-FFF2-40B4-BE49-F238E27FC236}">
                        <a16:creationId xmlns:a16="http://schemas.microsoft.com/office/drawing/2014/main" id="{3F3EAA59-0E07-6EE9-960A-5BC41A73BED6}"/>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0B17D7E0-917C-800B-44AB-B831F68EBAB1}"/>
                        </a:ext>
                      </a:extLst>
                    </p:cNvPr>
                    <p:cNvSpPr txBox="1"/>
                    <p:nvPr/>
                  </p:nvSpPr>
                  <p:spPr>
                    <a:xfrm>
                      <a:off x="851779" y="4928756"/>
                      <a:ext cx="338554" cy="2632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5</m:t>
                                </m:r>
                              </m:sup>
                            </m:sSubSup>
                          </m:oMath>
                        </m:oMathPara>
                      </a14:m>
                      <a:endParaRPr lang="ko-KR" altLang="en-US" sz="1000" dirty="0"/>
                    </a:p>
                  </p:txBody>
                </p:sp>
              </mc:Choice>
              <mc:Fallback xmlns="">
                <p:sp>
                  <p:nvSpPr>
                    <p:cNvPr id="107" name="TextBox 106">
                      <a:extLst>
                        <a:ext uri="{FF2B5EF4-FFF2-40B4-BE49-F238E27FC236}">
                          <a16:creationId xmlns:a16="http://schemas.microsoft.com/office/drawing/2014/main" id="{0B17D7E0-917C-800B-44AB-B831F68EBAB1}"/>
                        </a:ext>
                      </a:extLst>
                    </p:cNvPr>
                    <p:cNvSpPr txBox="1">
                      <a:spLocks noRot="1" noChangeAspect="1" noMove="1" noResize="1" noEditPoints="1" noAdjustHandles="1" noChangeArrowheads="1" noChangeShapeType="1" noTextEdit="1"/>
                    </p:cNvSpPr>
                    <p:nvPr/>
                  </p:nvSpPr>
                  <p:spPr>
                    <a:xfrm>
                      <a:off x="851779" y="4928756"/>
                      <a:ext cx="338554" cy="263277"/>
                    </a:xfrm>
                    <a:prstGeom prst="rect">
                      <a:avLst/>
                    </a:prstGeom>
                    <a:blipFill>
                      <a:blip r:embed="rId12"/>
                      <a:stretch>
                        <a:fillRect/>
                      </a:stretch>
                    </a:blipFill>
                  </p:spPr>
                  <p:txBody>
                    <a:bodyPr/>
                    <a:lstStyle/>
                    <a:p>
                      <a:r>
                        <a:rPr lang="ko-KR" altLang="en-US">
                          <a:noFill/>
                        </a:rPr>
                        <a:t> </a:t>
                      </a:r>
                    </a:p>
                  </p:txBody>
                </p:sp>
              </mc:Fallback>
            </mc:AlternateContent>
          </p:grpSp>
        </p:grpSp>
        <p:sp>
          <p:nvSpPr>
            <p:cNvPr id="154" name="사각형: 둥근 모서리 153">
              <a:extLst>
                <a:ext uri="{FF2B5EF4-FFF2-40B4-BE49-F238E27FC236}">
                  <a16:creationId xmlns:a16="http://schemas.microsoft.com/office/drawing/2014/main" id="{662DD5F9-3E4A-087A-6CB5-23EAB68746DF}"/>
                </a:ext>
              </a:extLst>
            </p:cNvPr>
            <p:cNvSpPr/>
            <p:nvPr/>
          </p:nvSpPr>
          <p:spPr>
            <a:xfrm>
              <a:off x="8367094" y="3738078"/>
              <a:ext cx="1198485" cy="399600"/>
            </a:xfrm>
            <a:prstGeom prst="roundRect">
              <a:avLst/>
            </a:prstGeom>
            <a:solidFill>
              <a:srgbClr val="AEC5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Linear</a:t>
              </a:r>
              <a:endParaRPr lang="ko-KR" altLang="en-US" dirty="0">
                <a:solidFill>
                  <a:sysClr val="windowText" lastClr="000000"/>
                </a:solidFill>
              </a:endParaRPr>
            </a:p>
          </p:txBody>
        </p:sp>
        <p:grpSp>
          <p:nvGrpSpPr>
            <p:cNvPr id="155" name="그룹 154">
              <a:extLst>
                <a:ext uri="{FF2B5EF4-FFF2-40B4-BE49-F238E27FC236}">
                  <a16:creationId xmlns:a16="http://schemas.microsoft.com/office/drawing/2014/main" id="{8E180813-53AF-1D40-9B91-AC8B8EDDBD8D}"/>
                </a:ext>
              </a:extLst>
            </p:cNvPr>
            <p:cNvGrpSpPr/>
            <p:nvPr/>
          </p:nvGrpSpPr>
          <p:grpSpPr>
            <a:xfrm>
              <a:off x="8205632" y="4144039"/>
              <a:ext cx="1494777" cy="2098565"/>
              <a:chOff x="345514" y="4954287"/>
              <a:chExt cx="1494777" cy="2098565"/>
            </a:xfrm>
          </p:grpSpPr>
          <p:grpSp>
            <p:nvGrpSpPr>
              <p:cNvPr id="156" name="그룹 155">
                <a:extLst>
                  <a:ext uri="{FF2B5EF4-FFF2-40B4-BE49-F238E27FC236}">
                    <a16:creationId xmlns:a16="http://schemas.microsoft.com/office/drawing/2014/main" id="{F9D05859-6C4C-7075-90B0-D43BBFF29D02}"/>
                  </a:ext>
                </a:extLst>
              </p:cNvPr>
              <p:cNvGrpSpPr/>
              <p:nvPr/>
            </p:nvGrpSpPr>
            <p:grpSpPr>
              <a:xfrm>
                <a:off x="345514" y="4954680"/>
                <a:ext cx="339280" cy="2098172"/>
                <a:chOff x="851779" y="4928756"/>
                <a:chExt cx="339280" cy="2098172"/>
              </a:xfrm>
            </p:grpSpPr>
            <p:sp>
              <p:nvSpPr>
                <p:cNvPr id="197" name="TextBox 196">
                  <a:extLst>
                    <a:ext uri="{FF2B5EF4-FFF2-40B4-BE49-F238E27FC236}">
                      <a16:creationId xmlns:a16="http://schemas.microsoft.com/office/drawing/2014/main" id="{89C42CCA-AD32-5819-85C2-104C1372CD56}"/>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The</a:t>
                  </a:r>
                  <a:endParaRPr lang="ko-KR" altLang="en-US" sz="1000" dirty="0"/>
                </a:p>
              </p:txBody>
            </p:sp>
            <p:grpSp>
              <p:nvGrpSpPr>
                <p:cNvPr id="198" name="그룹 197">
                  <a:extLst>
                    <a:ext uri="{FF2B5EF4-FFF2-40B4-BE49-F238E27FC236}">
                      <a16:creationId xmlns:a16="http://schemas.microsoft.com/office/drawing/2014/main" id="{1441DA3B-1301-71CC-CBE0-5711415842C7}"/>
                    </a:ext>
                  </a:extLst>
                </p:cNvPr>
                <p:cNvGrpSpPr/>
                <p:nvPr/>
              </p:nvGrpSpPr>
              <p:grpSpPr>
                <a:xfrm>
                  <a:off x="914400" y="5189853"/>
                  <a:ext cx="214171" cy="857456"/>
                  <a:chOff x="301841" y="4171205"/>
                  <a:chExt cx="214171" cy="857456"/>
                </a:xfrm>
                <a:solidFill>
                  <a:srgbClr val="F2AC9D"/>
                </a:solidFill>
              </p:grpSpPr>
              <p:sp>
                <p:nvSpPr>
                  <p:cNvPr id="200" name="직사각형 199">
                    <a:extLst>
                      <a:ext uri="{FF2B5EF4-FFF2-40B4-BE49-F238E27FC236}">
                        <a16:creationId xmlns:a16="http://schemas.microsoft.com/office/drawing/2014/main" id="{CE01DE44-F403-0C70-A562-A32126159033}"/>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1" name="직사각형 200">
                    <a:extLst>
                      <a:ext uri="{FF2B5EF4-FFF2-40B4-BE49-F238E27FC236}">
                        <a16:creationId xmlns:a16="http://schemas.microsoft.com/office/drawing/2014/main" id="{72C17C9A-3566-35D9-20E6-595FCE45E2C5}"/>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2" name="직사각형 201">
                    <a:extLst>
                      <a:ext uri="{FF2B5EF4-FFF2-40B4-BE49-F238E27FC236}">
                        <a16:creationId xmlns:a16="http://schemas.microsoft.com/office/drawing/2014/main" id="{B76A6C40-0A7B-BA47-EB67-92CF80D64270}"/>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3" name="직사각형 202">
                    <a:extLst>
                      <a:ext uri="{FF2B5EF4-FFF2-40B4-BE49-F238E27FC236}">
                        <a16:creationId xmlns:a16="http://schemas.microsoft.com/office/drawing/2014/main" id="{09987255-5468-914F-2343-F94933B82A17}"/>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E1E74D2D-D7FD-0A41-6E1D-D47DDCE0FE53}"/>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0</m:t>
                                </m:r>
                              </m:sup>
                            </m:sSubSup>
                          </m:oMath>
                        </m:oMathPara>
                      </a14:m>
                      <a:endParaRPr lang="ko-KR" altLang="en-US" sz="1000" dirty="0"/>
                    </a:p>
                  </p:txBody>
                </p:sp>
              </mc:Choice>
              <mc:Fallback xmlns="">
                <p:sp>
                  <p:nvSpPr>
                    <p:cNvPr id="199" name="TextBox 198">
                      <a:extLst>
                        <a:ext uri="{FF2B5EF4-FFF2-40B4-BE49-F238E27FC236}">
                          <a16:creationId xmlns:a16="http://schemas.microsoft.com/office/drawing/2014/main" id="{E1E74D2D-D7FD-0A41-6E1D-D47DDCE0FE53}"/>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3"/>
                      <a:stretch>
                        <a:fillRect/>
                      </a:stretch>
                    </a:blipFill>
                  </p:spPr>
                  <p:txBody>
                    <a:bodyPr/>
                    <a:lstStyle/>
                    <a:p>
                      <a:r>
                        <a:rPr lang="ko-KR" altLang="en-US">
                          <a:noFill/>
                        </a:rPr>
                        <a:t> </a:t>
                      </a:r>
                    </a:p>
                  </p:txBody>
                </p:sp>
              </mc:Fallback>
            </mc:AlternateContent>
          </p:grpSp>
          <p:grpSp>
            <p:nvGrpSpPr>
              <p:cNvPr id="157" name="그룹 156">
                <a:extLst>
                  <a:ext uri="{FF2B5EF4-FFF2-40B4-BE49-F238E27FC236}">
                    <a16:creationId xmlns:a16="http://schemas.microsoft.com/office/drawing/2014/main" id="{56E92FCF-3155-2530-E29C-E90E8018B624}"/>
                  </a:ext>
                </a:extLst>
              </p:cNvPr>
              <p:cNvGrpSpPr/>
              <p:nvPr/>
            </p:nvGrpSpPr>
            <p:grpSpPr>
              <a:xfrm>
                <a:off x="577049" y="4954680"/>
                <a:ext cx="339280" cy="2098172"/>
                <a:chOff x="851779" y="4928756"/>
                <a:chExt cx="339280" cy="2098172"/>
              </a:xfrm>
            </p:grpSpPr>
            <p:sp>
              <p:nvSpPr>
                <p:cNvPr id="190" name="TextBox 189">
                  <a:extLst>
                    <a:ext uri="{FF2B5EF4-FFF2-40B4-BE49-F238E27FC236}">
                      <a16:creationId xmlns:a16="http://schemas.microsoft.com/office/drawing/2014/main" id="{732CF48B-A69C-94C1-F95F-82FC1D5C66A0}"/>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err="1"/>
                    <a:t>shetland</a:t>
                  </a:r>
                  <a:endParaRPr lang="ko-KR" altLang="en-US" sz="1000" dirty="0"/>
                </a:p>
              </p:txBody>
            </p:sp>
            <p:grpSp>
              <p:nvGrpSpPr>
                <p:cNvPr id="191" name="그룹 190">
                  <a:extLst>
                    <a:ext uri="{FF2B5EF4-FFF2-40B4-BE49-F238E27FC236}">
                      <a16:creationId xmlns:a16="http://schemas.microsoft.com/office/drawing/2014/main" id="{3A627E4F-AF81-151B-F4EA-447E65AA00AB}"/>
                    </a:ext>
                  </a:extLst>
                </p:cNvPr>
                <p:cNvGrpSpPr/>
                <p:nvPr/>
              </p:nvGrpSpPr>
              <p:grpSpPr>
                <a:xfrm>
                  <a:off x="914400" y="5189853"/>
                  <a:ext cx="214171" cy="857456"/>
                  <a:chOff x="301841" y="4171205"/>
                  <a:chExt cx="214171" cy="857456"/>
                </a:xfrm>
                <a:solidFill>
                  <a:srgbClr val="F2AC9D"/>
                </a:solidFill>
              </p:grpSpPr>
              <p:sp>
                <p:nvSpPr>
                  <p:cNvPr id="193" name="직사각형 192">
                    <a:extLst>
                      <a:ext uri="{FF2B5EF4-FFF2-40B4-BE49-F238E27FC236}">
                        <a16:creationId xmlns:a16="http://schemas.microsoft.com/office/drawing/2014/main" id="{6445E384-94F2-D367-4511-031641A0337D}"/>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4" name="직사각형 193">
                    <a:extLst>
                      <a:ext uri="{FF2B5EF4-FFF2-40B4-BE49-F238E27FC236}">
                        <a16:creationId xmlns:a16="http://schemas.microsoft.com/office/drawing/2014/main" id="{08F033CD-B829-B95D-9AD1-C0C1E42D88D9}"/>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5" name="직사각형 194">
                    <a:extLst>
                      <a:ext uri="{FF2B5EF4-FFF2-40B4-BE49-F238E27FC236}">
                        <a16:creationId xmlns:a16="http://schemas.microsoft.com/office/drawing/2014/main" id="{3FB3C60A-D4C9-30EB-214A-91312528BBC8}"/>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6" name="직사각형 195">
                    <a:extLst>
                      <a:ext uri="{FF2B5EF4-FFF2-40B4-BE49-F238E27FC236}">
                        <a16:creationId xmlns:a16="http://schemas.microsoft.com/office/drawing/2014/main" id="{42777799-E658-781E-21BF-61C7A4CDBBA8}"/>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D868DE51-7A1C-2AC7-125B-4CB3F15C42F4}"/>
                        </a:ext>
                      </a:extLst>
                    </p:cNvPr>
                    <p:cNvSpPr txBox="1"/>
                    <p:nvPr/>
                  </p:nvSpPr>
                  <p:spPr>
                    <a:xfrm>
                      <a:off x="851779" y="4928756"/>
                      <a:ext cx="338554" cy="260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1</m:t>
                                </m:r>
                              </m:sup>
                            </m:sSubSup>
                          </m:oMath>
                        </m:oMathPara>
                      </a14:m>
                      <a:endParaRPr lang="ko-KR" altLang="en-US" sz="1000" dirty="0"/>
                    </a:p>
                  </p:txBody>
                </p:sp>
              </mc:Choice>
              <mc:Fallback xmlns="">
                <p:sp>
                  <p:nvSpPr>
                    <p:cNvPr id="192" name="TextBox 191">
                      <a:extLst>
                        <a:ext uri="{FF2B5EF4-FFF2-40B4-BE49-F238E27FC236}">
                          <a16:creationId xmlns:a16="http://schemas.microsoft.com/office/drawing/2014/main" id="{D868DE51-7A1C-2AC7-125B-4CB3F15C42F4}"/>
                        </a:ext>
                      </a:extLst>
                    </p:cNvPr>
                    <p:cNvSpPr txBox="1">
                      <a:spLocks noRot="1" noChangeAspect="1" noMove="1" noResize="1" noEditPoints="1" noAdjustHandles="1" noChangeArrowheads="1" noChangeShapeType="1" noTextEdit="1"/>
                    </p:cNvSpPr>
                    <p:nvPr/>
                  </p:nvSpPr>
                  <p:spPr>
                    <a:xfrm>
                      <a:off x="851779" y="4928756"/>
                      <a:ext cx="338554" cy="260777"/>
                    </a:xfrm>
                    <a:prstGeom prst="rect">
                      <a:avLst/>
                    </a:prstGeom>
                    <a:blipFill>
                      <a:blip r:embed="rId4"/>
                      <a:stretch>
                        <a:fillRect/>
                      </a:stretch>
                    </a:blipFill>
                  </p:spPr>
                  <p:txBody>
                    <a:bodyPr/>
                    <a:lstStyle/>
                    <a:p>
                      <a:r>
                        <a:rPr lang="ko-KR" altLang="en-US">
                          <a:noFill/>
                        </a:rPr>
                        <a:t> </a:t>
                      </a:r>
                    </a:p>
                  </p:txBody>
                </p:sp>
              </mc:Fallback>
            </mc:AlternateContent>
          </p:grpSp>
          <p:grpSp>
            <p:nvGrpSpPr>
              <p:cNvPr id="158" name="그룹 157">
                <a:extLst>
                  <a:ext uri="{FF2B5EF4-FFF2-40B4-BE49-F238E27FC236}">
                    <a16:creationId xmlns:a16="http://schemas.microsoft.com/office/drawing/2014/main" id="{1900EB88-4D5C-A74D-904C-290638CDDC56}"/>
                  </a:ext>
                </a:extLst>
              </p:cNvPr>
              <p:cNvGrpSpPr/>
              <p:nvPr/>
            </p:nvGrpSpPr>
            <p:grpSpPr>
              <a:xfrm>
                <a:off x="807858" y="4954680"/>
                <a:ext cx="339280" cy="2098172"/>
                <a:chOff x="851779" y="4928756"/>
                <a:chExt cx="339280" cy="2098172"/>
              </a:xfrm>
            </p:grpSpPr>
            <p:sp>
              <p:nvSpPr>
                <p:cNvPr id="183" name="TextBox 182">
                  <a:extLst>
                    <a:ext uri="{FF2B5EF4-FFF2-40B4-BE49-F238E27FC236}">
                      <a16:creationId xmlns:a16="http://schemas.microsoft.com/office/drawing/2014/main" id="{514B3D2E-6EC7-C4E9-3772-9EFBE892D5E9}"/>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sheepdog</a:t>
                  </a:r>
                  <a:endParaRPr lang="ko-KR" altLang="en-US" sz="1000" dirty="0"/>
                </a:p>
              </p:txBody>
            </p:sp>
            <p:grpSp>
              <p:nvGrpSpPr>
                <p:cNvPr id="184" name="그룹 183">
                  <a:extLst>
                    <a:ext uri="{FF2B5EF4-FFF2-40B4-BE49-F238E27FC236}">
                      <a16:creationId xmlns:a16="http://schemas.microsoft.com/office/drawing/2014/main" id="{D67B92DB-0AAD-D275-FD25-6C115E881C82}"/>
                    </a:ext>
                  </a:extLst>
                </p:cNvPr>
                <p:cNvGrpSpPr/>
                <p:nvPr/>
              </p:nvGrpSpPr>
              <p:grpSpPr>
                <a:xfrm>
                  <a:off x="914400" y="5189853"/>
                  <a:ext cx="214171" cy="857456"/>
                  <a:chOff x="301841" y="4171205"/>
                  <a:chExt cx="214171" cy="857456"/>
                </a:xfrm>
                <a:solidFill>
                  <a:srgbClr val="F2AC9D"/>
                </a:solidFill>
              </p:grpSpPr>
              <p:sp>
                <p:nvSpPr>
                  <p:cNvPr id="186" name="직사각형 185">
                    <a:extLst>
                      <a:ext uri="{FF2B5EF4-FFF2-40B4-BE49-F238E27FC236}">
                        <a16:creationId xmlns:a16="http://schemas.microsoft.com/office/drawing/2014/main" id="{495920FB-1E90-D0F7-2830-EAB1FF2BA55E}"/>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7" name="직사각형 186">
                    <a:extLst>
                      <a:ext uri="{FF2B5EF4-FFF2-40B4-BE49-F238E27FC236}">
                        <a16:creationId xmlns:a16="http://schemas.microsoft.com/office/drawing/2014/main" id="{B7A418FB-8E68-621A-9DD3-4FA2719042EB}"/>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8" name="직사각형 187">
                    <a:extLst>
                      <a:ext uri="{FF2B5EF4-FFF2-40B4-BE49-F238E27FC236}">
                        <a16:creationId xmlns:a16="http://schemas.microsoft.com/office/drawing/2014/main" id="{682C1E5D-8A09-2895-AA61-410B908D558F}"/>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9" name="직사각형 188">
                    <a:extLst>
                      <a:ext uri="{FF2B5EF4-FFF2-40B4-BE49-F238E27FC236}">
                        <a16:creationId xmlns:a16="http://schemas.microsoft.com/office/drawing/2014/main" id="{9936CD7E-7619-DABC-1D8C-BBF650AE042D}"/>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E616A4DC-6208-748E-3470-8CD85382B60B}"/>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2</m:t>
                                </m:r>
                              </m:sup>
                            </m:sSubSup>
                          </m:oMath>
                        </m:oMathPara>
                      </a14:m>
                      <a:endParaRPr lang="ko-KR" altLang="en-US" sz="1000" dirty="0"/>
                    </a:p>
                  </p:txBody>
                </p:sp>
              </mc:Choice>
              <mc:Fallback xmlns="">
                <p:sp>
                  <p:nvSpPr>
                    <p:cNvPr id="185" name="TextBox 184">
                      <a:extLst>
                        <a:ext uri="{FF2B5EF4-FFF2-40B4-BE49-F238E27FC236}">
                          <a16:creationId xmlns:a16="http://schemas.microsoft.com/office/drawing/2014/main" id="{E616A4DC-6208-748E-3470-8CD85382B60B}"/>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5"/>
                      <a:stretch>
                        <a:fillRect/>
                      </a:stretch>
                    </a:blipFill>
                  </p:spPr>
                  <p:txBody>
                    <a:bodyPr/>
                    <a:lstStyle/>
                    <a:p>
                      <a:r>
                        <a:rPr lang="ko-KR" altLang="en-US">
                          <a:noFill/>
                        </a:rPr>
                        <a:t> </a:t>
                      </a:r>
                    </a:p>
                  </p:txBody>
                </p:sp>
              </mc:Fallback>
            </mc:AlternateContent>
          </p:grpSp>
          <p:grpSp>
            <p:nvGrpSpPr>
              <p:cNvPr id="159" name="그룹 158">
                <a:extLst>
                  <a:ext uri="{FF2B5EF4-FFF2-40B4-BE49-F238E27FC236}">
                    <a16:creationId xmlns:a16="http://schemas.microsoft.com/office/drawing/2014/main" id="{8F49FB60-2286-F534-1BF1-950030E39970}"/>
                  </a:ext>
                </a:extLst>
              </p:cNvPr>
              <p:cNvGrpSpPr/>
              <p:nvPr/>
            </p:nvGrpSpPr>
            <p:grpSpPr>
              <a:xfrm>
                <a:off x="1039393" y="4954680"/>
                <a:ext cx="339280" cy="2098172"/>
                <a:chOff x="851779" y="4928756"/>
                <a:chExt cx="339280" cy="2098172"/>
              </a:xfrm>
            </p:grpSpPr>
            <p:sp>
              <p:nvSpPr>
                <p:cNvPr id="176" name="TextBox 175">
                  <a:extLst>
                    <a:ext uri="{FF2B5EF4-FFF2-40B4-BE49-F238E27FC236}">
                      <a16:creationId xmlns:a16="http://schemas.microsoft.com/office/drawing/2014/main" id="{4E641D05-5DD2-3975-8D62-0AA19DC873D5}"/>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is</a:t>
                  </a:r>
                  <a:endParaRPr lang="ko-KR" altLang="en-US" sz="1000" dirty="0"/>
                </a:p>
              </p:txBody>
            </p:sp>
            <p:grpSp>
              <p:nvGrpSpPr>
                <p:cNvPr id="177" name="그룹 176">
                  <a:extLst>
                    <a:ext uri="{FF2B5EF4-FFF2-40B4-BE49-F238E27FC236}">
                      <a16:creationId xmlns:a16="http://schemas.microsoft.com/office/drawing/2014/main" id="{3987EC5A-8FA0-A42A-7A73-F5372BFCD8FD}"/>
                    </a:ext>
                  </a:extLst>
                </p:cNvPr>
                <p:cNvGrpSpPr/>
                <p:nvPr/>
              </p:nvGrpSpPr>
              <p:grpSpPr>
                <a:xfrm>
                  <a:off x="914400" y="5189853"/>
                  <a:ext cx="214171" cy="857456"/>
                  <a:chOff x="301841" y="4171205"/>
                  <a:chExt cx="214171" cy="857456"/>
                </a:xfrm>
                <a:solidFill>
                  <a:srgbClr val="F2AC9D"/>
                </a:solidFill>
              </p:grpSpPr>
              <p:sp>
                <p:nvSpPr>
                  <p:cNvPr id="179" name="직사각형 178">
                    <a:extLst>
                      <a:ext uri="{FF2B5EF4-FFF2-40B4-BE49-F238E27FC236}">
                        <a16:creationId xmlns:a16="http://schemas.microsoft.com/office/drawing/2014/main" id="{7A6EA559-1AF8-662D-75C0-FB23D1BE9E0F}"/>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0" name="직사각형 179">
                    <a:extLst>
                      <a:ext uri="{FF2B5EF4-FFF2-40B4-BE49-F238E27FC236}">
                        <a16:creationId xmlns:a16="http://schemas.microsoft.com/office/drawing/2014/main" id="{BCCF2AA1-4A99-3427-D2BA-67269173DCB4}"/>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1" name="직사각형 180">
                    <a:extLst>
                      <a:ext uri="{FF2B5EF4-FFF2-40B4-BE49-F238E27FC236}">
                        <a16:creationId xmlns:a16="http://schemas.microsoft.com/office/drawing/2014/main" id="{C98C47C1-A049-BFE6-3860-DA924E2AC1B7}"/>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2" name="직사각형 181">
                    <a:extLst>
                      <a:ext uri="{FF2B5EF4-FFF2-40B4-BE49-F238E27FC236}">
                        <a16:creationId xmlns:a16="http://schemas.microsoft.com/office/drawing/2014/main" id="{A6FDB6EB-A7B5-21D8-DE01-01B40578295C}"/>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78" name="TextBox 177">
                      <a:extLst>
                        <a:ext uri="{FF2B5EF4-FFF2-40B4-BE49-F238E27FC236}">
                          <a16:creationId xmlns:a16="http://schemas.microsoft.com/office/drawing/2014/main" id="{5E975254-9628-4413-3BD0-73063F040406}"/>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3</m:t>
                                </m:r>
                              </m:sup>
                            </m:sSubSup>
                          </m:oMath>
                        </m:oMathPara>
                      </a14:m>
                      <a:endParaRPr lang="ko-KR" altLang="en-US" sz="1000" dirty="0"/>
                    </a:p>
                  </p:txBody>
                </p:sp>
              </mc:Choice>
              <mc:Fallback xmlns="">
                <p:sp>
                  <p:nvSpPr>
                    <p:cNvPr id="178" name="TextBox 177">
                      <a:extLst>
                        <a:ext uri="{FF2B5EF4-FFF2-40B4-BE49-F238E27FC236}">
                          <a16:creationId xmlns:a16="http://schemas.microsoft.com/office/drawing/2014/main" id="{5E975254-9628-4413-3BD0-73063F040406}"/>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6"/>
                      <a:stretch>
                        <a:fillRect/>
                      </a:stretch>
                    </a:blipFill>
                  </p:spPr>
                  <p:txBody>
                    <a:bodyPr/>
                    <a:lstStyle/>
                    <a:p>
                      <a:r>
                        <a:rPr lang="ko-KR" altLang="en-US">
                          <a:noFill/>
                        </a:rPr>
                        <a:t> </a:t>
                      </a:r>
                    </a:p>
                  </p:txBody>
                </p:sp>
              </mc:Fallback>
            </mc:AlternateContent>
          </p:grpSp>
          <p:grpSp>
            <p:nvGrpSpPr>
              <p:cNvPr id="160" name="그룹 159">
                <a:extLst>
                  <a:ext uri="{FF2B5EF4-FFF2-40B4-BE49-F238E27FC236}">
                    <a16:creationId xmlns:a16="http://schemas.microsoft.com/office/drawing/2014/main" id="{A3B570A3-9372-251A-DFDB-0109B113E389}"/>
                  </a:ext>
                </a:extLst>
              </p:cNvPr>
              <p:cNvGrpSpPr/>
              <p:nvPr/>
            </p:nvGrpSpPr>
            <p:grpSpPr>
              <a:xfrm>
                <a:off x="1269542" y="4954287"/>
                <a:ext cx="339280" cy="2098172"/>
                <a:chOff x="851779" y="4928756"/>
                <a:chExt cx="339280" cy="2098172"/>
              </a:xfrm>
            </p:grpSpPr>
            <p:sp>
              <p:nvSpPr>
                <p:cNvPr id="169" name="TextBox 168">
                  <a:extLst>
                    <a:ext uri="{FF2B5EF4-FFF2-40B4-BE49-F238E27FC236}">
                      <a16:creationId xmlns:a16="http://schemas.microsoft.com/office/drawing/2014/main" id="{5FBDAE4E-EFA5-7248-1150-8EE52DC1D0E2}"/>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so</a:t>
                  </a:r>
                  <a:endParaRPr lang="ko-KR" altLang="en-US" sz="1000" dirty="0"/>
                </a:p>
              </p:txBody>
            </p:sp>
            <p:grpSp>
              <p:nvGrpSpPr>
                <p:cNvPr id="170" name="그룹 169">
                  <a:extLst>
                    <a:ext uri="{FF2B5EF4-FFF2-40B4-BE49-F238E27FC236}">
                      <a16:creationId xmlns:a16="http://schemas.microsoft.com/office/drawing/2014/main" id="{8CE744FE-6D07-B3B8-3DF3-F73F47FFA9C8}"/>
                    </a:ext>
                  </a:extLst>
                </p:cNvPr>
                <p:cNvGrpSpPr/>
                <p:nvPr/>
              </p:nvGrpSpPr>
              <p:grpSpPr>
                <a:xfrm>
                  <a:off x="914400" y="5189853"/>
                  <a:ext cx="214171" cy="857456"/>
                  <a:chOff x="301841" y="4171205"/>
                  <a:chExt cx="214171" cy="857456"/>
                </a:xfrm>
                <a:solidFill>
                  <a:srgbClr val="F2AC9D"/>
                </a:solidFill>
              </p:grpSpPr>
              <p:sp>
                <p:nvSpPr>
                  <p:cNvPr id="172" name="직사각형 171">
                    <a:extLst>
                      <a:ext uri="{FF2B5EF4-FFF2-40B4-BE49-F238E27FC236}">
                        <a16:creationId xmlns:a16="http://schemas.microsoft.com/office/drawing/2014/main" id="{90B44AA4-5849-F8B9-959B-23E935934EB2}"/>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3" name="직사각형 172">
                    <a:extLst>
                      <a:ext uri="{FF2B5EF4-FFF2-40B4-BE49-F238E27FC236}">
                        <a16:creationId xmlns:a16="http://schemas.microsoft.com/office/drawing/2014/main" id="{70A13E17-3DE9-50D9-EF49-0BB775E42599}"/>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4" name="직사각형 173">
                    <a:extLst>
                      <a:ext uri="{FF2B5EF4-FFF2-40B4-BE49-F238E27FC236}">
                        <a16:creationId xmlns:a16="http://schemas.microsoft.com/office/drawing/2014/main" id="{7BE11167-D77F-2A8E-C847-0853C26584C6}"/>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5" name="직사각형 174">
                    <a:extLst>
                      <a:ext uri="{FF2B5EF4-FFF2-40B4-BE49-F238E27FC236}">
                        <a16:creationId xmlns:a16="http://schemas.microsoft.com/office/drawing/2014/main" id="{156F3F1C-5437-F82B-0EFC-E84257BE6EAA}"/>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71" name="TextBox 170">
                      <a:extLst>
                        <a:ext uri="{FF2B5EF4-FFF2-40B4-BE49-F238E27FC236}">
                          <a16:creationId xmlns:a16="http://schemas.microsoft.com/office/drawing/2014/main" id="{886239B2-E78F-4A82-6E68-48716A88CFD9}"/>
                        </a:ext>
                      </a:extLst>
                    </p:cNvPr>
                    <p:cNvSpPr txBox="1"/>
                    <p:nvPr/>
                  </p:nvSpPr>
                  <p:spPr>
                    <a:xfrm>
                      <a:off x="851779" y="4928756"/>
                      <a:ext cx="338554" cy="26045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4</m:t>
                                </m:r>
                              </m:sup>
                            </m:sSubSup>
                          </m:oMath>
                        </m:oMathPara>
                      </a14:m>
                      <a:endParaRPr lang="ko-KR" altLang="en-US" sz="1000" dirty="0"/>
                    </a:p>
                  </p:txBody>
                </p:sp>
              </mc:Choice>
              <mc:Fallback xmlns="">
                <p:sp>
                  <p:nvSpPr>
                    <p:cNvPr id="171" name="TextBox 170">
                      <a:extLst>
                        <a:ext uri="{FF2B5EF4-FFF2-40B4-BE49-F238E27FC236}">
                          <a16:creationId xmlns:a16="http://schemas.microsoft.com/office/drawing/2014/main" id="{886239B2-E78F-4A82-6E68-48716A88CFD9}"/>
                        </a:ext>
                      </a:extLst>
                    </p:cNvPr>
                    <p:cNvSpPr txBox="1">
                      <a:spLocks noRot="1" noChangeAspect="1" noMove="1" noResize="1" noEditPoints="1" noAdjustHandles="1" noChangeArrowheads="1" noChangeShapeType="1" noTextEdit="1"/>
                    </p:cNvSpPr>
                    <p:nvPr/>
                  </p:nvSpPr>
                  <p:spPr>
                    <a:xfrm>
                      <a:off x="851779" y="4928756"/>
                      <a:ext cx="338554" cy="260456"/>
                    </a:xfrm>
                    <a:prstGeom prst="rect">
                      <a:avLst/>
                    </a:prstGeom>
                    <a:blipFill>
                      <a:blip r:embed="rId11"/>
                      <a:stretch>
                        <a:fillRect/>
                      </a:stretch>
                    </a:blipFill>
                  </p:spPr>
                  <p:txBody>
                    <a:bodyPr/>
                    <a:lstStyle/>
                    <a:p>
                      <a:r>
                        <a:rPr lang="ko-KR" altLang="en-US">
                          <a:noFill/>
                        </a:rPr>
                        <a:t> </a:t>
                      </a:r>
                    </a:p>
                  </p:txBody>
                </p:sp>
              </mc:Fallback>
            </mc:AlternateContent>
          </p:grpSp>
          <p:grpSp>
            <p:nvGrpSpPr>
              <p:cNvPr id="161" name="그룹 160">
                <a:extLst>
                  <a:ext uri="{FF2B5EF4-FFF2-40B4-BE49-F238E27FC236}">
                    <a16:creationId xmlns:a16="http://schemas.microsoft.com/office/drawing/2014/main" id="{67BE3E7A-F3D8-800F-2E0A-A9B5BDA2B4BB}"/>
                  </a:ext>
                </a:extLst>
              </p:cNvPr>
              <p:cNvGrpSpPr/>
              <p:nvPr/>
            </p:nvGrpSpPr>
            <p:grpSpPr>
              <a:xfrm>
                <a:off x="1501011" y="4954287"/>
                <a:ext cx="339280" cy="2098172"/>
                <a:chOff x="851779" y="4928756"/>
                <a:chExt cx="339280" cy="2098172"/>
              </a:xfrm>
            </p:grpSpPr>
            <p:sp>
              <p:nvSpPr>
                <p:cNvPr id="162" name="TextBox 161">
                  <a:extLst>
                    <a:ext uri="{FF2B5EF4-FFF2-40B4-BE49-F238E27FC236}">
                      <a16:creationId xmlns:a16="http://schemas.microsoft.com/office/drawing/2014/main" id="{F19C2CCA-F090-371A-48F9-E51EA04E8521}"/>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affectionate</a:t>
                  </a:r>
                  <a:endParaRPr lang="ko-KR" altLang="en-US" sz="1000" dirty="0"/>
                </a:p>
              </p:txBody>
            </p:sp>
            <p:grpSp>
              <p:nvGrpSpPr>
                <p:cNvPr id="163" name="그룹 162">
                  <a:extLst>
                    <a:ext uri="{FF2B5EF4-FFF2-40B4-BE49-F238E27FC236}">
                      <a16:creationId xmlns:a16="http://schemas.microsoft.com/office/drawing/2014/main" id="{42B123B6-DA73-B5B4-4C9F-51230F1CA77B}"/>
                    </a:ext>
                  </a:extLst>
                </p:cNvPr>
                <p:cNvGrpSpPr/>
                <p:nvPr/>
              </p:nvGrpSpPr>
              <p:grpSpPr>
                <a:xfrm>
                  <a:off x="914400" y="5189853"/>
                  <a:ext cx="214171" cy="857456"/>
                  <a:chOff x="301841" y="4171205"/>
                  <a:chExt cx="214171" cy="857456"/>
                </a:xfrm>
                <a:solidFill>
                  <a:srgbClr val="F2AC9D"/>
                </a:solidFill>
              </p:grpSpPr>
              <p:sp>
                <p:nvSpPr>
                  <p:cNvPr id="165" name="직사각형 164">
                    <a:extLst>
                      <a:ext uri="{FF2B5EF4-FFF2-40B4-BE49-F238E27FC236}">
                        <a16:creationId xmlns:a16="http://schemas.microsoft.com/office/drawing/2014/main" id="{CECC12BA-A99D-FA2C-80A1-A32D65F9947E}"/>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6" name="직사각형 165">
                    <a:extLst>
                      <a:ext uri="{FF2B5EF4-FFF2-40B4-BE49-F238E27FC236}">
                        <a16:creationId xmlns:a16="http://schemas.microsoft.com/office/drawing/2014/main" id="{12EC0D96-6001-B156-5E18-4B66A51F18C2}"/>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7" name="직사각형 166">
                    <a:extLst>
                      <a:ext uri="{FF2B5EF4-FFF2-40B4-BE49-F238E27FC236}">
                        <a16:creationId xmlns:a16="http://schemas.microsoft.com/office/drawing/2014/main" id="{D6AE9827-BEAD-2C0B-D813-E0A62BBA3403}"/>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8" name="직사각형 167">
                    <a:extLst>
                      <a:ext uri="{FF2B5EF4-FFF2-40B4-BE49-F238E27FC236}">
                        <a16:creationId xmlns:a16="http://schemas.microsoft.com/office/drawing/2014/main" id="{D10614A8-1548-F929-1721-2AFA57F82C15}"/>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64" name="TextBox 163">
                      <a:extLst>
                        <a:ext uri="{FF2B5EF4-FFF2-40B4-BE49-F238E27FC236}">
                          <a16:creationId xmlns:a16="http://schemas.microsoft.com/office/drawing/2014/main" id="{8E0DEF76-B200-4D09-4FC8-DC8600E4568C}"/>
                        </a:ext>
                      </a:extLst>
                    </p:cNvPr>
                    <p:cNvSpPr txBox="1"/>
                    <p:nvPr/>
                  </p:nvSpPr>
                  <p:spPr>
                    <a:xfrm>
                      <a:off x="851779" y="4928756"/>
                      <a:ext cx="338554" cy="2632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5</m:t>
                                </m:r>
                              </m:sup>
                            </m:sSubSup>
                          </m:oMath>
                        </m:oMathPara>
                      </a14:m>
                      <a:endParaRPr lang="ko-KR" altLang="en-US" sz="1000" dirty="0"/>
                    </a:p>
                  </p:txBody>
                </p:sp>
              </mc:Choice>
              <mc:Fallback xmlns="">
                <p:sp>
                  <p:nvSpPr>
                    <p:cNvPr id="164" name="TextBox 163">
                      <a:extLst>
                        <a:ext uri="{FF2B5EF4-FFF2-40B4-BE49-F238E27FC236}">
                          <a16:creationId xmlns:a16="http://schemas.microsoft.com/office/drawing/2014/main" id="{8E0DEF76-B200-4D09-4FC8-DC8600E4568C}"/>
                        </a:ext>
                      </a:extLst>
                    </p:cNvPr>
                    <p:cNvSpPr txBox="1">
                      <a:spLocks noRot="1" noChangeAspect="1" noMove="1" noResize="1" noEditPoints="1" noAdjustHandles="1" noChangeArrowheads="1" noChangeShapeType="1" noTextEdit="1"/>
                    </p:cNvSpPr>
                    <p:nvPr/>
                  </p:nvSpPr>
                  <p:spPr>
                    <a:xfrm>
                      <a:off x="851779" y="4928756"/>
                      <a:ext cx="338554" cy="263277"/>
                    </a:xfrm>
                    <a:prstGeom prst="rect">
                      <a:avLst/>
                    </a:prstGeom>
                    <a:blipFill>
                      <a:blip r:embed="rId12"/>
                      <a:stretch>
                        <a:fillRect/>
                      </a:stretch>
                    </a:blipFill>
                  </p:spPr>
                  <p:txBody>
                    <a:bodyPr/>
                    <a:lstStyle/>
                    <a:p>
                      <a:r>
                        <a:rPr lang="ko-KR" altLang="en-US">
                          <a:noFill/>
                        </a:rPr>
                        <a:t> </a:t>
                      </a:r>
                    </a:p>
                  </p:txBody>
                </p:sp>
              </mc:Fallback>
            </mc:AlternateContent>
          </p:grpSp>
        </p:grpSp>
        <p:sp>
          <p:nvSpPr>
            <p:cNvPr id="204" name="TextBox 203">
              <a:extLst>
                <a:ext uri="{FF2B5EF4-FFF2-40B4-BE49-F238E27FC236}">
                  <a16:creationId xmlns:a16="http://schemas.microsoft.com/office/drawing/2014/main" id="{613E2ADD-FB7E-44A7-3050-D43679219482}"/>
                </a:ext>
              </a:extLst>
            </p:cNvPr>
            <p:cNvSpPr txBox="1"/>
            <p:nvPr/>
          </p:nvSpPr>
          <p:spPr>
            <a:xfrm>
              <a:off x="6852789" y="5935775"/>
              <a:ext cx="295113" cy="369332"/>
            </a:xfrm>
            <a:prstGeom prst="rect">
              <a:avLst/>
            </a:prstGeom>
            <a:noFill/>
          </p:spPr>
          <p:txBody>
            <a:bodyPr wrap="square" rtlCol="0" anchor="ctr">
              <a:spAutoFit/>
            </a:bodyPr>
            <a:lstStyle/>
            <a:p>
              <a:pPr algn="ctr"/>
              <a:r>
                <a:rPr lang="en-US" altLang="ko-KR" dirty="0"/>
                <a:t>K</a:t>
              </a:r>
              <a:endParaRPr lang="ko-KR" altLang="en-US" dirty="0"/>
            </a:p>
          </p:txBody>
        </p:sp>
      </p:grpSp>
      <p:sp>
        <p:nvSpPr>
          <p:cNvPr id="8" name="TextBox 7">
            <a:extLst>
              <a:ext uri="{FF2B5EF4-FFF2-40B4-BE49-F238E27FC236}">
                <a16:creationId xmlns:a16="http://schemas.microsoft.com/office/drawing/2014/main" id="{36144847-BF19-6687-320E-7DB6408868FA}"/>
              </a:ext>
            </a:extLst>
          </p:cNvPr>
          <p:cNvSpPr txBox="1"/>
          <p:nvPr/>
        </p:nvSpPr>
        <p:spPr>
          <a:xfrm>
            <a:off x="515154" y="1118394"/>
            <a:ext cx="6495246" cy="400110"/>
          </a:xfrm>
          <a:prstGeom prst="rect">
            <a:avLst/>
          </a:prstGeom>
          <a:noFill/>
        </p:spPr>
        <p:txBody>
          <a:bodyPr wrap="square" rtlCol="0">
            <a:spAutoFit/>
          </a:bodyPr>
          <a:lstStyle/>
          <a:p>
            <a:r>
              <a:rPr lang="en-US" altLang="ko-KR" sz="2000" dirty="0"/>
              <a:t>Scaling &amp; </a:t>
            </a:r>
            <a:r>
              <a:rPr lang="en-US" altLang="ko-KR" sz="2000" dirty="0" err="1"/>
              <a:t>Softmax</a:t>
            </a:r>
            <a:endParaRPr lang="ko-KR" altLang="en-US" sz="2000" dirty="0"/>
          </a:p>
        </p:txBody>
      </p:sp>
      <p:grpSp>
        <p:nvGrpSpPr>
          <p:cNvPr id="9" name="그룹 8">
            <a:extLst>
              <a:ext uri="{FF2B5EF4-FFF2-40B4-BE49-F238E27FC236}">
                <a16:creationId xmlns:a16="http://schemas.microsoft.com/office/drawing/2014/main" id="{93793B81-A075-C058-2768-03F548BC603B}"/>
              </a:ext>
            </a:extLst>
          </p:cNvPr>
          <p:cNvGrpSpPr/>
          <p:nvPr/>
        </p:nvGrpSpPr>
        <p:grpSpPr>
          <a:xfrm>
            <a:off x="6708835" y="1220005"/>
            <a:ext cx="4579391" cy="5626137"/>
            <a:chOff x="6839835" y="1175420"/>
            <a:chExt cx="4579391" cy="5626137"/>
          </a:xfrm>
        </p:grpSpPr>
        <p:sp>
          <p:nvSpPr>
            <p:cNvPr id="10" name="TextBox 9">
              <a:extLst>
                <a:ext uri="{FF2B5EF4-FFF2-40B4-BE49-F238E27FC236}">
                  <a16:creationId xmlns:a16="http://schemas.microsoft.com/office/drawing/2014/main" id="{C98BF743-8784-05FD-15F7-98A7FC11055B}"/>
                </a:ext>
              </a:extLst>
            </p:cNvPr>
            <p:cNvSpPr txBox="1"/>
            <p:nvPr/>
          </p:nvSpPr>
          <p:spPr>
            <a:xfrm>
              <a:off x="8945825" y="1837820"/>
              <a:ext cx="1420594" cy="646331"/>
            </a:xfrm>
            <a:prstGeom prst="rect">
              <a:avLst/>
            </a:prstGeom>
            <a:noFill/>
          </p:spPr>
          <p:txBody>
            <a:bodyPr wrap="square" rtlCol="0">
              <a:spAutoFit/>
            </a:bodyPr>
            <a:lstStyle/>
            <a:p>
              <a:pPr algn="ctr"/>
              <a:r>
                <a:rPr lang="en-US" altLang="ko-KR" sz="3600" dirty="0">
                  <a:solidFill>
                    <a:schemeClr val="accent3">
                      <a:lumMod val="50000"/>
                    </a:schemeClr>
                  </a:solidFill>
                </a:rPr>
                <a:t>6 X</a:t>
              </a:r>
              <a:r>
                <a:rPr lang="ko-KR" altLang="en-US" sz="3600" dirty="0">
                  <a:solidFill>
                    <a:schemeClr val="accent3">
                      <a:lumMod val="50000"/>
                    </a:schemeClr>
                  </a:solidFill>
                </a:rPr>
                <a:t> </a:t>
              </a:r>
              <a:r>
                <a:rPr lang="en-US" altLang="ko-KR" sz="3600" dirty="0">
                  <a:solidFill>
                    <a:schemeClr val="accent3">
                      <a:lumMod val="50000"/>
                    </a:schemeClr>
                  </a:solidFill>
                </a:rPr>
                <a:t>6</a:t>
              </a:r>
              <a:endParaRPr lang="ko-KR" altLang="en-US" sz="3600" dirty="0">
                <a:solidFill>
                  <a:schemeClr val="accent3">
                    <a:lumMod val="50000"/>
                  </a:schemeClr>
                </a:solidFill>
              </a:endParaRPr>
            </a:p>
          </p:txBody>
        </p:sp>
        <p:grpSp>
          <p:nvGrpSpPr>
            <p:cNvPr id="12" name="그룹 11">
              <a:extLst>
                <a:ext uri="{FF2B5EF4-FFF2-40B4-BE49-F238E27FC236}">
                  <a16:creationId xmlns:a16="http://schemas.microsoft.com/office/drawing/2014/main" id="{CB579D0D-9683-F9A4-4525-E245D1ACEF83}"/>
                </a:ext>
              </a:extLst>
            </p:cNvPr>
            <p:cNvGrpSpPr/>
            <p:nvPr/>
          </p:nvGrpSpPr>
          <p:grpSpPr>
            <a:xfrm>
              <a:off x="8570535" y="2566653"/>
              <a:ext cx="2167357" cy="2460522"/>
              <a:chOff x="10353686" y="2761330"/>
              <a:chExt cx="1308198" cy="1370525"/>
            </a:xfrm>
            <a:solidFill>
              <a:srgbClr val="CB89F7"/>
            </a:solidFill>
          </p:grpSpPr>
          <p:grpSp>
            <p:nvGrpSpPr>
              <p:cNvPr id="35" name="그룹 34">
                <a:extLst>
                  <a:ext uri="{FF2B5EF4-FFF2-40B4-BE49-F238E27FC236}">
                    <a16:creationId xmlns:a16="http://schemas.microsoft.com/office/drawing/2014/main" id="{2A37E399-BF34-7097-1BC3-769532A56E35}"/>
                  </a:ext>
                </a:extLst>
              </p:cNvPr>
              <p:cNvGrpSpPr/>
              <p:nvPr/>
            </p:nvGrpSpPr>
            <p:grpSpPr>
              <a:xfrm>
                <a:off x="10353686" y="2762187"/>
                <a:ext cx="643485" cy="1369668"/>
                <a:chOff x="7902322" y="3741347"/>
                <a:chExt cx="643485" cy="1369668"/>
              </a:xfrm>
              <a:grpFill/>
            </p:grpSpPr>
            <p:grpSp>
              <p:nvGrpSpPr>
                <p:cNvPr id="212" name="그룹 211">
                  <a:extLst>
                    <a:ext uri="{FF2B5EF4-FFF2-40B4-BE49-F238E27FC236}">
                      <a16:creationId xmlns:a16="http://schemas.microsoft.com/office/drawing/2014/main" id="{633F24B4-8407-4B81-B124-B514BBB9652A}"/>
                    </a:ext>
                  </a:extLst>
                </p:cNvPr>
                <p:cNvGrpSpPr/>
                <p:nvPr/>
              </p:nvGrpSpPr>
              <p:grpSpPr>
                <a:xfrm rot="5400000">
                  <a:off x="8116782" y="3526887"/>
                  <a:ext cx="214171" cy="643092"/>
                  <a:chOff x="301841" y="4385569"/>
                  <a:chExt cx="214171" cy="643092"/>
                </a:xfrm>
                <a:grpFill/>
              </p:grpSpPr>
              <p:sp>
                <p:nvSpPr>
                  <p:cNvPr id="233" name="직사각형 232">
                    <a:extLst>
                      <a:ext uri="{FF2B5EF4-FFF2-40B4-BE49-F238E27FC236}">
                        <a16:creationId xmlns:a16="http://schemas.microsoft.com/office/drawing/2014/main" id="{0A671CDE-66B7-B445-85ED-A6CC74CECBD4}"/>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78</a:t>
                    </a:r>
                    <a:endParaRPr lang="ko-KR" altLang="en-US" sz="1200" dirty="0"/>
                  </a:p>
                </p:txBody>
              </p:sp>
              <p:sp>
                <p:nvSpPr>
                  <p:cNvPr id="234" name="직사각형 233">
                    <a:extLst>
                      <a:ext uri="{FF2B5EF4-FFF2-40B4-BE49-F238E27FC236}">
                        <a16:creationId xmlns:a16="http://schemas.microsoft.com/office/drawing/2014/main" id="{ECA574C4-F8A5-AFF9-3BE3-65C5A7B46457}"/>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61</a:t>
                    </a:r>
                    <a:endParaRPr lang="ko-KR" altLang="en-US" sz="1200" dirty="0"/>
                  </a:p>
                </p:txBody>
              </p:sp>
              <p:sp>
                <p:nvSpPr>
                  <p:cNvPr id="235" name="직사각형 234">
                    <a:extLst>
                      <a:ext uri="{FF2B5EF4-FFF2-40B4-BE49-F238E27FC236}">
                        <a16:creationId xmlns:a16="http://schemas.microsoft.com/office/drawing/2014/main" id="{3C87FF20-31CE-B2DC-7B19-4E29D262B797}"/>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91</a:t>
                    </a:r>
                    <a:endParaRPr lang="ko-KR" altLang="en-US" sz="1200" dirty="0"/>
                  </a:p>
                </p:txBody>
              </p:sp>
            </p:grpSp>
            <p:grpSp>
              <p:nvGrpSpPr>
                <p:cNvPr id="213" name="그룹 212">
                  <a:extLst>
                    <a:ext uri="{FF2B5EF4-FFF2-40B4-BE49-F238E27FC236}">
                      <a16:creationId xmlns:a16="http://schemas.microsoft.com/office/drawing/2014/main" id="{6CA22958-75C1-9716-0605-EBA4D03D52AA}"/>
                    </a:ext>
                  </a:extLst>
                </p:cNvPr>
                <p:cNvGrpSpPr/>
                <p:nvPr/>
              </p:nvGrpSpPr>
              <p:grpSpPr>
                <a:xfrm rot="5400000">
                  <a:off x="8116782" y="3758422"/>
                  <a:ext cx="214171" cy="643092"/>
                  <a:chOff x="301841" y="4385569"/>
                  <a:chExt cx="214171" cy="643092"/>
                </a:xfrm>
                <a:grpFill/>
              </p:grpSpPr>
              <p:sp>
                <p:nvSpPr>
                  <p:cNvPr id="230" name="직사각형 229">
                    <a:extLst>
                      <a:ext uri="{FF2B5EF4-FFF2-40B4-BE49-F238E27FC236}">
                        <a16:creationId xmlns:a16="http://schemas.microsoft.com/office/drawing/2014/main" id="{F1DFFBC8-40FD-E2A4-FE60-36773F240941}"/>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89</a:t>
                    </a:r>
                    <a:endParaRPr lang="ko-KR" altLang="en-US" sz="1200" dirty="0"/>
                  </a:p>
                </p:txBody>
              </p:sp>
              <p:sp>
                <p:nvSpPr>
                  <p:cNvPr id="231" name="직사각형 230">
                    <a:extLst>
                      <a:ext uri="{FF2B5EF4-FFF2-40B4-BE49-F238E27FC236}">
                        <a16:creationId xmlns:a16="http://schemas.microsoft.com/office/drawing/2014/main" id="{6AA81392-B021-4A56-CD7D-D1A33BA25A17}"/>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96</a:t>
                    </a:r>
                    <a:endParaRPr lang="ko-KR" altLang="en-US" sz="1200" dirty="0"/>
                  </a:p>
                </p:txBody>
              </p:sp>
              <p:sp>
                <p:nvSpPr>
                  <p:cNvPr id="232" name="직사각형 231">
                    <a:extLst>
                      <a:ext uri="{FF2B5EF4-FFF2-40B4-BE49-F238E27FC236}">
                        <a16:creationId xmlns:a16="http://schemas.microsoft.com/office/drawing/2014/main" id="{C2ABB1DB-A685-346C-24D5-102A30F5A81D}"/>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55</a:t>
                    </a:r>
                    <a:endParaRPr lang="ko-KR" altLang="en-US" sz="1200" dirty="0"/>
                  </a:p>
                </p:txBody>
              </p:sp>
            </p:grpSp>
            <p:grpSp>
              <p:nvGrpSpPr>
                <p:cNvPr id="214" name="그룹 213">
                  <a:extLst>
                    <a:ext uri="{FF2B5EF4-FFF2-40B4-BE49-F238E27FC236}">
                      <a16:creationId xmlns:a16="http://schemas.microsoft.com/office/drawing/2014/main" id="{D94AF48B-EF08-8FCA-F0E3-E304964C2B35}"/>
                    </a:ext>
                  </a:extLst>
                </p:cNvPr>
                <p:cNvGrpSpPr/>
                <p:nvPr/>
              </p:nvGrpSpPr>
              <p:grpSpPr>
                <a:xfrm rot="5400000">
                  <a:off x="8116782" y="3989231"/>
                  <a:ext cx="214171" cy="643092"/>
                  <a:chOff x="301841" y="4385569"/>
                  <a:chExt cx="214171" cy="643092"/>
                </a:xfrm>
                <a:grpFill/>
              </p:grpSpPr>
              <p:sp>
                <p:nvSpPr>
                  <p:cNvPr id="227" name="직사각형 226">
                    <a:extLst>
                      <a:ext uri="{FF2B5EF4-FFF2-40B4-BE49-F238E27FC236}">
                        <a16:creationId xmlns:a16="http://schemas.microsoft.com/office/drawing/2014/main" id="{79A62692-A47E-5F06-AD1A-402A951ED9A5}"/>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93</a:t>
                    </a:r>
                    <a:endParaRPr lang="ko-KR" altLang="en-US" sz="1200" dirty="0"/>
                  </a:p>
                </p:txBody>
              </p:sp>
              <p:sp>
                <p:nvSpPr>
                  <p:cNvPr id="228" name="직사각형 227">
                    <a:extLst>
                      <a:ext uri="{FF2B5EF4-FFF2-40B4-BE49-F238E27FC236}">
                        <a16:creationId xmlns:a16="http://schemas.microsoft.com/office/drawing/2014/main" id="{C64B14DD-C176-1032-1EE7-5F7116066820}"/>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88</a:t>
                    </a:r>
                    <a:endParaRPr lang="ko-KR" altLang="en-US" sz="1200" dirty="0"/>
                  </a:p>
                </p:txBody>
              </p:sp>
              <p:sp>
                <p:nvSpPr>
                  <p:cNvPr id="229" name="직사각형 228">
                    <a:extLst>
                      <a:ext uri="{FF2B5EF4-FFF2-40B4-BE49-F238E27FC236}">
                        <a16:creationId xmlns:a16="http://schemas.microsoft.com/office/drawing/2014/main" id="{F69D90F6-C642-B076-A1D7-A5C4FC4BAFE8}"/>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31</a:t>
                    </a:r>
                    <a:endParaRPr lang="ko-KR" altLang="en-US" sz="1200" dirty="0"/>
                  </a:p>
                </p:txBody>
              </p:sp>
            </p:grpSp>
            <p:grpSp>
              <p:nvGrpSpPr>
                <p:cNvPr id="215" name="그룹 214">
                  <a:extLst>
                    <a:ext uri="{FF2B5EF4-FFF2-40B4-BE49-F238E27FC236}">
                      <a16:creationId xmlns:a16="http://schemas.microsoft.com/office/drawing/2014/main" id="{B41A06E5-8F28-8E35-72D6-8F6697318A74}"/>
                    </a:ext>
                  </a:extLst>
                </p:cNvPr>
                <p:cNvGrpSpPr/>
                <p:nvPr/>
              </p:nvGrpSpPr>
              <p:grpSpPr>
                <a:xfrm rot="5400000">
                  <a:off x="8116782" y="4220766"/>
                  <a:ext cx="214171" cy="643092"/>
                  <a:chOff x="301841" y="4385569"/>
                  <a:chExt cx="214171" cy="643092"/>
                </a:xfrm>
                <a:grpFill/>
              </p:grpSpPr>
              <p:sp>
                <p:nvSpPr>
                  <p:cNvPr id="224" name="직사각형 223">
                    <a:extLst>
                      <a:ext uri="{FF2B5EF4-FFF2-40B4-BE49-F238E27FC236}">
                        <a16:creationId xmlns:a16="http://schemas.microsoft.com/office/drawing/2014/main" id="{CE7E1E7B-3F98-29A1-1D41-AFC4369A3217}"/>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38</a:t>
                    </a:r>
                    <a:endParaRPr lang="ko-KR" altLang="en-US" sz="1200" dirty="0"/>
                  </a:p>
                </p:txBody>
              </p:sp>
              <p:sp>
                <p:nvSpPr>
                  <p:cNvPr id="225" name="직사각형 224">
                    <a:extLst>
                      <a:ext uri="{FF2B5EF4-FFF2-40B4-BE49-F238E27FC236}">
                        <a16:creationId xmlns:a16="http://schemas.microsoft.com/office/drawing/2014/main" id="{BE7FD0DD-02FA-37DC-C93C-87C76A2268E4}"/>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71</a:t>
                    </a:r>
                    <a:endParaRPr lang="ko-KR" altLang="en-US" sz="1200" dirty="0"/>
                  </a:p>
                </p:txBody>
              </p:sp>
              <p:sp>
                <p:nvSpPr>
                  <p:cNvPr id="226" name="직사각형 225">
                    <a:extLst>
                      <a:ext uri="{FF2B5EF4-FFF2-40B4-BE49-F238E27FC236}">
                        <a16:creationId xmlns:a16="http://schemas.microsoft.com/office/drawing/2014/main" id="{1EC5C944-D5E8-1F81-FD85-03935AC83936}"/>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20</a:t>
                    </a:r>
                    <a:endParaRPr lang="ko-KR" altLang="en-US" sz="1200" dirty="0"/>
                  </a:p>
                </p:txBody>
              </p:sp>
            </p:grpSp>
            <p:grpSp>
              <p:nvGrpSpPr>
                <p:cNvPr id="216" name="그룹 215">
                  <a:extLst>
                    <a:ext uri="{FF2B5EF4-FFF2-40B4-BE49-F238E27FC236}">
                      <a16:creationId xmlns:a16="http://schemas.microsoft.com/office/drawing/2014/main" id="{B8ABC610-31F2-6D70-C6C7-134D8A024D06}"/>
                    </a:ext>
                  </a:extLst>
                </p:cNvPr>
                <p:cNvGrpSpPr/>
                <p:nvPr/>
              </p:nvGrpSpPr>
              <p:grpSpPr>
                <a:xfrm rot="5400000">
                  <a:off x="8117175" y="4450915"/>
                  <a:ext cx="214171" cy="643092"/>
                  <a:chOff x="301841" y="4385569"/>
                  <a:chExt cx="214171" cy="643092"/>
                </a:xfrm>
                <a:grpFill/>
              </p:grpSpPr>
              <p:sp>
                <p:nvSpPr>
                  <p:cNvPr id="221" name="직사각형 220">
                    <a:extLst>
                      <a:ext uri="{FF2B5EF4-FFF2-40B4-BE49-F238E27FC236}">
                        <a16:creationId xmlns:a16="http://schemas.microsoft.com/office/drawing/2014/main" id="{D8E0AA74-246C-6D04-FCF2-BE08DD5AF6A9}"/>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35</a:t>
                    </a:r>
                    <a:endParaRPr lang="ko-KR" altLang="en-US" sz="1200" dirty="0"/>
                  </a:p>
                </p:txBody>
              </p:sp>
              <p:sp>
                <p:nvSpPr>
                  <p:cNvPr id="222" name="직사각형 221">
                    <a:extLst>
                      <a:ext uri="{FF2B5EF4-FFF2-40B4-BE49-F238E27FC236}">
                        <a16:creationId xmlns:a16="http://schemas.microsoft.com/office/drawing/2014/main" id="{6AD313ED-AAED-3EA6-6C6F-50F1CEA808B3}"/>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47</a:t>
                    </a:r>
                    <a:endParaRPr lang="ko-KR" altLang="en-US" sz="1200" dirty="0"/>
                  </a:p>
                </p:txBody>
              </p:sp>
              <p:sp>
                <p:nvSpPr>
                  <p:cNvPr id="223" name="직사각형 222">
                    <a:extLst>
                      <a:ext uri="{FF2B5EF4-FFF2-40B4-BE49-F238E27FC236}">
                        <a16:creationId xmlns:a16="http://schemas.microsoft.com/office/drawing/2014/main" id="{2444609D-36D8-823F-2A8D-D95F5F2B9F54}"/>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18</a:t>
                    </a:r>
                    <a:endParaRPr lang="ko-KR" altLang="en-US" sz="1200" dirty="0"/>
                  </a:p>
                </p:txBody>
              </p:sp>
            </p:grpSp>
            <p:grpSp>
              <p:nvGrpSpPr>
                <p:cNvPr id="217" name="그룹 216">
                  <a:extLst>
                    <a:ext uri="{FF2B5EF4-FFF2-40B4-BE49-F238E27FC236}">
                      <a16:creationId xmlns:a16="http://schemas.microsoft.com/office/drawing/2014/main" id="{84E4D58F-B2AD-8973-983D-A3D8C2196516}"/>
                    </a:ext>
                  </a:extLst>
                </p:cNvPr>
                <p:cNvGrpSpPr/>
                <p:nvPr/>
              </p:nvGrpSpPr>
              <p:grpSpPr>
                <a:xfrm rot="5400000">
                  <a:off x="8117175" y="4682384"/>
                  <a:ext cx="214171" cy="643092"/>
                  <a:chOff x="301841" y="4385569"/>
                  <a:chExt cx="214171" cy="643092"/>
                </a:xfrm>
                <a:grpFill/>
              </p:grpSpPr>
              <p:sp>
                <p:nvSpPr>
                  <p:cNvPr id="218" name="직사각형 217">
                    <a:extLst>
                      <a:ext uri="{FF2B5EF4-FFF2-40B4-BE49-F238E27FC236}">
                        <a16:creationId xmlns:a16="http://schemas.microsoft.com/office/drawing/2014/main" id="{A60B14ED-4DB7-9779-24CC-E373947E5A12}"/>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67</a:t>
                    </a:r>
                    <a:endParaRPr lang="ko-KR" altLang="en-US" sz="1200" dirty="0"/>
                  </a:p>
                </p:txBody>
              </p:sp>
              <p:sp>
                <p:nvSpPr>
                  <p:cNvPr id="219" name="직사각형 218">
                    <a:extLst>
                      <a:ext uri="{FF2B5EF4-FFF2-40B4-BE49-F238E27FC236}">
                        <a16:creationId xmlns:a16="http://schemas.microsoft.com/office/drawing/2014/main" id="{455D8665-6495-E826-D8E1-E1AFDD966755}"/>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39</a:t>
                    </a:r>
                    <a:endParaRPr lang="ko-KR" altLang="en-US" sz="1200" dirty="0"/>
                  </a:p>
                </p:txBody>
              </p:sp>
              <p:sp>
                <p:nvSpPr>
                  <p:cNvPr id="220" name="직사각형 219">
                    <a:extLst>
                      <a:ext uri="{FF2B5EF4-FFF2-40B4-BE49-F238E27FC236}">
                        <a16:creationId xmlns:a16="http://schemas.microsoft.com/office/drawing/2014/main" id="{9A6981D5-C140-1F0B-87A9-7642ECBBA551}"/>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52</a:t>
                    </a:r>
                    <a:endParaRPr lang="ko-KR" altLang="en-US" sz="1200" dirty="0"/>
                  </a:p>
                </p:txBody>
              </p:sp>
            </p:grpSp>
          </p:grpSp>
          <p:grpSp>
            <p:nvGrpSpPr>
              <p:cNvPr id="36" name="그룹 35">
                <a:extLst>
                  <a:ext uri="{FF2B5EF4-FFF2-40B4-BE49-F238E27FC236}">
                    <a16:creationId xmlns:a16="http://schemas.microsoft.com/office/drawing/2014/main" id="{727B4AC3-2D03-9630-97D9-7CDD5C637A1A}"/>
                  </a:ext>
                </a:extLst>
              </p:cNvPr>
              <p:cNvGrpSpPr/>
              <p:nvPr/>
            </p:nvGrpSpPr>
            <p:grpSpPr>
              <a:xfrm>
                <a:off x="11018399" y="2761330"/>
                <a:ext cx="643485" cy="1369668"/>
                <a:chOff x="7902322" y="3741347"/>
                <a:chExt cx="643485" cy="1369668"/>
              </a:xfrm>
              <a:grpFill/>
            </p:grpSpPr>
            <p:grpSp>
              <p:nvGrpSpPr>
                <p:cNvPr id="37" name="그룹 36">
                  <a:extLst>
                    <a:ext uri="{FF2B5EF4-FFF2-40B4-BE49-F238E27FC236}">
                      <a16:creationId xmlns:a16="http://schemas.microsoft.com/office/drawing/2014/main" id="{0EE8D3CC-A2C3-70FD-3822-A66798659231}"/>
                    </a:ext>
                  </a:extLst>
                </p:cNvPr>
                <p:cNvGrpSpPr/>
                <p:nvPr/>
              </p:nvGrpSpPr>
              <p:grpSpPr>
                <a:xfrm rot="5400000">
                  <a:off x="8116782" y="3526887"/>
                  <a:ext cx="214171" cy="643092"/>
                  <a:chOff x="301841" y="4385569"/>
                  <a:chExt cx="214171" cy="643092"/>
                </a:xfrm>
                <a:grpFill/>
              </p:grpSpPr>
              <p:sp>
                <p:nvSpPr>
                  <p:cNvPr id="209" name="직사각형 208">
                    <a:extLst>
                      <a:ext uri="{FF2B5EF4-FFF2-40B4-BE49-F238E27FC236}">
                        <a16:creationId xmlns:a16="http://schemas.microsoft.com/office/drawing/2014/main" id="{C1381ED5-4BE2-3A48-D5FB-7D650473853B}"/>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20</a:t>
                    </a:r>
                    <a:endParaRPr lang="ko-KR" altLang="en-US" sz="1200" dirty="0"/>
                  </a:p>
                </p:txBody>
              </p:sp>
              <p:sp>
                <p:nvSpPr>
                  <p:cNvPr id="210" name="직사각형 209">
                    <a:extLst>
                      <a:ext uri="{FF2B5EF4-FFF2-40B4-BE49-F238E27FC236}">
                        <a16:creationId xmlns:a16="http://schemas.microsoft.com/office/drawing/2014/main" id="{10538AFD-35D4-0762-ED83-A559C6BCCC6F}"/>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15</a:t>
                    </a:r>
                    <a:endParaRPr lang="ko-KR" altLang="en-US" sz="1200" dirty="0"/>
                  </a:p>
                </p:txBody>
              </p:sp>
              <p:sp>
                <p:nvSpPr>
                  <p:cNvPr id="211" name="직사각형 210">
                    <a:extLst>
                      <a:ext uri="{FF2B5EF4-FFF2-40B4-BE49-F238E27FC236}">
                        <a16:creationId xmlns:a16="http://schemas.microsoft.com/office/drawing/2014/main" id="{F3D5A54B-15ED-E039-3E1F-049C04200C55}"/>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25</a:t>
                    </a:r>
                    <a:endParaRPr lang="ko-KR" altLang="en-US" sz="1200" dirty="0"/>
                  </a:p>
                </p:txBody>
              </p:sp>
            </p:grpSp>
            <p:grpSp>
              <p:nvGrpSpPr>
                <p:cNvPr id="38" name="그룹 37">
                  <a:extLst>
                    <a:ext uri="{FF2B5EF4-FFF2-40B4-BE49-F238E27FC236}">
                      <a16:creationId xmlns:a16="http://schemas.microsoft.com/office/drawing/2014/main" id="{30F2D4B5-48F3-F8A5-E55B-1EA3F65E3095}"/>
                    </a:ext>
                  </a:extLst>
                </p:cNvPr>
                <p:cNvGrpSpPr/>
                <p:nvPr/>
              </p:nvGrpSpPr>
              <p:grpSpPr>
                <a:xfrm rot="5400000">
                  <a:off x="8116782" y="3758422"/>
                  <a:ext cx="214171" cy="643092"/>
                  <a:chOff x="301841" y="4385569"/>
                  <a:chExt cx="214171" cy="643092"/>
                </a:xfrm>
                <a:grpFill/>
              </p:grpSpPr>
              <p:sp>
                <p:nvSpPr>
                  <p:cNvPr id="206" name="직사각형 205">
                    <a:extLst>
                      <a:ext uri="{FF2B5EF4-FFF2-40B4-BE49-F238E27FC236}">
                        <a16:creationId xmlns:a16="http://schemas.microsoft.com/office/drawing/2014/main" id="{99921250-579C-9F08-60AD-A20E027993A7}"/>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36</a:t>
                    </a:r>
                    <a:endParaRPr lang="ko-KR" altLang="en-US" sz="1200" dirty="0"/>
                  </a:p>
                </p:txBody>
              </p:sp>
              <p:sp>
                <p:nvSpPr>
                  <p:cNvPr id="207" name="직사각형 206">
                    <a:extLst>
                      <a:ext uri="{FF2B5EF4-FFF2-40B4-BE49-F238E27FC236}">
                        <a16:creationId xmlns:a16="http://schemas.microsoft.com/office/drawing/2014/main" id="{127B8C52-315D-AE46-E294-6A089EA71C3E}"/>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27</a:t>
                    </a:r>
                    <a:endParaRPr lang="ko-KR" altLang="en-US" sz="1200" dirty="0"/>
                  </a:p>
                </p:txBody>
              </p:sp>
              <p:sp>
                <p:nvSpPr>
                  <p:cNvPr id="208" name="직사각형 207">
                    <a:extLst>
                      <a:ext uri="{FF2B5EF4-FFF2-40B4-BE49-F238E27FC236}">
                        <a16:creationId xmlns:a16="http://schemas.microsoft.com/office/drawing/2014/main" id="{9D584036-C88F-A833-3011-4F447D66B55B}"/>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18</a:t>
                    </a:r>
                    <a:endParaRPr lang="ko-KR" altLang="en-US" sz="1200" dirty="0"/>
                  </a:p>
                </p:txBody>
              </p:sp>
            </p:grpSp>
            <p:grpSp>
              <p:nvGrpSpPr>
                <p:cNvPr id="41" name="그룹 40">
                  <a:extLst>
                    <a:ext uri="{FF2B5EF4-FFF2-40B4-BE49-F238E27FC236}">
                      <a16:creationId xmlns:a16="http://schemas.microsoft.com/office/drawing/2014/main" id="{0A5C2B32-85EE-1090-29FA-533D112C181C}"/>
                    </a:ext>
                  </a:extLst>
                </p:cNvPr>
                <p:cNvGrpSpPr/>
                <p:nvPr/>
              </p:nvGrpSpPr>
              <p:grpSpPr>
                <a:xfrm rot="5400000">
                  <a:off x="8116782" y="3989231"/>
                  <a:ext cx="214171" cy="643092"/>
                  <a:chOff x="301841" y="4385569"/>
                  <a:chExt cx="214171" cy="643092"/>
                </a:xfrm>
                <a:grpFill/>
              </p:grpSpPr>
              <p:sp>
                <p:nvSpPr>
                  <p:cNvPr id="152" name="직사각형 151">
                    <a:extLst>
                      <a:ext uri="{FF2B5EF4-FFF2-40B4-BE49-F238E27FC236}">
                        <a16:creationId xmlns:a16="http://schemas.microsoft.com/office/drawing/2014/main" id="{DAE80376-655C-707B-C9D1-0EE3B94BBFC4}"/>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87</a:t>
                    </a:r>
                    <a:endParaRPr lang="ko-KR" altLang="en-US" sz="1200" dirty="0"/>
                  </a:p>
                </p:txBody>
              </p:sp>
              <p:sp>
                <p:nvSpPr>
                  <p:cNvPr id="153" name="직사각형 152">
                    <a:extLst>
                      <a:ext uri="{FF2B5EF4-FFF2-40B4-BE49-F238E27FC236}">
                        <a16:creationId xmlns:a16="http://schemas.microsoft.com/office/drawing/2014/main" id="{4A8A05FF-28A4-9565-9BCA-E3B0E686F447}"/>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46</a:t>
                    </a:r>
                    <a:endParaRPr lang="ko-KR" altLang="en-US" sz="1200" dirty="0"/>
                  </a:p>
                </p:txBody>
              </p:sp>
              <p:sp>
                <p:nvSpPr>
                  <p:cNvPr id="205" name="직사각형 204">
                    <a:extLst>
                      <a:ext uri="{FF2B5EF4-FFF2-40B4-BE49-F238E27FC236}">
                        <a16:creationId xmlns:a16="http://schemas.microsoft.com/office/drawing/2014/main" id="{A2738A76-82E4-AD7E-62FF-54A6EE9FA7DE}"/>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37</a:t>
                    </a:r>
                    <a:endParaRPr lang="ko-KR" altLang="en-US" sz="1200" dirty="0"/>
                  </a:p>
                </p:txBody>
              </p:sp>
            </p:grpSp>
            <p:grpSp>
              <p:nvGrpSpPr>
                <p:cNvPr id="42" name="그룹 41">
                  <a:extLst>
                    <a:ext uri="{FF2B5EF4-FFF2-40B4-BE49-F238E27FC236}">
                      <a16:creationId xmlns:a16="http://schemas.microsoft.com/office/drawing/2014/main" id="{BFFC8459-7256-65EC-6C0B-6EA3F3253DFD}"/>
                    </a:ext>
                  </a:extLst>
                </p:cNvPr>
                <p:cNvGrpSpPr/>
                <p:nvPr/>
              </p:nvGrpSpPr>
              <p:grpSpPr>
                <a:xfrm rot="5400000">
                  <a:off x="8116782" y="4220766"/>
                  <a:ext cx="214171" cy="643092"/>
                  <a:chOff x="301841" y="4385569"/>
                  <a:chExt cx="214171" cy="643092"/>
                </a:xfrm>
                <a:grpFill/>
              </p:grpSpPr>
              <p:sp>
                <p:nvSpPr>
                  <p:cNvPr id="149" name="직사각형 148">
                    <a:extLst>
                      <a:ext uri="{FF2B5EF4-FFF2-40B4-BE49-F238E27FC236}">
                        <a16:creationId xmlns:a16="http://schemas.microsoft.com/office/drawing/2014/main" id="{4A215C19-6C90-1E5F-5028-6E4BB8C78935}"/>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48</a:t>
                    </a:r>
                    <a:endParaRPr lang="ko-KR" altLang="en-US" sz="1200" dirty="0"/>
                  </a:p>
                </p:txBody>
              </p:sp>
              <p:sp>
                <p:nvSpPr>
                  <p:cNvPr id="150" name="직사각형 149">
                    <a:extLst>
                      <a:ext uri="{FF2B5EF4-FFF2-40B4-BE49-F238E27FC236}">
                        <a16:creationId xmlns:a16="http://schemas.microsoft.com/office/drawing/2014/main" id="{CF3223F4-ED18-8B2B-677D-D37ACD2C6295}"/>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23</a:t>
                    </a:r>
                    <a:endParaRPr lang="ko-KR" altLang="en-US" sz="1200" dirty="0"/>
                  </a:p>
                </p:txBody>
              </p:sp>
              <p:sp>
                <p:nvSpPr>
                  <p:cNvPr id="151" name="직사각형 150">
                    <a:extLst>
                      <a:ext uri="{FF2B5EF4-FFF2-40B4-BE49-F238E27FC236}">
                        <a16:creationId xmlns:a16="http://schemas.microsoft.com/office/drawing/2014/main" id="{DE04B34C-0863-EA37-927E-0DEC01389E33}"/>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88</a:t>
                    </a:r>
                    <a:endParaRPr lang="ko-KR" altLang="en-US" sz="1200" dirty="0"/>
                  </a:p>
                </p:txBody>
              </p:sp>
            </p:grpSp>
            <p:grpSp>
              <p:nvGrpSpPr>
                <p:cNvPr id="43" name="그룹 42">
                  <a:extLst>
                    <a:ext uri="{FF2B5EF4-FFF2-40B4-BE49-F238E27FC236}">
                      <a16:creationId xmlns:a16="http://schemas.microsoft.com/office/drawing/2014/main" id="{95B93A8D-9E7A-CE1F-1189-1A3AA4987BF7}"/>
                    </a:ext>
                  </a:extLst>
                </p:cNvPr>
                <p:cNvGrpSpPr/>
                <p:nvPr/>
              </p:nvGrpSpPr>
              <p:grpSpPr>
                <a:xfrm rot="5400000">
                  <a:off x="8117175" y="4450915"/>
                  <a:ext cx="214171" cy="643092"/>
                  <a:chOff x="301841" y="4385569"/>
                  <a:chExt cx="214171" cy="643092"/>
                </a:xfrm>
                <a:grpFill/>
              </p:grpSpPr>
              <p:sp>
                <p:nvSpPr>
                  <p:cNvPr id="54" name="직사각형 53">
                    <a:extLst>
                      <a:ext uri="{FF2B5EF4-FFF2-40B4-BE49-F238E27FC236}">
                        <a16:creationId xmlns:a16="http://schemas.microsoft.com/office/drawing/2014/main" id="{85383AB6-B030-48CC-DB41-E6BD85315B5D}"/>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91</a:t>
                    </a:r>
                    <a:endParaRPr lang="ko-KR" altLang="en-US" sz="1200" dirty="0"/>
                  </a:p>
                </p:txBody>
              </p:sp>
              <p:sp>
                <p:nvSpPr>
                  <p:cNvPr id="147" name="직사각형 146">
                    <a:extLst>
                      <a:ext uri="{FF2B5EF4-FFF2-40B4-BE49-F238E27FC236}">
                        <a16:creationId xmlns:a16="http://schemas.microsoft.com/office/drawing/2014/main" id="{400F6D62-A1DB-5444-EDCB-048A8FE8E637}"/>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87</a:t>
                    </a:r>
                    <a:endParaRPr lang="ko-KR" altLang="en-US" sz="1200" dirty="0"/>
                  </a:p>
                </p:txBody>
              </p:sp>
              <p:sp>
                <p:nvSpPr>
                  <p:cNvPr id="148" name="직사각형 147">
                    <a:extLst>
                      <a:ext uri="{FF2B5EF4-FFF2-40B4-BE49-F238E27FC236}">
                        <a16:creationId xmlns:a16="http://schemas.microsoft.com/office/drawing/2014/main" id="{2A0A1115-429E-7DEC-6FF7-C5FE61F5B30C}"/>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77</a:t>
                    </a:r>
                    <a:endParaRPr lang="ko-KR" altLang="en-US" sz="1200" dirty="0"/>
                  </a:p>
                </p:txBody>
              </p:sp>
            </p:grpSp>
            <p:grpSp>
              <p:nvGrpSpPr>
                <p:cNvPr id="47" name="그룹 46">
                  <a:extLst>
                    <a:ext uri="{FF2B5EF4-FFF2-40B4-BE49-F238E27FC236}">
                      <a16:creationId xmlns:a16="http://schemas.microsoft.com/office/drawing/2014/main" id="{E5049AEC-F0A2-FF45-B500-520C6D582B7A}"/>
                    </a:ext>
                  </a:extLst>
                </p:cNvPr>
                <p:cNvGrpSpPr/>
                <p:nvPr/>
              </p:nvGrpSpPr>
              <p:grpSpPr>
                <a:xfrm rot="5400000">
                  <a:off x="8117175" y="4682384"/>
                  <a:ext cx="214171" cy="643092"/>
                  <a:chOff x="301841" y="4385569"/>
                  <a:chExt cx="214171" cy="643092"/>
                </a:xfrm>
                <a:grpFill/>
              </p:grpSpPr>
              <p:sp>
                <p:nvSpPr>
                  <p:cNvPr id="51" name="직사각형 50">
                    <a:extLst>
                      <a:ext uri="{FF2B5EF4-FFF2-40B4-BE49-F238E27FC236}">
                        <a16:creationId xmlns:a16="http://schemas.microsoft.com/office/drawing/2014/main" id="{F01D1E4E-ACFB-EC23-18D3-821712D58690}"/>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97</a:t>
                    </a:r>
                    <a:endParaRPr lang="ko-KR" altLang="en-US" sz="1200" dirty="0"/>
                  </a:p>
                </p:txBody>
              </p:sp>
              <p:sp>
                <p:nvSpPr>
                  <p:cNvPr id="52" name="직사각형 51">
                    <a:extLst>
                      <a:ext uri="{FF2B5EF4-FFF2-40B4-BE49-F238E27FC236}">
                        <a16:creationId xmlns:a16="http://schemas.microsoft.com/office/drawing/2014/main" id="{7353D666-6F8D-3B2F-711C-27EBE7B3BAAA}"/>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89</a:t>
                    </a:r>
                    <a:endParaRPr lang="ko-KR" altLang="en-US" sz="1200" dirty="0"/>
                  </a:p>
                </p:txBody>
              </p:sp>
              <p:sp>
                <p:nvSpPr>
                  <p:cNvPr id="53" name="직사각형 52">
                    <a:extLst>
                      <a:ext uri="{FF2B5EF4-FFF2-40B4-BE49-F238E27FC236}">
                        <a16:creationId xmlns:a16="http://schemas.microsoft.com/office/drawing/2014/main" id="{DA51EB87-FBC7-4B5D-8F61-1C7D0BF0BCB0}"/>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altLang="ko-KR" sz="1200" dirty="0"/>
                      <a:t>70</a:t>
                    </a:r>
                    <a:endParaRPr lang="ko-KR" altLang="en-US" sz="1200" dirty="0"/>
                  </a:p>
                </p:txBody>
              </p:sp>
            </p:grpSp>
          </p:grpSp>
        </p:grpSp>
        <p:sp>
          <p:nvSpPr>
            <p:cNvPr id="14" name="TextBox 13">
              <a:extLst>
                <a:ext uri="{FF2B5EF4-FFF2-40B4-BE49-F238E27FC236}">
                  <a16:creationId xmlns:a16="http://schemas.microsoft.com/office/drawing/2014/main" id="{F67533B4-4D80-49A2-16D9-A414C26E9E99}"/>
                </a:ext>
              </a:extLst>
            </p:cNvPr>
            <p:cNvSpPr txBox="1"/>
            <p:nvPr/>
          </p:nvSpPr>
          <p:spPr>
            <a:xfrm>
              <a:off x="7893017" y="1175420"/>
              <a:ext cx="3526209" cy="584775"/>
            </a:xfrm>
            <a:prstGeom prst="rect">
              <a:avLst/>
            </a:prstGeom>
            <a:noFill/>
          </p:spPr>
          <p:txBody>
            <a:bodyPr wrap="square" rtlCol="0">
              <a:spAutoFit/>
            </a:bodyPr>
            <a:lstStyle/>
            <a:p>
              <a:pPr algn="ctr"/>
              <a:r>
                <a:rPr lang="en-US" altLang="ko-KR" sz="3200" dirty="0"/>
                <a:t>Attention Score</a:t>
              </a:r>
              <a:endParaRPr lang="ko-KR" altLang="en-US" sz="3200" dirty="0"/>
            </a:p>
          </p:txBody>
        </p:sp>
        <p:sp>
          <p:nvSpPr>
            <p:cNvPr id="15" name="TextBox 14">
              <a:extLst>
                <a:ext uri="{FF2B5EF4-FFF2-40B4-BE49-F238E27FC236}">
                  <a16:creationId xmlns:a16="http://schemas.microsoft.com/office/drawing/2014/main" id="{D5CDE9C8-09AE-3A2D-494E-121621A8AAF0}"/>
                </a:ext>
              </a:extLst>
            </p:cNvPr>
            <p:cNvSpPr txBox="1"/>
            <p:nvPr/>
          </p:nvSpPr>
          <p:spPr>
            <a:xfrm>
              <a:off x="6839835" y="2621810"/>
              <a:ext cx="1701753" cy="338554"/>
            </a:xfrm>
            <a:prstGeom prst="rect">
              <a:avLst/>
            </a:prstGeom>
            <a:noFill/>
          </p:spPr>
          <p:txBody>
            <a:bodyPr wrap="square" rtlCol="0">
              <a:spAutoFit/>
            </a:bodyPr>
            <a:lstStyle/>
            <a:p>
              <a:pPr algn="r"/>
              <a:r>
                <a:rPr lang="en-US" altLang="ko-KR" sz="1600" dirty="0"/>
                <a:t>The</a:t>
              </a:r>
              <a:endParaRPr lang="ko-KR" altLang="en-US" sz="1600" dirty="0"/>
            </a:p>
          </p:txBody>
        </p:sp>
        <p:sp>
          <p:nvSpPr>
            <p:cNvPr id="16" name="TextBox 15">
              <a:extLst>
                <a:ext uri="{FF2B5EF4-FFF2-40B4-BE49-F238E27FC236}">
                  <a16:creationId xmlns:a16="http://schemas.microsoft.com/office/drawing/2014/main" id="{D4A8E5E2-AD6A-24A8-1EDB-1FB170ABA5F4}"/>
                </a:ext>
              </a:extLst>
            </p:cNvPr>
            <p:cNvSpPr txBox="1"/>
            <p:nvPr/>
          </p:nvSpPr>
          <p:spPr>
            <a:xfrm>
              <a:off x="6839835" y="3000948"/>
              <a:ext cx="1701753" cy="338554"/>
            </a:xfrm>
            <a:prstGeom prst="rect">
              <a:avLst/>
            </a:prstGeom>
            <a:noFill/>
          </p:spPr>
          <p:txBody>
            <a:bodyPr wrap="square" rtlCol="0">
              <a:spAutoFit/>
            </a:bodyPr>
            <a:lstStyle/>
            <a:p>
              <a:pPr algn="r"/>
              <a:r>
                <a:rPr lang="en-US" altLang="ko-KR" sz="1600" dirty="0" err="1"/>
                <a:t>shetland</a:t>
              </a:r>
              <a:endParaRPr lang="ko-KR" altLang="en-US" sz="1600" dirty="0"/>
            </a:p>
          </p:txBody>
        </p:sp>
        <p:sp>
          <p:nvSpPr>
            <p:cNvPr id="18" name="TextBox 17">
              <a:extLst>
                <a:ext uri="{FF2B5EF4-FFF2-40B4-BE49-F238E27FC236}">
                  <a16:creationId xmlns:a16="http://schemas.microsoft.com/office/drawing/2014/main" id="{B39ED263-5205-CB18-0222-E98914FEAC18}"/>
                </a:ext>
              </a:extLst>
            </p:cNvPr>
            <p:cNvSpPr txBox="1"/>
            <p:nvPr/>
          </p:nvSpPr>
          <p:spPr>
            <a:xfrm>
              <a:off x="6853046" y="3472625"/>
              <a:ext cx="1701753" cy="338554"/>
            </a:xfrm>
            <a:prstGeom prst="rect">
              <a:avLst/>
            </a:prstGeom>
            <a:noFill/>
          </p:spPr>
          <p:txBody>
            <a:bodyPr wrap="square" rtlCol="0">
              <a:spAutoFit/>
            </a:bodyPr>
            <a:lstStyle/>
            <a:p>
              <a:pPr algn="r"/>
              <a:r>
                <a:rPr lang="en-US" altLang="ko-KR" sz="1600" dirty="0"/>
                <a:t>sheepdog</a:t>
              </a:r>
              <a:endParaRPr lang="ko-KR" altLang="en-US" sz="1600" dirty="0"/>
            </a:p>
          </p:txBody>
        </p:sp>
        <p:sp>
          <p:nvSpPr>
            <p:cNvPr id="19" name="TextBox 18">
              <a:extLst>
                <a:ext uri="{FF2B5EF4-FFF2-40B4-BE49-F238E27FC236}">
                  <a16:creationId xmlns:a16="http://schemas.microsoft.com/office/drawing/2014/main" id="{CF97688B-A424-F013-CA50-A344917DBD4D}"/>
                </a:ext>
              </a:extLst>
            </p:cNvPr>
            <p:cNvSpPr txBox="1"/>
            <p:nvPr/>
          </p:nvSpPr>
          <p:spPr>
            <a:xfrm>
              <a:off x="6853046" y="3851762"/>
              <a:ext cx="1701753" cy="338554"/>
            </a:xfrm>
            <a:prstGeom prst="rect">
              <a:avLst/>
            </a:prstGeom>
            <a:noFill/>
          </p:spPr>
          <p:txBody>
            <a:bodyPr wrap="square" rtlCol="0">
              <a:spAutoFit/>
            </a:bodyPr>
            <a:lstStyle/>
            <a:p>
              <a:pPr algn="r"/>
              <a:r>
                <a:rPr lang="en-US" altLang="ko-KR" sz="1600" dirty="0"/>
                <a:t>is</a:t>
              </a:r>
              <a:endParaRPr lang="ko-KR" altLang="en-US" sz="1600" dirty="0"/>
            </a:p>
          </p:txBody>
        </p:sp>
        <p:sp>
          <p:nvSpPr>
            <p:cNvPr id="21" name="TextBox 20">
              <a:extLst>
                <a:ext uri="{FF2B5EF4-FFF2-40B4-BE49-F238E27FC236}">
                  <a16:creationId xmlns:a16="http://schemas.microsoft.com/office/drawing/2014/main" id="{49EA72E8-6B02-3BB2-93CA-1AF562FD53B4}"/>
                </a:ext>
              </a:extLst>
            </p:cNvPr>
            <p:cNvSpPr txBox="1"/>
            <p:nvPr/>
          </p:nvSpPr>
          <p:spPr>
            <a:xfrm>
              <a:off x="6863926" y="4296788"/>
              <a:ext cx="1701753" cy="338554"/>
            </a:xfrm>
            <a:prstGeom prst="rect">
              <a:avLst/>
            </a:prstGeom>
            <a:noFill/>
          </p:spPr>
          <p:txBody>
            <a:bodyPr wrap="square" rtlCol="0">
              <a:spAutoFit/>
            </a:bodyPr>
            <a:lstStyle/>
            <a:p>
              <a:pPr algn="r"/>
              <a:r>
                <a:rPr lang="en-US" altLang="ko-KR" sz="1600" dirty="0"/>
                <a:t>so</a:t>
              </a:r>
              <a:endParaRPr lang="ko-KR" altLang="en-US" sz="1600" dirty="0"/>
            </a:p>
          </p:txBody>
        </p:sp>
        <p:sp>
          <p:nvSpPr>
            <p:cNvPr id="22" name="TextBox 21">
              <a:extLst>
                <a:ext uri="{FF2B5EF4-FFF2-40B4-BE49-F238E27FC236}">
                  <a16:creationId xmlns:a16="http://schemas.microsoft.com/office/drawing/2014/main" id="{C52F4876-DC20-369E-BB26-9800D736C8D0}"/>
                </a:ext>
              </a:extLst>
            </p:cNvPr>
            <p:cNvSpPr txBox="1"/>
            <p:nvPr/>
          </p:nvSpPr>
          <p:spPr>
            <a:xfrm>
              <a:off x="6863926" y="4675927"/>
              <a:ext cx="1701753" cy="338554"/>
            </a:xfrm>
            <a:prstGeom prst="rect">
              <a:avLst/>
            </a:prstGeom>
            <a:noFill/>
          </p:spPr>
          <p:txBody>
            <a:bodyPr wrap="square" rtlCol="0">
              <a:spAutoFit/>
            </a:bodyPr>
            <a:lstStyle/>
            <a:p>
              <a:pPr algn="r"/>
              <a:r>
                <a:rPr lang="en-US" altLang="ko-KR" sz="1600" dirty="0"/>
                <a:t>affectionate</a:t>
              </a:r>
              <a:endParaRPr lang="ko-KR" altLang="en-US" sz="1600" dirty="0"/>
            </a:p>
          </p:txBody>
        </p:sp>
        <p:sp>
          <p:nvSpPr>
            <p:cNvPr id="23" name="TextBox 22">
              <a:extLst>
                <a:ext uri="{FF2B5EF4-FFF2-40B4-BE49-F238E27FC236}">
                  <a16:creationId xmlns:a16="http://schemas.microsoft.com/office/drawing/2014/main" id="{1169E032-B0E1-54C6-0E59-42DD394DD227}"/>
                </a:ext>
              </a:extLst>
            </p:cNvPr>
            <p:cNvSpPr txBox="1"/>
            <p:nvPr/>
          </p:nvSpPr>
          <p:spPr>
            <a:xfrm>
              <a:off x="8452145" y="5020603"/>
              <a:ext cx="430887" cy="1758723"/>
            </a:xfrm>
            <a:prstGeom prst="rect">
              <a:avLst/>
            </a:prstGeom>
            <a:noFill/>
          </p:spPr>
          <p:txBody>
            <a:bodyPr vert="vert270" wrap="square" rtlCol="0">
              <a:spAutoFit/>
            </a:bodyPr>
            <a:lstStyle/>
            <a:p>
              <a:pPr algn="r"/>
              <a:r>
                <a:rPr lang="en-US" altLang="ko-KR" sz="1600" dirty="0"/>
                <a:t>The</a:t>
              </a:r>
              <a:endParaRPr lang="ko-KR" altLang="en-US" sz="1600" dirty="0"/>
            </a:p>
          </p:txBody>
        </p:sp>
        <p:sp>
          <p:nvSpPr>
            <p:cNvPr id="28" name="TextBox 27">
              <a:extLst>
                <a:ext uri="{FF2B5EF4-FFF2-40B4-BE49-F238E27FC236}">
                  <a16:creationId xmlns:a16="http://schemas.microsoft.com/office/drawing/2014/main" id="{7A8CAD63-378A-1451-9744-8D7CF152885C}"/>
                </a:ext>
              </a:extLst>
            </p:cNvPr>
            <p:cNvSpPr txBox="1"/>
            <p:nvPr/>
          </p:nvSpPr>
          <p:spPr>
            <a:xfrm>
              <a:off x="8843112" y="5028401"/>
              <a:ext cx="430887" cy="1758723"/>
            </a:xfrm>
            <a:prstGeom prst="rect">
              <a:avLst/>
            </a:prstGeom>
            <a:noFill/>
          </p:spPr>
          <p:txBody>
            <a:bodyPr vert="vert270" wrap="square" rtlCol="0">
              <a:spAutoFit/>
            </a:bodyPr>
            <a:lstStyle/>
            <a:p>
              <a:pPr algn="r"/>
              <a:r>
                <a:rPr lang="en-US" altLang="ko-KR" sz="1600" dirty="0" err="1"/>
                <a:t>shetland</a:t>
              </a:r>
              <a:endParaRPr lang="ko-KR" altLang="en-US" sz="1600" dirty="0"/>
            </a:p>
          </p:txBody>
        </p:sp>
        <p:sp>
          <p:nvSpPr>
            <p:cNvPr id="31" name="TextBox 30">
              <a:extLst>
                <a:ext uri="{FF2B5EF4-FFF2-40B4-BE49-F238E27FC236}">
                  <a16:creationId xmlns:a16="http://schemas.microsoft.com/office/drawing/2014/main" id="{BD4CEC7C-2A3F-66AF-E354-E16512023917}"/>
                </a:ext>
              </a:extLst>
            </p:cNvPr>
            <p:cNvSpPr txBox="1"/>
            <p:nvPr/>
          </p:nvSpPr>
          <p:spPr>
            <a:xfrm>
              <a:off x="9208242" y="5028401"/>
              <a:ext cx="430887" cy="1758723"/>
            </a:xfrm>
            <a:prstGeom prst="rect">
              <a:avLst/>
            </a:prstGeom>
            <a:noFill/>
          </p:spPr>
          <p:txBody>
            <a:bodyPr vert="vert270" wrap="square" rtlCol="0">
              <a:spAutoFit/>
            </a:bodyPr>
            <a:lstStyle/>
            <a:p>
              <a:pPr algn="r"/>
              <a:r>
                <a:rPr lang="en-US" altLang="ko-KR" sz="1600" dirty="0"/>
                <a:t>sheepdog</a:t>
              </a:r>
              <a:endParaRPr lang="ko-KR" altLang="en-US" sz="1600" dirty="0"/>
            </a:p>
          </p:txBody>
        </p:sp>
        <p:sp>
          <p:nvSpPr>
            <p:cNvPr id="32" name="TextBox 31">
              <a:extLst>
                <a:ext uri="{FF2B5EF4-FFF2-40B4-BE49-F238E27FC236}">
                  <a16:creationId xmlns:a16="http://schemas.microsoft.com/office/drawing/2014/main" id="{05B3D693-95AA-9DD3-5A84-AC400190D9D7}"/>
                </a:ext>
              </a:extLst>
            </p:cNvPr>
            <p:cNvSpPr txBox="1"/>
            <p:nvPr/>
          </p:nvSpPr>
          <p:spPr>
            <a:xfrm>
              <a:off x="9602957" y="5042834"/>
              <a:ext cx="430887" cy="1758723"/>
            </a:xfrm>
            <a:prstGeom prst="rect">
              <a:avLst/>
            </a:prstGeom>
            <a:noFill/>
          </p:spPr>
          <p:txBody>
            <a:bodyPr vert="vert270" wrap="square" rtlCol="0">
              <a:spAutoFit/>
            </a:bodyPr>
            <a:lstStyle/>
            <a:p>
              <a:pPr algn="r"/>
              <a:r>
                <a:rPr lang="en-US" altLang="ko-KR" sz="1600" dirty="0"/>
                <a:t>is</a:t>
              </a:r>
              <a:endParaRPr lang="ko-KR" altLang="en-US" sz="1600" dirty="0"/>
            </a:p>
          </p:txBody>
        </p:sp>
        <p:sp>
          <p:nvSpPr>
            <p:cNvPr id="33" name="TextBox 32">
              <a:extLst>
                <a:ext uri="{FF2B5EF4-FFF2-40B4-BE49-F238E27FC236}">
                  <a16:creationId xmlns:a16="http://schemas.microsoft.com/office/drawing/2014/main" id="{B379A5EC-A273-3629-CEC3-32761BB5147A}"/>
                </a:ext>
              </a:extLst>
            </p:cNvPr>
            <p:cNvSpPr txBox="1"/>
            <p:nvPr/>
          </p:nvSpPr>
          <p:spPr>
            <a:xfrm>
              <a:off x="9981745" y="5038179"/>
              <a:ext cx="430887" cy="1758723"/>
            </a:xfrm>
            <a:prstGeom prst="rect">
              <a:avLst/>
            </a:prstGeom>
            <a:noFill/>
          </p:spPr>
          <p:txBody>
            <a:bodyPr vert="vert270" wrap="square" rtlCol="0">
              <a:spAutoFit/>
            </a:bodyPr>
            <a:lstStyle/>
            <a:p>
              <a:pPr algn="r"/>
              <a:r>
                <a:rPr lang="en-US" altLang="ko-KR" sz="1600" dirty="0"/>
                <a:t>so</a:t>
              </a:r>
              <a:endParaRPr lang="ko-KR" altLang="en-US" sz="1600" dirty="0"/>
            </a:p>
          </p:txBody>
        </p:sp>
        <p:sp>
          <p:nvSpPr>
            <p:cNvPr id="34" name="TextBox 33">
              <a:extLst>
                <a:ext uri="{FF2B5EF4-FFF2-40B4-BE49-F238E27FC236}">
                  <a16:creationId xmlns:a16="http://schemas.microsoft.com/office/drawing/2014/main" id="{7C69BC48-FFE7-FD45-536F-2D37AD304EC6}"/>
                </a:ext>
              </a:extLst>
            </p:cNvPr>
            <p:cNvSpPr txBox="1"/>
            <p:nvPr/>
          </p:nvSpPr>
          <p:spPr>
            <a:xfrm>
              <a:off x="10373971" y="5028401"/>
              <a:ext cx="430887" cy="1758723"/>
            </a:xfrm>
            <a:prstGeom prst="rect">
              <a:avLst/>
            </a:prstGeom>
            <a:noFill/>
          </p:spPr>
          <p:txBody>
            <a:bodyPr vert="vert270" wrap="square" rtlCol="0">
              <a:spAutoFit/>
            </a:bodyPr>
            <a:lstStyle/>
            <a:p>
              <a:pPr algn="r"/>
              <a:r>
                <a:rPr lang="en-US" altLang="ko-KR" sz="1600" dirty="0"/>
                <a:t>affectionate</a:t>
              </a:r>
              <a:endParaRPr lang="ko-KR" altLang="en-US" sz="1600" dirty="0"/>
            </a:p>
          </p:txBody>
        </p:sp>
      </p:grpSp>
    </p:spTree>
    <p:extLst>
      <p:ext uri="{BB962C8B-B14F-4D97-AF65-F5344CB8AC3E}">
        <p14:creationId xmlns:p14="http://schemas.microsoft.com/office/powerpoint/2010/main" val="71226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Method</a:t>
            </a:r>
            <a:endParaRPr lang="ko-KR" altLang="en-US" sz="2400" dirty="0"/>
          </a:p>
        </p:txBody>
      </p:sp>
      <p:sp>
        <p:nvSpPr>
          <p:cNvPr id="25" name="TextBox 24">
            <a:extLst>
              <a:ext uri="{FF2B5EF4-FFF2-40B4-BE49-F238E27FC236}">
                <a16:creationId xmlns:a16="http://schemas.microsoft.com/office/drawing/2014/main" id="{2ACB1646-9351-D152-BDB0-824FD363F2ED}"/>
              </a:ext>
            </a:extLst>
          </p:cNvPr>
          <p:cNvSpPr txBox="1"/>
          <p:nvPr/>
        </p:nvSpPr>
        <p:spPr>
          <a:xfrm>
            <a:off x="5295901" y="-1142"/>
            <a:ext cx="6876946" cy="400110"/>
          </a:xfrm>
          <a:prstGeom prst="rect">
            <a:avLst/>
          </a:prstGeom>
          <a:noFill/>
        </p:spPr>
        <p:txBody>
          <a:bodyPr wrap="square" rtlCol="0" anchor="ctr">
            <a:spAutoFit/>
          </a:bodyPr>
          <a:lstStyle/>
          <a:p>
            <a:r>
              <a:rPr lang="en-US" altLang="ko-KR" sz="1000" b="0" i="0" dirty="0">
                <a:solidFill>
                  <a:srgbClr val="222222"/>
                </a:solidFill>
                <a:effectLst/>
                <a:highlight>
                  <a:srgbClr val="FFFFFF"/>
                </a:highlight>
                <a:latin typeface="Arial" panose="020B0604020202020204" pitchFamily="34" charset="0"/>
              </a:rPr>
              <a:t>Vaswani, A., </a:t>
            </a:r>
            <a:r>
              <a:rPr lang="en-US" altLang="ko-KR" sz="1000" b="0" i="0" dirty="0" err="1">
                <a:solidFill>
                  <a:srgbClr val="222222"/>
                </a:solidFill>
                <a:effectLst/>
                <a:highlight>
                  <a:srgbClr val="FFFFFF"/>
                </a:highlight>
                <a:latin typeface="Arial" panose="020B0604020202020204" pitchFamily="34" charset="0"/>
              </a:rPr>
              <a:t>Shazeer</a:t>
            </a:r>
            <a:r>
              <a:rPr lang="en-US" altLang="ko-KR" sz="1000" b="0" i="0" dirty="0">
                <a:solidFill>
                  <a:srgbClr val="222222"/>
                </a:solidFill>
                <a:effectLst/>
                <a:highlight>
                  <a:srgbClr val="FFFFFF"/>
                </a:highlight>
                <a:latin typeface="Arial" panose="020B0604020202020204" pitchFamily="34" charset="0"/>
              </a:rPr>
              <a:t>, N., Parmar, N., </a:t>
            </a:r>
            <a:r>
              <a:rPr lang="en-US" altLang="ko-KR" sz="1000" b="0" i="0" dirty="0" err="1">
                <a:solidFill>
                  <a:srgbClr val="222222"/>
                </a:solidFill>
                <a:effectLst/>
                <a:highlight>
                  <a:srgbClr val="FFFFFF"/>
                </a:highlight>
                <a:latin typeface="Arial" panose="020B0604020202020204" pitchFamily="34" charset="0"/>
              </a:rPr>
              <a:t>Uszkoreit</a:t>
            </a:r>
            <a:r>
              <a:rPr lang="en-US" altLang="ko-KR" sz="1000" b="0" i="0" dirty="0">
                <a:solidFill>
                  <a:srgbClr val="222222"/>
                </a:solidFill>
                <a:effectLst/>
                <a:highlight>
                  <a:srgbClr val="FFFFFF"/>
                </a:highlight>
                <a:latin typeface="Arial" panose="020B0604020202020204" pitchFamily="34" charset="0"/>
              </a:rPr>
              <a:t>, J., Jones, L., Gomez, A. N., ... &amp; </a:t>
            </a:r>
            <a:r>
              <a:rPr lang="en-US" altLang="ko-KR" sz="1000" b="0" i="0" dirty="0" err="1">
                <a:solidFill>
                  <a:srgbClr val="222222"/>
                </a:solidFill>
                <a:effectLst/>
                <a:highlight>
                  <a:srgbClr val="FFFFFF"/>
                </a:highlight>
                <a:latin typeface="Arial" panose="020B0604020202020204" pitchFamily="34" charset="0"/>
              </a:rPr>
              <a:t>Polosukhin</a:t>
            </a:r>
            <a:r>
              <a:rPr lang="en-US" altLang="ko-KR" sz="1000" b="0" i="0" dirty="0">
                <a:solidFill>
                  <a:srgbClr val="222222"/>
                </a:solidFill>
                <a:effectLst/>
                <a:highlight>
                  <a:srgbClr val="FFFFFF"/>
                </a:highlight>
                <a:latin typeface="Arial" panose="020B0604020202020204" pitchFamily="34" charset="0"/>
              </a:rPr>
              <a:t>, I. (2017). Attention is all you need. </a:t>
            </a:r>
            <a:r>
              <a:rPr lang="en-US" altLang="ko-KR" sz="1000" b="0" i="1" dirty="0">
                <a:solidFill>
                  <a:srgbClr val="222222"/>
                </a:solidFill>
                <a:effectLst/>
                <a:highlight>
                  <a:srgbClr val="FFFFFF"/>
                </a:highlight>
                <a:latin typeface="Arial" panose="020B0604020202020204" pitchFamily="34" charset="0"/>
              </a:rPr>
              <a:t>Advances in neural information processing systems</a:t>
            </a:r>
            <a:r>
              <a:rPr lang="en-US" altLang="ko-KR" sz="1000" b="0" i="0" dirty="0">
                <a:solidFill>
                  <a:srgbClr val="222222"/>
                </a:solidFill>
                <a:effectLst/>
                <a:highlight>
                  <a:srgbClr val="FFFFFF"/>
                </a:highlight>
                <a:latin typeface="Arial" panose="020B0604020202020204" pitchFamily="34" charset="0"/>
              </a:rPr>
              <a:t>, </a:t>
            </a:r>
            <a:r>
              <a:rPr lang="en-US" altLang="ko-KR" sz="1000" b="0" i="1" dirty="0">
                <a:solidFill>
                  <a:srgbClr val="222222"/>
                </a:solidFill>
                <a:effectLst/>
                <a:highlight>
                  <a:srgbClr val="FFFFFF"/>
                </a:highlight>
                <a:latin typeface="Arial" panose="020B0604020202020204" pitchFamily="34" charset="0"/>
              </a:rPr>
              <a:t>30</a:t>
            </a:r>
            <a:r>
              <a:rPr lang="en-US" altLang="ko-KR" sz="1000" b="0" i="0" dirty="0">
                <a:solidFill>
                  <a:srgbClr val="222222"/>
                </a:solidFill>
                <a:effectLst/>
                <a:highlight>
                  <a:srgbClr val="FFFFFF"/>
                </a:highlight>
                <a:latin typeface="Arial" panose="020B0604020202020204" pitchFamily="34" charset="0"/>
              </a:rPr>
              <a:t>.</a:t>
            </a:r>
            <a:endParaRPr lang="ko-KR" altLang="en-US" sz="1000" dirty="0"/>
          </a:p>
        </p:txBody>
      </p:sp>
      <p:grpSp>
        <p:nvGrpSpPr>
          <p:cNvPr id="6" name="그룹 5">
            <a:extLst>
              <a:ext uri="{FF2B5EF4-FFF2-40B4-BE49-F238E27FC236}">
                <a16:creationId xmlns:a16="http://schemas.microsoft.com/office/drawing/2014/main" id="{97247225-0165-287A-D4EF-DEB11338007C}"/>
              </a:ext>
            </a:extLst>
          </p:cNvPr>
          <p:cNvGrpSpPr/>
          <p:nvPr/>
        </p:nvGrpSpPr>
        <p:grpSpPr>
          <a:xfrm>
            <a:off x="514800" y="1670400"/>
            <a:ext cx="5224478" cy="5189263"/>
            <a:chOff x="4475931" y="1118394"/>
            <a:chExt cx="5224478" cy="5189263"/>
          </a:xfrm>
        </p:grpSpPr>
        <p:sp>
          <p:nvSpPr>
            <p:cNvPr id="2" name="사각형: 둥근 모서리 1">
              <a:extLst>
                <a:ext uri="{FF2B5EF4-FFF2-40B4-BE49-F238E27FC236}">
                  <a16:creationId xmlns:a16="http://schemas.microsoft.com/office/drawing/2014/main" id="{D220973A-7724-D19C-06FC-595990E17D88}"/>
                </a:ext>
              </a:extLst>
            </p:cNvPr>
            <p:cNvSpPr/>
            <p:nvPr/>
          </p:nvSpPr>
          <p:spPr>
            <a:xfrm>
              <a:off x="4927108" y="3080958"/>
              <a:ext cx="2601157" cy="400110"/>
            </a:xfrm>
            <a:prstGeom prst="roundRect">
              <a:avLst/>
            </a:prstGeom>
            <a:solidFill>
              <a:srgbClr val="C5BE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err="1">
                  <a:solidFill>
                    <a:sysClr val="windowText" lastClr="000000"/>
                  </a:solidFill>
                </a:rPr>
                <a:t>MatMul</a:t>
              </a:r>
              <a:endParaRPr lang="ko-KR" altLang="en-US" dirty="0">
                <a:solidFill>
                  <a:sysClr val="windowText" lastClr="000000"/>
                </a:solidFill>
              </a:endParaRPr>
            </a:p>
          </p:txBody>
        </p:sp>
        <p:sp>
          <p:nvSpPr>
            <p:cNvPr id="4" name="사각형: 둥근 모서리 3">
              <a:extLst>
                <a:ext uri="{FF2B5EF4-FFF2-40B4-BE49-F238E27FC236}">
                  <a16:creationId xmlns:a16="http://schemas.microsoft.com/office/drawing/2014/main" id="{D16AB0E0-EFFC-3308-7717-09BF729A34C8}"/>
                </a:ext>
              </a:extLst>
            </p:cNvPr>
            <p:cNvSpPr/>
            <p:nvPr/>
          </p:nvSpPr>
          <p:spPr>
            <a:xfrm>
              <a:off x="5290025" y="2426770"/>
              <a:ext cx="1892300" cy="400110"/>
            </a:xfrm>
            <a:prstGeom prst="roundRect">
              <a:avLst/>
            </a:prstGeom>
            <a:solidFill>
              <a:srgbClr val="FDF9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Scale</a:t>
              </a:r>
              <a:endParaRPr lang="ko-KR" altLang="en-US" dirty="0">
                <a:solidFill>
                  <a:sysClr val="windowText" lastClr="000000"/>
                </a:solidFill>
              </a:endParaRPr>
            </a:p>
          </p:txBody>
        </p:sp>
        <p:sp>
          <p:nvSpPr>
            <p:cNvPr id="7" name="사각형: 둥근 모서리 6">
              <a:extLst>
                <a:ext uri="{FF2B5EF4-FFF2-40B4-BE49-F238E27FC236}">
                  <a16:creationId xmlns:a16="http://schemas.microsoft.com/office/drawing/2014/main" id="{EFB869A7-77CA-035B-5B52-27C61CA87715}"/>
                </a:ext>
              </a:extLst>
            </p:cNvPr>
            <p:cNvSpPr/>
            <p:nvPr/>
          </p:nvSpPr>
          <p:spPr>
            <a:xfrm>
              <a:off x="4927108" y="1772582"/>
              <a:ext cx="2601157" cy="400110"/>
            </a:xfrm>
            <a:prstGeom prst="roundRect">
              <a:avLst/>
            </a:prstGeom>
            <a:solidFill>
              <a:srgbClr val="CCE7C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SoftMax</a:t>
              </a:r>
              <a:endParaRPr lang="ko-KR" altLang="en-US" dirty="0">
                <a:solidFill>
                  <a:sysClr val="windowText" lastClr="000000"/>
                </a:solidFill>
              </a:endParaRPr>
            </a:p>
          </p:txBody>
        </p:sp>
        <p:sp>
          <p:nvSpPr>
            <p:cNvPr id="11" name="사각형: 둥근 모서리 10">
              <a:extLst>
                <a:ext uri="{FF2B5EF4-FFF2-40B4-BE49-F238E27FC236}">
                  <a16:creationId xmlns:a16="http://schemas.microsoft.com/office/drawing/2014/main" id="{0F8F2A71-DE55-06E6-150D-B84116FF08B8}"/>
                </a:ext>
              </a:extLst>
            </p:cNvPr>
            <p:cNvSpPr/>
            <p:nvPr/>
          </p:nvSpPr>
          <p:spPr>
            <a:xfrm>
              <a:off x="5809200" y="1118394"/>
              <a:ext cx="3538985" cy="400110"/>
            </a:xfrm>
            <a:prstGeom prst="roundRect">
              <a:avLst/>
            </a:prstGeom>
            <a:solidFill>
              <a:srgbClr val="C5BED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err="1">
                  <a:solidFill>
                    <a:sysClr val="windowText" lastClr="000000"/>
                  </a:solidFill>
                </a:rPr>
                <a:t>MatMul</a:t>
              </a:r>
              <a:endParaRPr lang="ko-KR" altLang="en-US" dirty="0">
                <a:solidFill>
                  <a:sysClr val="windowText" lastClr="000000"/>
                </a:solidFill>
              </a:endParaRPr>
            </a:p>
          </p:txBody>
        </p:sp>
        <p:cxnSp>
          <p:nvCxnSpPr>
            <p:cNvPr id="13" name="직선 화살표 연결선 12">
              <a:extLst>
                <a:ext uri="{FF2B5EF4-FFF2-40B4-BE49-F238E27FC236}">
                  <a16:creationId xmlns:a16="http://schemas.microsoft.com/office/drawing/2014/main" id="{19FEDD40-7460-1829-BE86-AF8A85A90E2D}"/>
                </a:ext>
              </a:extLst>
            </p:cNvPr>
            <p:cNvCxnSpPr>
              <a:cxnSpLocks/>
              <a:stCxn id="2" idx="0"/>
              <a:endCxn id="4" idx="2"/>
            </p:cNvCxnSpPr>
            <p:nvPr/>
          </p:nvCxnSpPr>
          <p:spPr>
            <a:xfrm flipV="1">
              <a:off x="6227687" y="2826880"/>
              <a:ext cx="8488" cy="2540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직선 화살표 연결선 16">
              <a:extLst>
                <a:ext uri="{FF2B5EF4-FFF2-40B4-BE49-F238E27FC236}">
                  <a16:creationId xmlns:a16="http://schemas.microsoft.com/office/drawing/2014/main" id="{5E68A56A-4519-466B-1A99-555ACB534C44}"/>
                </a:ext>
              </a:extLst>
            </p:cNvPr>
            <p:cNvCxnSpPr>
              <a:cxnSpLocks/>
              <a:stCxn id="4" idx="0"/>
              <a:endCxn id="7" idx="2"/>
            </p:cNvCxnSpPr>
            <p:nvPr/>
          </p:nvCxnSpPr>
          <p:spPr>
            <a:xfrm flipH="1" flipV="1">
              <a:off x="6227687" y="2172692"/>
              <a:ext cx="8488" cy="2540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직선 화살표 연결선 19">
              <a:extLst>
                <a:ext uri="{FF2B5EF4-FFF2-40B4-BE49-F238E27FC236}">
                  <a16:creationId xmlns:a16="http://schemas.microsoft.com/office/drawing/2014/main" id="{8E1B27AC-BE62-1E73-FA19-93D8DD2E047B}"/>
                </a:ext>
              </a:extLst>
            </p:cNvPr>
            <p:cNvCxnSpPr>
              <a:cxnSpLocks/>
              <a:stCxn id="7" idx="0"/>
            </p:cNvCxnSpPr>
            <p:nvPr/>
          </p:nvCxnSpPr>
          <p:spPr>
            <a:xfrm flipV="1">
              <a:off x="6227687" y="1518504"/>
              <a:ext cx="8488" cy="25407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a:extLst>
                <a:ext uri="{FF2B5EF4-FFF2-40B4-BE49-F238E27FC236}">
                  <a16:creationId xmlns:a16="http://schemas.microsoft.com/office/drawing/2014/main" id="{E72AFEAD-0ACC-ADF3-F641-5BB146289D80}"/>
                </a:ext>
              </a:extLst>
            </p:cNvPr>
            <p:cNvCxnSpPr>
              <a:cxnSpLocks/>
            </p:cNvCxnSpPr>
            <p:nvPr/>
          </p:nvCxnSpPr>
          <p:spPr>
            <a:xfrm flipV="1">
              <a:off x="5274803" y="3494982"/>
              <a:ext cx="0" cy="2154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직선 화살표 연결선 25">
              <a:extLst>
                <a:ext uri="{FF2B5EF4-FFF2-40B4-BE49-F238E27FC236}">
                  <a16:creationId xmlns:a16="http://schemas.microsoft.com/office/drawing/2014/main" id="{CF8249A5-FC1C-4710-7910-341116C8A0F2}"/>
                </a:ext>
              </a:extLst>
            </p:cNvPr>
            <p:cNvCxnSpPr>
              <a:cxnSpLocks/>
            </p:cNvCxnSpPr>
            <p:nvPr/>
          </p:nvCxnSpPr>
          <p:spPr>
            <a:xfrm flipV="1">
              <a:off x="6996155" y="3500947"/>
              <a:ext cx="0" cy="2154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25C1E31-99C7-6C79-8A62-58330AFAF151}"/>
                </a:ext>
              </a:extLst>
            </p:cNvPr>
            <p:cNvSpPr txBox="1"/>
            <p:nvPr/>
          </p:nvSpPr>
          <p:spPr>
            <a:xfrm>
              <a:off x="5137255" y="5938325"/>
              <a:ext cx="295113" cy="369332"/>
            </a:xfrm>
            <a:prstGeom prst="rect">
              <a:avLst/>
            </a:prstGeom>
            <a:noFill/>
          </p:spPr>
          <p:txBody>
            <a:bodyPr wrap="square" rtlCol="0" anchor="ctr">
              <a:spAutoFit/>
            </a:bodyPr>
            <a:lstStyle/>
            <a:p>
              <a:pPr algn="ctr"/>
              <a:r>
                <a:rPr lang="en-US" altLang="ko-KR" dirty="0"/>
                <a:t>Q</a:t>
              </a:r>
              <a:endParaRPr lang="ko-KR" altLang="en-US" dirty="0"/>
            </a:p>
          </p:txBody>
        </p:sp>
        <p:cxnSp>
          <p:nvCxnSpPr>
            <p:cNvPr id="29" name="직선 화살표 연결선 28">
              <a:extLst>
                <a:ext uri="{FF2B5EF4-FFF2-40B4-BE49-F238E27FC236}">
                  <a16:creationId xmlns:a16="http://schemas.microsoft.com/office/drawing/2014/main" id="{079C1FB9-9E06-AB8D-1495-602A6270459D}"/>
                </a:ext>
              </a:extLst>
            </p:cNvPr>
            <p:cNvCxnSpPr>
              <a:cxnSpLocks/>
            </p:cNvCxnSpPr>
            <p:nvPr/>
          </p:nvCxnSpPr>
          <p:spPr>
            <a:xfrm flipH="1" flipV="1">
              <a:off x="8953021" y="1518504"/>
              <a:ext cx="11566" cy="21780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C867B03-7CBA-F610-A59E-39C25FD939F0}"/>
                </a:ext>
              </a:extLst>
            </p:cNvPr>
            <p:cNvSpPr txBox="1"/>
            <p:nvPr/>
          </p:nvSpPr>
          <p:spPr>
            <a:xfrm>
              <a:off x="8813848" y="5932794"/>
              <a:ext cx="295113" cy="369332"/>
            </a:xfrm>
            <a:prstGeom prst="rect">
              <a:avLst/>
            </a:prstGeom>
            <a:noFill/>
          </p:spPr>
          <p:txBody>
            <a:bodyPr wrap="square" rtlCol="0" anchor="ctr">
              <a:spAutoFit/>
            </a:bodyPr>
            <a:lstStyle/>
            <a:p>
              <a:pPr algn="ctr"/>
              <a:r>
                <a:rPr lang="en-US" altLang="ko-KR" dirty="0"/>
                <a:t>V</a:t>
              </a:r>
              <a:endParaRPr lang="ko-KR" altLang="en-US" dirty="0"/>
            </a:p>
          </p:txBody>
        </p:sp>
        <p:sp>
          <p:nvSpPr>
            <p:cNvPr id="39" name="사각형: 둥근 모서리 38">
              <a:extLst>
                <a:ext uri="{FF2B5EF4-FFF2-40B4-BE49-F238E27FC236}">
                  <a16:creationId xmlns:a16="http://schemas.microsoft.com/office/drawing/2014/main" id="{D61E95F3-02C9-44EA-5D3C-1C5903BB8DDC}"/>
                </a:ext>
              </a:extLst>
            </p:cNvPr>
            <p:cNvSpPr/>
            <p:nvPr/>
          </p:nvSpPr>
          <p:spPr>
            <a:xfrm>
              <a:off x="4675560" y="3736134"/>
              <a:ext cx="1198485" cy="399600"/>
            </a:xfrm>
            <a:prstGeom prst="roundRect">
              <a:avLst/>
            </a:prstGeom>
            <a:solidFill>
              <a:srgbClr val="4196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Linear</a:t>
              </a:r>
              <a:endParaRPr lang="ko-KR" altLang="en-US" dirty="0">
                <a:solidFill>
                  <a:sysClr val="windowText" lastClr="000000"/>
                </a:solidFill>
              </a:endParaRPr>
            </a:p>
          </p:txBody>
        </p:sp>
        <p:sp>
          <p:nvSpPr>
            <p:cNvPr id="40" name="사각형: 둥근 모서리 39">
              <a:extLst>
                <a:ext uri="{FF2B5EF4-FFF2-40B4-BE49-F238E27FC236}">
                  <a16:creationId xmlns:a16="http://schemas.microsoft.com/office/drawing/2014/main" id="{AD37B161-C2DA-B9B9-20CD-AFBDD0566FF7}"/>
                </a:ext>
              </a:extLst>
            </p:cNvPr>
            <p:cNvSpPr/>
            <p:nvPr/>
          </p:nvSpPr>
          <p:spPr>
            <a:xfrm>
              <a:off x="6396912" y="3738078"/>
              <a:ext cx="1198485" cy="399600"/>
            </a:xfrm>
            <a:prstGeom prst="roundRect">
              <a:avLst/>
            </a:prstGeom>
            <a:solidFill>
              <a:srgbClr val="FFFA5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Linear</a:t>
              </a:r>
              <a:endParaRPr lang="ko-KR" altLang="en-US" dirty="0">
                <a:solidFill>
                  <a:sysClr val="windowText" lastClr="000000"/>
                </a:solidFill>
              </a:endParaRPr>
            </a:p>
          </p:txBody>
        </p:sp>
        <p:grpSp>
          <p:nvGrpSpPr>
            <p:cNvPr id="97" name="그룹 96">
              <a:extLst>
                <a:ext uri="{FF2B5EF4-FFF2-40B4-BE49-F238E27FC236}">
                  <a16:creationId xmlns:a16="http://schemas.microsoft.com/office/drawing/2014/main" id="{88EC07BA-C28B-36AD-071A-2446BDBD840B}"/>
                </a:ext>
              </a:extLst>
            </p:cNvPr>
            <p:cNvGrpSpPr/>
            <p:nvPr/>
          </p:nvGrpSpPr>
          <p:grpSpPr>
            <a:xfrm>
              <a:off x="4475931" y="4137655"/>
              <a:ext cx="1494777" cy="2098565"/>
              <a:chOff x="345514" y="4954287"/>
              <a:chExt cx="1494777" cy="2098565"/>
            </a:xfrm>
          </p:grpSpPr>
          <p:grpSp>
            <p:nvGrpSpPr>
              <p:cNvPr id="56" name="그룹 55">
                <a:extLst>
                  <a:ext uri="{FF2B5EF4-FFF2-40B4-BE49-F238E27FC236}">
                    <a16:creationId xmlns:a16="http://schemas.microsoft.com/office/drawing/2014/main" id="{A8AEF501-A612-76D7-9776-AEF83691F702}"/>
                  </a:ext>
                </a:extLst>
              </p:cNvPr>
              <p:cNvGrpSpPr/>
              <p:nvPr/>
            </p:nvGrpSpPr>
            <p:grpSpPr>
              <a:xfrm>
                <a:off x="345514" y="4954680"/>
                <a:ext cx="339280" cy="2098172"/>
                <a:chOff x="851779" y="4928756"/>
                <a:chExt cx="339280" cy="2098172"/>
              </a:xfrm>
            </p:grpSpPr>
            <p:sp>
              <p:nvSpPr>
                <p:cNvPr id="44" name="TextBox 43">
                  <a:extLst>
                    <a:ext uri="{FF2B5EF4-FFF2-40B4-BE49-F238E27FC236}">
                      <a16:creationId xmlns:a16="http://schemas.microsoft.com/office/drawing/2014/main" id="{F8DC4FD1-FC0B-1D25-67C3-03DEB1CD0198}"/>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The</a:t>
                  </a:r>
                  <a:endParaRPr lang="ko-KR" altLang="en-US" sz="1000" dirty="0"/>
                </a:p>
              </p:txBody>
            </p:sp>
            <p:grpSp>
              <p:nvGrpSpPr>
                <p:cNvPr id="50" name="그룹 49">
                  <a:extLst>
                    <a:ext uri="{FF2B5EF4-FFF2-40B4-BE49-F238E27FC236}">
                      <a16:creationId xmlns:a16="http://schemas.microsoft.com/office/drawing/2014/main" id="{B1A02ADA-6070-91EF-164F-357151E1B79B}"/>
                    </a:ext>
                  </a:extLst>
                </p:cNvPr>
                <p:cNvGrpSpPr/>
                <p:nvPr/>
              </p:nvGrpSpPr>
              <p:grpSpPr>
                <a:xfrm>
                  <a:off x="914400" y="5189853"/>
                  <a:ext cx="214171" cy="857456"/>
                  <a:chOff x="301841" y="4171205"/>
                  <a:chExt cx="214171" cy="857456"/>
                </a:xfrm>
                <a:solidFill>
                  <a:srgbClr val="F2AC9D"/>
                </a:solidFill>
              </p:grpSpPr>
              <p:sp>
                <p:nvSpPr>
                  <p:cNvPr id="45" name="직사각형 44">
                    <a:extLst>
                      <a:ext uri="{FF2B5EF4-FFF2-40B4-BE49-F238E27FC236}">
                        <a16:creationId xmlns:a16="http://schemas.microsoft.com/office/drawing/2014/main" id="{C6C29921-F17B-166B-9ED1-296065E31E8F}"/>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직사각형 45">
                    <a:extLst>
                      <a:ext uri="{FF2B5EF4-FFF2-40B4-BE49-F238E27FC236}">
                        <a16:creationId xmlns:a16="http://schemas.microsoft.com/office/drawing/2014/main" id="{3546F52A-A2B0-91F7-CF2B-74198788DA22}"/>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직사각형 47">
                    <a:extLst>
                      <a:ext uri="{FF2B5EF4-FFF2-40B4-BE49-F238E27FC236}">
                        <a16:creationId xmlns:a16="http://schemas.microsoft.com/office/drawing/2014/main" id="{881CF5FA-7CE0-D379-F89A-192EBBC24B90}"/>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직사각형 48">
                    <a:extLst>
                      <a:ext uri="{FF2B5EF4-FFF2-40B4-BE49-F238E27FC236}">
                        <a16:creationId xmlns:a16="http://schemas.microsoft.com/office/drawing/2014/main" id="{EBB9940C-60C2-FD50-8C64-BE96CAE9F3A3}"/>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63DCCB2-1BB3-EC07-6F8A-72F3F87B1E41}"/>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0</m:t>
                                </m:r>
                              </m:sup>
                            </m:sSubSup>
                          </m:oMath>
                        </m:oMathPara>
                      </a14:m>
                      <a:endParaRPr lang="ko-KR" altLang="en-US" sz="1000" dirty="0"/>
                    </a:p>
                  </p:txBody>
                </p:sp>
              </mc:Choice>
              <mc:Fallback xmlns="">
                <p:sp>
                  <p:nvSpPr>
                    <p:cNvPr id="55" name="TextBox 54">
                      <a:extLst>
                        <a:ext uri="{FF2B5EF4-FFF2-40B4-BE49-F238E27FC236}">
                          <a16:creationId xmlns:a16="http://schemas.microsoft.com/office/drawing/2014/main" id="{A63DCCB2-1BB3-EC07-6F8A-72F3F87B1E41}"/>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3"/>
                      <a:stretch>
                        <a:fillRect/>
                      </a:stretch>
                    </a:blipFill>
                  </p:spPr>
                  <p:txBody>
                    <a:bodyPr/>
                    <a:lstStyle/>
                    <a:p>
                      <a:r>
                        <a:rPr lang="ko-KR" altLang="en-US">
                          <a:noFill/>
                        </a:rPr>
                        <a:t> </a:t>
                      </a:r>
                    </a:p>
                  </p:txBody>
                </p:sp>
              </mc:Fallback>
            </mc:AlternateContent>
          </p:grpSp>
          <p:grpSp>
            <p:nvGrpSpPr>
              <p:cNvPr id="57" name="그룹 56">
                <a:extLst>
                  <a:ext uri="{FF2B5EF4-FFF2-40B4-BE49-F238E27FC236}">
                    <a16:creationId xmlns:a16="http://schemas.microsoft.com/office/drawing/2014/main" id="{F7F238F3-DC7E-229A-5739-9DEDF6178876}"/>
                  </a:ext>
                </a:extLst>
              </p:cNvPr>
              <p:cNvGrpSpPr/>
              <p:nvPr/>
            </p:nvGrpSpPr>
            <p:grpSpPr>
              <a:xfrm>
                <a:off x="577049" y="4954680"/>
                <a:ext cx="339280" cy="2098172"/>
                <a:chOff x="851779" y="4928756"/>
                <a:chExt cx="339280" cy="2098172"/>
              </a:xfrm>
            </p:grpSpPr>
            <p:sp>
              <p:nvSpPr>
                <p:cNvPr id="58" name="TextBox 57">
                  <a:extLst>
                    <a:ext uri="{FF2B5EF4-FFF2-40B4-BE49-F238E27FC236}">
                      <a16:creationId xmlns:a16="http://schemas.microsoft.com/office/drawing/2014/main" id="{1FF88354-DD12-276A-8C73-757C79273BAC}"/>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err="1"/>
                    <a:t>shetland</a:t>
                  </a:r>
                  <a:endParaRPr lang="ko-KR" altLang="en-US" sz="1000" dirty="0"/>
                </a:p>
              </p:txBody>
            </p:sp>
            <p:grpSp>
              <p:nvGrpSpPr>
                <p:cNvPr id="59" name="그룹 58">
                  <a:extLst>
                    <a:ext uri="{FF2B5EF4-FFF2-40B4-BE49-F238E27FC236}">
                      <a16:creationId xmlns:a16="http://schemas.microsoft.com/office/drawing/2014/main" id="{AD97D1F5-897F-3DAF-8A8F-DD242CC7462F}"/>
                    </a:ext>
                  </a:extLst>
                </p:cNvPr>
                <p:cNvGrpSpPr/>
                <p:nvPr/>
              </p:nvGrpSpPr>
              <p:grpSpPr>
                <a:xfrm>
                  <a:off x="914400" y="5189853"/>
                  <a:ext cx="214171" cy="857456"/>
                  <a:chOff x="301841" y="4171205"/>
                  <a:chExt cx="214171" cy="857456"/>
                </a:xfrm>
                <a:solidFill>
                  <a:srgbClr val="F2AC9D"/>
                </a:solidFill>
              </p:grpSpPr>
              <p:sp>
                <p:nvSpPr>
                  <p:cNvPr id="61" name="직사각형 60">
                    <a:extLst>
                      <a:ext uri="{FF2B5EF4-FFF2-40B4-BE49-F238E27FC236}">
                        <a16:creationId xmlns:a16="http://schemas.microsoft.com/office/drawing/2014/main" id="{4F358DBF-ABEF-83E0-1082-1E5BE3300A64}"/>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직사각형 61">
                    <a:extLst>
                      <a:ext uri="{FF2B5EF4-FFF2-40B4-BE49-F238E27FC236}">
                        <a16:creationId xmlns:a16="http://schemas.microsoft.com/office/drawing/2014/main" id="{71BF6491-B4EE-5F40-8D91-0639E6502FBC}"/>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직사각형 62">
                    <a:extLst>
                      <a:ext uri="{FF2B5EF4-FFF2-40B4-BE49-F238E27FC236}">
                        <a16:creationId xmlns:a16="http://schemas.microsoft.com/office/drawing/2014/main" id="{AC38D1F1-2A5A-A395-C119-4A4984E3DE74}"/>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a:extLst>
                      <a:ext uri="{FF2B5EF4-FFF2-40B4-BE49-F238E27FC236}">
                        <a16:creationId xmlns:a16="http://schemas.microsoft.com/office/drawing/2014/main" id="{7655E8F6-FE8E-21DF-5BFE-A1E0499ACD5D}"/>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B128339-164C-F424-F8DE-53A8742B1975}"/>
                        </a:ext>
                      </a:extLst>
                    </p:cNvPr>
                    <p:cNvSpPr txBox="1"/>
                    <p:nvPr/>
                  </p:nvSpPr>
                  <p:spPr>
                    <a:xfrm>
                      <a:off x="851779" y="4928756"/>
                      <a:ext cx="338554" cy="260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1</m:t>
                                </m:r>
                              </m:sup>
                            </m:sSubSup>
                          </m:oMath>
                        </m:oMathPara>
                      </a14:m>
                      <a:endParaRPr lang="ko-KR" altLang="en-US" sz="1000" dirty="0"/>
                    </a:p>
                  </p:txBody>
                </p:sp>
              </mc:Choice>
              <mc:Fallback xmlns="">
                <p:sp>
                  <p:nvSpPr>
                    <p:cNvPr id="60" name="TextBox 59">
                      <a:extLst>
                        <a:ext uri="{FF2B5EF4-FFF2-40B4-BE49-F238E27FC236}">
                          <a16:creationId xmlns:a16="http://schemas.microsoft.com/office/drawing/2014/main" id="{AB128339-164C-F424-F8DE-53A8742B1975}"/>
                        </a:ext>
                      </a:extLst>
                    </p:cNvPr>
                    <p:cNvSpPr txBox="1">
                      <a:spLocks noRot="1" noChangeAspect="1" noMove="1" noResize="1" noEditPoints="1" noAdjustHandles="1" noChangeArrowheads="1" noChangeShapeType="1" noTextEdit="1"/>
                    </p:cNvSpPr>
                    <p:nvPr/>
                  </p:nvSpPr>
                  <p:spPr>
                    <a:xfrm>
                      <a:off x="851779" y="4928756"/>
                      <a:ext cx="338554" cy="260777"/>
                    </a:xfrm>
                    <a:prstGeom prst="rect">
                      <a:avLst/>
                    </a:prstGeom>
                    <a:blipFill>
                      <a:blip r:embed="rId4"/>
                      <a:stretch>
                        <a:fillRect/>
                      </a:stretch>
                    </a:blipFill>
                  </p:spPr>
                  <p:txBody>
                    <a:bodyPr/>
                    <a:lstStyle/>
                    <a:p>
                      <a:r>
                        <a:rPr lang="ko-KR" altLang="en-US">
                          <a:noFill/>
                        </a:rPr>
                        <a:t> </a:t>
                      </a:r>
                    </a:p>
                  </p:txBody>
                </p:sp>
              </mc:Fallback>
            </mc:AlternateContent>
          </p:grpSp>
          <p:grpSp>
            <p:nvGrpSpPr>
              <p:cNvPr id="65" name="그룹 64">
                <a:extLst>
                  <a:ext uri="{FF2B5EF4-FFF2-40B4-BE49-F238E27FC236}">
                    <a16:creationId xmlns:a16="http://schemas.microsoft.com/office/drawing/2014/main" id="{0E6AD669-40A6-8026-28EA-92DA2334292E}"/>
                  </a:ext>
                </a:extLst>
              </p:cNvPr>
              <p:cNvGrpSpPr/>
              <p:nvPr/>
            </p:nvGrpSpPr>
            <p:grpSpPr>
              <a:xfrm>
                <a:off x="807858" y="4954680"/>
                <a:ext cx="339280" cy="2098172"/>
                <a:chOff x="851779" y="4928756"/>
                <a:chExt cx="339280" cy="2098172"/>
              </a:xfrm>
            </p:grpSpPr>
            <p:sp>
              <p:nvSpPr>
                <p:cNvPr id="66" name="TextBox 65">
                  <a:extLst>
                    <a:ext uri="{FF2B5EF4-FFF2-40B4-BE49-F238E27FC236}">
                      <a16:creationId xmlns:a16="http://schemas.microsoft.com/office/drawing/2014/main" id="{8F02C43A-EE86-D5BB-09A1-DF3F3D2A8E1A}"/>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sheepdog</a:t>
                  </a:r>
                  <a:endParaRPr lang="ko-KR" altLang="en-US" sz="1000" dirty="0"/>
                </a:p>
              </p:txBody>
            </p:sp>
            <p:grpSp>
              <p:nvGrpSpPr>
                <p:cNvPr id="67" name="그룹 66">
                  <a:extLst>
                    <a:ext uri="{FF2B5EF4-FFF2-40B4-BE49-F238E27FC236}">
                      <a16:creationId xmlns:a16="http://schemas.microsoft.com/office/drawing/2014/main" id="{434E95A0-F645-5B1D-EA5F-69C6F624EDED}"/>
                    </a:ext>
                  </a:extLst>
                </p:cNvPr>
                <p:cNvGrpSpPr/>
                <p:nvPr/>
              </p:nvGrpSpPr>
              <p:grpSpPr>
                <a:xfrm>
                  <a:off x="914400" y="5189853"/>
                  <a:ext cx="214171" cy="857456"/>
                  <a:chOff x="301841" y="4171205"/>
                  <a:chExt cx="214171" cy="857456"/>
                </a:xfrm>
                <a:solidFill>
                  <a:srgbClr val="F2AC9D"/>
                </a:solidFill>
              </p:grpSpPr>
              <p:sp>
                <p:nvSpPr>
                  <p:cNvPr id="69" name="직사각형 68">
                    <a:extLst>
                      <a:ext uri="{FF2B5EF4-FFF2-40B4-BE49-F238E27FC236}">
                        <a16:creationId xmlns:a16="http://schemas.microsoft.com/office/drawing/2014/main" id="{A40A1A6E-C497-21FA-92BD-8EA6733E7BD5}"/>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직사각형 69">
                    <a:extLst>
                      <a:ext uri="{FF2B5EF4-FFF2-40B4-BE49-F238E27FC236}">
                        <a16:creationId xmlns:a16="http://schemas.microsoft.com/office/drawing/2014/main" id="{CFEBAB71-41FC-C08B-118E-05FC2E9BE28F}"/>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직사각형 70">
                    <a:extLst>
                      <a:ext uri="{FF2B5EF4-FFF2-40B4-BE49-F238E27FC236}">
                        <a16:creationId xmlns:a16="http://schemas.microsoft.com/office/drawing/2014/main" id="{5EAFAEF6-5DA9-1E2E-64B8-78CAF6A5261A}"/>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직사각형 71">
                    <a:extLst>
                      <a:ext uri="{FF2B5EF4-FFF2-40B4-BE49-F238E27FC236}">
                        <a16:creationId xmlns:a16="http://schemas.microsoft.com/office/drawing/2014/main" id="{67F8520B-A587-FDA7-109E-76738E53428D}"/>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1413A51B-B6FB-CCD6-3E5E-4C3B70418118}"/>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2</m:t>
                                </m:r>
                              </m:sup>
                            </m:sSubSup>
                          </m:oMath>
                        </m:oMathPara>
                      </a14:m>
                      <a:endParaRPr lang="ko-KR" altLang="en-US" sz="1000" dirty="0"/>
                    </a:p>
                  </p:txBody>
                </p:sp>
              </mc:Choice>
              <mc:Fallback xmlns="">
                <p:sp>
                  <p:nvSpPr>
                    <p:cNvPr id="68" name="TextBox 67">
                      <a:extLst>
                        <a:ext uri="{FF2B5EF4-FFF2-40B4-BE49-F238E27FC236}">
                          <a16:creationId xmlns:a16="http://schemas.microsoft.com/office/drawing/2014/main" id="{1413A51B-B6FB-CCD6-3E5E-4C3B70418118}"/>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5"/>
                      <a:stretch>
                        <a:fillRect/>
                      </a:stretch>
                    </a:blipFill>
                  </p:spPr>
                  <p:txBody>
                    <a:bodyPr/>
                    <a:lstStyle/>
                    <a:p>
                      <a:r>
                        <a:rPr lang="ko-KR" altLang="en-US">
                          <a:noFill/>
                        </a:rPr>
                        <a:t> </a:t>
                      </a:r>
                    </a:p>
                  </p:txBody>
                </p:sp>
              </mc:Fallback>
            </mc:AlternateContent>
          </p:grpSp>
          <p:grpSp>
            <p:nvGrpSpPr>
              <p:cNvPr id="73" name="그룹 72">
                <a:extLst>
                  <a:ext uri="{FF2B5EF4-FFF2-40B4-BE49-F238E27FC236}">
                    <a16:creationId xmlns:a16="http://schemas.microsoft.com/office/drawing/2014/main" id="{AC2288CE-21A1-2A50-C738-E346EEBAD56E}"/>
                  </a:ext>
                </a:extLst>
              </p:cNvPr>
              <p:cNvGrpSpPr/>
              <p:nvPr/>
            </p:nvGrpSpPr>
            <p:grpSpPr>
              <a:xfrm>
                <a:off x="1039393" y="4954680"/>
                <a:ext cx="339280" cy="2098172"/>
                <a:chOff x="851779" y="4928756"/>
                <a:chExt cx="339280" cy="2098172"/>
              </a:xfrm>
            </p:grpSpPr>
            <p:sp>
              <p:nvSpPr>
                <p:cNvPr id="74" name="TextBox 73">
                  <a:extLst>
                    <a:ext uri="{FF2B5EF4-FFF2-40B4-BE49-F238E27FC236}">
                      <a16:creationId xmlns:a16="http://schemas.microsoft.com/office/drawing/2014/main" id="{D619047D-C64A-E2C6-5A3F-FBC7A0291A45}"/>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is</a:t>
                  </a:r>
                  <a:endParaRPr lang="ko-KR" altLang="en-US" sz="1000" dirty="0"/>
                </a:p>
              </p:txBody>
            </p:sp>
            <p:grpSp>
              <p:nvGrpSpPr>
                <p:cNvPr id="75" name="그룹 74">
                  <a:extLst>
                    <a:ext uri="{FF2B5EF4-FFF2-40B4-BE49-F238E27FC236}">
                      <a16:creationId xmlns:a16="http://schemas.microsoft.com/office/drawing/2014/main" id="{36323DAC-D925-4C1D-F6B1-241CF19E5866}"/>
                    </a:ext>
                  </a:extLst>
                </p:cNvPr>
                <p:cNvGrpSpPr/>
                <p:nvPr/>
              </p:nvGrpSpPr>
              <p:grpSpPr>
                <a:xfrm>
                  <a:off x="914400" y="5189853"/>
                  <a:ext cx="214171" cy="857456"/>
                  <a:chOff x="301841" y="4171205"/>
                  <a:chExt cx="214171" cy="857456"/>
                </a:xfrm>
                <a:solidFill>
                  <a:srgbClr val="F2AC9D"/>
                </a:solidFill>
              </p:grpSpPr>
              <p:sp>
                <p:nvSpPr>
                  <p:cNvPr id="77" name="직사각형 76">
                    <a:extLst>
                      <a:ext uri="{FF2B5EF4-FFF2-40B4-BE49-F238E27FC236}">
                        <a16:creationId xmlns:a16="http://schemas.microsoft.com/office/drawing/2014/main" id="{7AE7FC03-617E-395A-FF0E-D9EAADAB3943}"/>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직사각형 77">
                    <a:extLst>
                      <a:ext uri="{FF2B5EF4-FFF2-40B4-BE49-F238E27FC236}">
                        <a16:creationId xmlns:a16="http://schemas.microsoft.com/office/drawing/2014/main" id="{D23E0456-5C2D-5960-3837-684A2BA778EA}"/>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직사각형 78">
                    <a:extLst>
                      <a:ext uri="{FF2B5EF4-FFF2-40B4-BE49-F238E27FC236}">
                        <a16:creationId xmlns:a16="http://schemas.microsoft.com/office/drawing/2014/main" id="{19B6DC03-CED3-2DA3-41EC-5035E6176677}"/>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직사각형 79">
                    <a:extLst>
                      <a:ext uri="{FF2B5EF4-FFF2-40B4-BE49-F238E27FC236}">
                        <a16:creationId xmlns:a16="http://schemas.microsoft.com/office/drawing/2014/main" id="{9627F2B7-9D33-9314-C6A5-4E3008BAD9B2}"/>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C25905A-2E7F-4807-A9A0-EC534635433F}"/>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3</m:t>
                                </m:r>
                              </m:sup>
                            </m:sSubSup>
                          </m:oMath>
                        </m:oMathPara>
                      </a14:m>
                      <a:endParaRPr lang="ko-KR" altLang="en-US" sz="1000" dirty="0"/>
                    </a:p>
                  </p:txBody>
                </p:sp>
              </mc:Choice>
              <mc:Fallback xmlns="">
                <p:sp>
                  <p:nvSpPr>
                    <p:cNvPr id="76" name="TextBox 75">
                      <a:extLst>
                        <a:ext uri="{FF2B5EF4-FFF2-40B4-BE49-F238E27FC236}">
                          <a16:creationId xmlns:a16="http://schemas.microsoft.com/office/drawing/2014/main" id="{9C25905A-2E7F-4807-A9A0-EC534635433F}"/>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6"/>
                      <a:stretch>
                        <a:fillRect/>
                      </a:stretch>
                    </a:blipFill>
                  </p:spPr>
                  <p:txBody>
                    <a:bodyPr/>
                    <a:lstStyle/>
                    <a:p>
                      <a:r>
                        <a:rPr lang="ko-KR" altLang="en-US">
                          <a:noFill/>
                        </a:rPr>
                        <a:t> </a:t>
                      </a:r>
                    </a:p>
                  </p:txBody>
                </p:sp>
              </mc:Fallback>
            </mc:AlternateContent>
          </p:grpSp>
          <p:grpSp>
            <p:nvGrpSpPr>
              <p:cNvPr id="81" name="그룹 80">
                <a:extLst>
                  <a:ext uri="{FF2B5EF4-FFF2-40B4-BE49-F238E27FC236}">
                    <a16:creationId xmlns:a16="http://schemas.microsoft.com/office/drawing/2014/main" id="{E0E98A10-5DB3-84E9-EB76-99319E5E3924}"/>
                  </a:ext>
                </a:extLst>
              </p:cNvPr>
              <p:cNvGrpSpPr/>
              <p:nvPr/>
            </p:nvGrpSpPr>
            <p:grpSpPr>
              <a:xfrm>
                <a:off x="1269542" y="4954287"/>
                <a:ext cx="339280" cy="2098172"/>
                <a:chOff x="851779" y="4928756"/>
                <a:chExt cx="339280" cy="2098172"/>
              </a:xfrm>
            </p:grpSpPr>
            <p:sp>
              <p:nvSpPr>
                <p:cNvPr id="82" name="TextBox 81">
                  <a:extLst>
                    <a:ext uri="{FF2B5EF4-FFF2-40B4-BE49-F238E27FC236}">
                      <a16:creationId xmlns:a16="http://schemas.microsoft.com/office/drawing/2014/main" id="{511490FA-034A-CBA9-F831-C193BAB7138B}"/>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so</a:t>
                  </a:r>
                  <a:endParaRPr lang="ko-KR" altLang="en-US" sz="1000" dirty="0"/>
                </a:p>
              </p:txBody>
            </p:sp>
            <p:grpSp>
              <p:nvGrpSpPr>
                <p:cNvPr id="83" name="그룹 82">
                  <a:extLst>
                    <a:ext uri="{FF2B5EF4-FFF2-40B4-BE49-F238E27FC236}">
                      <a16:creationId xmlns:a16="http://schemas.microsoft.com/office/drawing/2014/main" id="{3DB467AF-CD9A-FC55-5668-802717CB9422}"/>
                    </a:ext>
                  </a:extLst>
                </p:cNvPr>
                <p:cNvGrpSpPr/>
                <p:nvPr/>
              </p:nvGrpSpPr>
              <p:grpSpPr>
                <a:xfrm>
                  <a:off x="914400" y="5189853"/>
                  <a:ext cx="214171" cy="857456"/>
                  <a:chOff x="301841" y="4171205"/>
                  <a:chExt cx="214171" cy="857456"/>
                </a:xfrm>
                <a:solidFill>
                  <a:srgbClr val="F2AC9D"/>
                </a:solidFill>
              </p:grpSpPr>
              <p:sp>
                <p:nvSpPr>
                  <p:cNvPr id="85" name="직사각형 84">
                    <a:extLst>
                      <a:ext uri="{FF2B5EF4-FFF2-40B4-BE49-F238E27FC236}">
                        <a16:creationId xmlns:a16="http://schemas.microsoft.com/office/drawing/2014/main" id="{6F9510B7-E2CB-B5B7-04B5-CA67AB1C3A13}"/>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직사각형 85">
                    <a:extLst>
                      <a:ext uri="{FF2B5EF4-FFF2-40B4-BE49-F238E27FC236}">
                        <a16:creationId xmlns:a16="http://schemas.microsoft.com/office/drawing/2014/main" id="{E0BC646D-66EE-614C-6C3B-F09000F5CB82}"/>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직사각형 86">
                    <a:extLst>
                      <a:ext uri="{FF2B5EF4-FFF2-40B4-BE49-F238E27FC236}">
                        <a16:creationId xmlns:a16="http://schemas.microsoft.com/office/drawing/2014/main" id="{45E94611-E73D-900D-7306-67D27014C91E}"/>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직사각형 87">
                    <a:extLst>
                      <a:ext uri="{FF2B5EF4-FFF2-40B4-BE49-F238E27FC236}">
                        <a16:creationId xmlns:a16="http://schemas.microsoft.com/office/drawing/2014/main" id="{6DB0D8F6-E016-B20F-EA05-EF8ADC673E0D}"/>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51CF2606-E72F-8764-3DD0-B0B22B46748B}"/>
                        </a:ext>
                      </a:extLst>
                    </p:cNvPr>
                    <p:cNvSpPr txBox="1"/>
                    <p:nvPr/>
                  </p:nvSpPr>
                  <p:spPr>
                    <a:xfrm>
                      <a:off x="851779" y="4928756"/>
                      <a:ext cx="338554" cy="26045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4</m:t>
                                </m:r>
                              </m:sup>
                            </m:sSubSup>
                          </m:oMath>
                        </m:oMathPara>
                      </a14:m>
                      <a:endParaRPr lang="ko-KR" altLang="en-US" sz="1000" dirty="0"/>
                    </a:p>
                  </p:txBody>
                </p:sp>
              </mc:Choice>
              <mc:Fallback xmlns="">
                <p:sp>
                  <p:nvSpPr>
                    <p:cNvPr id="84" name="TextBox 83">
                      <a:extLst>
                        <a:ext uri="{FF2B5EF4-FFF2-40B4-BE49-F238E27FC236}">
                          <a16:creationId xmlns:a16="http://schemas.microsoft.com/office/drawing/2014/main" id="{51CF2606-E72F-8764-3DD0-B0B22B46748B}"/>
                        </a:ext>
                      </a:extLst>
                    </p:cNvPr>
                    <p:cNvSpPr txBox="1">
                      <a:spLocks noRot="1" noChangeAspect="1" noMove="1" noResize="1" noEditPoints="1" noAdjustHandles="1" noChangeArrowheads="1" noChangeShapeType="1" noTextEdit="1"/>
                    </p:cNvSpPr>
                    <p:nvPr/>
                  </p:nvSpPr>
                  <p:spPr>
                    <a:xfrm>
                      <a:off x="851779" y="4928756"/>
                      <a:ext cx="338554" cy="260456"/>
                    </a:xfrm>
                    <a:prstGeom prst="rect">
                      <a:avLst/>
                    </a:prstGeom>
                    <a:blipFill>
                      <a:blip r:embed="rId7"/>
                      <a:stretch>
                        <a:fillRect/>
                      </a:stretch>
                    </a:blipFill>
                  </p:spPr>
                  <p:txBody>
                    <a:bodyPr/>
                    <a:lstStyle/>
                    <a:p>
                      <a:r>
                        <a:rPr lang="ko-KR" altLang="en-US">
                          <a:noFill/>
                        </a:rPr>
                        <a:t> </a:t>
                      </a:r>
                    </a:p>
                  </p:txBody>
                </p:sp>
              </mc:Fallback>
            </mc:AlternateContent>
          </p:grpSp>
          <p:grpSp>
            <p:nvGrpSpPr>
              <p:cNvPr id="89" name="그룹 88">
                <a:extLst>
                  <a:ext uri="{FF2B5EF4-FFF2-40B4-BE49-F238E27FC236}">
                    <a16:creationId xmlns:a16="http://schemas.microsoft.com/office/drawing/2014/main" id="{94975664-D3F5-9DAA-0782-FA76A796E873}"/>
                  </a:ext>
                </a:extLst>
              </p:cNvPr>
              <p:cNvGrpSpPr/>
              <p:nvPr/>
            </p:nvGrpSpPr>
            <p:grpSpPr>
              <a:xfrm>
                <a:off x="1501011" y="4954287"/>
                <a:ext cx="339280" cy="2098172"/>
                <a:chOff x="851779" y="4928756"/>
                <a:chExt cx="339280" cy="2098172"/>
              </a:xfrm>
            </p:grpSpPr>
            <p:sp>
              <p:nvSpPr>
                <p:cNvPr id="90" name="TextBox 89">
                  <a:extLst>
                    <a:ext uri="{FF2B5EF4-FFF2-40B4-BE49-F238E27FC236}">
                      <a16:creationId xmlns:a16="http://schemas.microsoft.com/office/drawing/2014/main" id="{A64B9E1D-C412-583D-5E1F-627576617CFC}"/>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affectionate</a:t>
                  </a:r>
                  <a:endParaRPr lang="ko-KR" altLang="en-US" sz="1000" dirty="0"/>
                </a:p>
              </p:txBody>
            </p:sp>
            <p:grpSp>
              <p:nvGrpSpPr>
                <p:cNvPr id="91" name="그룹 90">
                  <a:extLst>
                    <a:ext uri="{FF2B5EF4-FFF2-40B4-BE49-F238E27FC236}">
                      <a16:creationId xmlns:a16="http://schemas.microsoft.com/office/drawing/2014/main" id="{1B2DF899-F745-1B37-3737-A97F0899C651}"/>
                    </a:ext>
                  </a:extLst>
                </p:cNvPr>
                <p:cNvGrpSpPr/>
                <p:nvPr/>
              </p:nvGrpSpPr>
              <p:grpSpPr>
                <a:xfrm>
                  <a:off x="914400" y="5189853"/>
                  <a:ext cx="214171" cy="857456"/>
                  <a:chOff x="301841" y="4171205"/>
                  <a:chExt cx="214171" cy="857456"/>
                </a:xfrm>
                <a:solidFill>
                  <a:srgbClr val="F2AC9D"/>
                </a:solidFill>
              </p:grpSpPr>
              <p:sp>
                <p:nvSpPr>
                  <p:cNvPr id="93" name="직사각형 92">
                    <a:extLst>
                      <a:ext uri="{FF2B5EF4-FFF2-40B4-BE49-F238E27FC236}">
                        <a16:creationId xmlns:a16="http://schemas.microsoft.com/office/drawing/2014/main" id="{D29AF12A-A623-5CAB-963A-558C23D2D079}"/>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a:extLst>
                      <a:ext uri="{FF2B5EF4-FFF2-40B4-BE49-F238E27FC236}">
                        <a16:creationId xmlns:a16="http://schemas.microsoft.com/office/drawing/2014/main" id="{A30AFDD2-7D2A-2A75-D645-274F1E4EF747}"/>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a:extLst>
                      <a:ext uri="{FF2B5EF4-FFF2-40B4-BE49-F238E27FC236}">
                        <a16:creationId xmlns:a16="http://schemas.microsoft.com/office/drawing/2014/main" id="{187EF1BE-151D-CB02-FB04-549DF28E0B9E}"/>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직사각형 95">
                    <a:extLst>
                      <a:ext uri="{FF2B5EF4-FFF2-40B4-BE49-F238E27FC236}">
                        <a16:creationId xmlns:a16="http://schemas.microsoft.com/office/drawing/2014/main" id="{9E871DF2-5A96-60B8-75A7-27AEE4E21ABF}"/>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FAF2E2AB-C9E4-3D69-86FB-EDAA29D2435E}"/>
                        </a:ext>
                      </a:extLst>
                    </p:cNvPr>
                    <p:cNvSpPr txBox="1"/>
                    <p:nvPr/>
                  </p:nvSpPr>
                  <p:spPr>
                    <a:xfrm>
                      <a:off x="851779" y="4928756"/>
                      <a:ext cx="338554" cy="2632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5</m:t>
                                </m:r>
                              </m:sup>
                            </m:sSubSup>
                          </m:oMath>
                        </m:oMathPara>
                      </a14:m>
                      <a:endParaRPr lang="ko-KR" altLang="en-US" sz="1000" dirty="0"/>
                    </a:p>
                  </p:txBody>
                </p:sp>
              </mc:Choice>
              <mc:Fallback xmlns="">
                <p:sp>
                  <p:nvSpPr>
                    <p:cNvPr id="92" name="TextBox 91">
                      <a:extLst>
                        <a:ext uri="{FF2B5EF4-FFF2-40B4-BE49-F238E27FC236}">
                          <a16:creationId xmlns:a16="http://schemas.microsoft.com/office/drawing/2014/main" id="{FAF2E2AB-C9E4-3D69-86FB-EDAA29D2435E}"/>
                        </a:ext>
                      </a:extLst>
                    </p:cNvPr>
                    <p:cNvSpPr txBox="1">
                      <a:spLocks noRot="1" noChangeAspect="1" noMove="1" noResize="1" noEditPoints="1" noAdjustHandles="1" noChangeArrowheads="1" noChangeShapeType="1" noTextEdit="1"/>
                    </p:cNvSpPr>
                    <p:nvPr/>
                  </p:nvSpPr>
                  <p:spPr>
                    <a:xfrm>
                      <a:off x="851779" y="4928756"/>
                      <a:ext cx="338554" cy="263277"/>
                    </a:xfrm>
                    <a:prstGeom prst="rect">
                      <a:avLst/>
                    </a:prstGeom>
                    <a:blipFill>
                      <a:blip r:embed="rId8"/>
                      <a:stretch>
                        <a:fillRect/>
                      </a:stretch>
                    </a:blipFill>
                  </p:spPr>
                  <p:txBody>
                    <a:bodyPr/>
                    <a:lstStyle/>
                    <a:p>
                      <a:r>
                        <a:rPr lang="ko-KR" altLang="en-US">
                          <a:noFill/>
                        </a:rPr>
                        <a:t> </a:t>
                      </a:r>
                    </a:p>
                  </p:txBody>
                </p:sp>
              </mc:Fallback>
            </mc:AlternateContent>
          </p:grpSp>
        </p:grpSp>
        <p:grpSp>
          <p:nvGrpSpPr>
            <p:cNvPr id="98" name="그룹 97">
              <a:extLst>
                <a:ext uri="{FF2B5EF4-FFF2-40B4-BE49-F238E27FC236}">
                  <a16:creationId xmlns:a16="http://schemas.microsoft.com/office/drawing/2014/main" id="{5E50DD9C-6DC6-BC8A-D90E-743E78FC3308}"/>
                </a:ext>
              </a:extLst>
            </p:cNvPr>
            <p:cNvGrpSpPr/>
            <p:nvPr/>
          </p:nvGrpSpPr>
          <p:grpSpPr>
            <a:xfrm>
              <a:off x="6235450" y="4144039"/>
              <a:ext cx="1494777" cy="2098565"/>
              <a:chOff x="345514" y="4954287"/>
              <a:chExt cx="1494777" cy="2098565"/>
            </a:xfrm>
          </p:grpSpPr>
          <p:grpSp>
            <p:nvGrpSpPr>
              <p:cNvPr id="99" name="그룹 98">
                <a:extLst>
                  <a:ext uri="{FF2B5EF4-FFF2-40B4-BE49-F238E27FC236}">
                    <a16:creationId xmlns:a16="http://schemas.microsoft.com/office/drawing/2014/main" id="{68531532-0CDB-AF28-EAFB-B813EDCD8F7B}"/>
                  </a:ext>
                </a:extLst>
              </p:cNvPr>
              <p:cNvGrpSpPr/>
              <p:nvPr/>
            </p:nvGrpSpPr>
            <p:grpSpPr>
              <a:xfrm>
                <a:off x="345514" y="4954680"/>
                <a:ext cx="339280" cy="2098172"/>
                <a:chOff x="851779" y="4928756"/>
                <a:chExt cx="339280" cy="2098172"/>
              </a:xfrm>
            </p:grpSpPr>
            <p:sp>
              <p:nvSpPr>
                <p:cNvPr id="140" name="TextBox 139">
                  <a:extLst>
                    <a:ext uri="{FF2B5EF4-FFF2-40B4-BE49-F238E27FC236}">
                      <a16:creationId xmlns:a16="http://schemas.microsoft.com/office/drawing/2014/main" id="{765719B8-16C3-1F7B-4793-2E95595BD8A1}"/>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The</a:t>
                  </a:r>
                  <a:endParaRPr lang="ko-KR" altLang="en-US" sz="1000" dirty="0"/>
                </a:p>
              </p:txBody>
            </p:sp>
            <p:grpSp>
              <p:nvGrpSpPr>
                <p:cNvPr id="141" name="그룹 140">
                  <a:extLst>
                    <a:ext uri="{FF2B5EF4-FFF2-40B4-BE49-F238E27FC236}">
                      <a16:creationId xmlns:a16="http://schemas.microsoft.com/office/drawing/2014/main" id="{6B1FD755-A341-06E4-F9F7-BB6E1F9C7064}"/>
                    </a:ext>
                  </a:extLst>
                </p:cNvPr>
                <p:cNvGrpSpPr/>
                <p:nvPr/>
              </p:nvGrpSpPr>
              <p:grpSpPr>
                <a:xfrm>
                  <a:off x="914400" y="5189853"/>
                  <a:ext cx="214171" cy="857456"/>
                  <a:chOff x="301841" y="4171205"/>
                  <a:chExt cx="214171" cy="857456"/>
                </a:xfrm>
                <a:solidFill>
                  <a:srgbClr val="F2AC9D"/>
                </a:solidFill>
              </p:grpSpPr>
              <p:sp>
                <p:nvSpPr>
                  <p:cNvPr id="143" name="직사각형 142">
                    <a:extLst>
                      <a:ext uri="{FF2B5EF4-FFF2-40B4-BE49-F238E27FC236}">
                        <a16:creationId xmlns:a16="http://schemas.microsoft.com/office/drawing/2014/main" id="{3E85AFCF-0D98-8A4B-DA37-58EEB6D24748}"/>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4" name="직사각형 143">
                    <a:extLst>
                      <a:ext uri="{FF2B5EF4-FFF2-40B4-BE49-F238E27FC236}">
                        <a16:creationId xmlns:a16="http://schemas.microsoft.com/office/drawing/2014/main" id="{CDB19F27-EE14-3CD7-0A5C-0BDE08C78245}"/>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직사각형 144">
                    <a:extLst>
                      <a:ext uri="{FF2B5EF4-FFF2-40B4-BE49-F238E27FC236}">
                        <a16:creationId xmlns:a16="http://schemas.microsoft.com/office/drawing/2014/main" id="{EF4C20B2-E62D-9845-F16E-B4D4478A421C}"/>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6" name="직사각형 145">
                    <a:extLst>
                      <a:ext uri="{FF2B5EF4-FFF2-40B4-BE49-F238E27FC236}">
                        <a16:creationId xmlns:a16="http://schemas.microsoft.com/office/drawing/2014/main" id="{66A3E5CB-FD3F-A5D3-0BAB-32ABC5B8409F}"/>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E2E2B374-BE01-B22C-503C-CEC4E3BF1353}"/>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0</m:t>
                                </m:r>
                              </m:sup>
                            </m:sSubSup>
                          </m:oMath>
                        </m:oMathPara>
                      </a14:m>
                      <a:endParaRPr lang="ko-KR" altLang="en-US" sz="1000" dirty="0"/>
                    </a:p>
                  </p:txBody>
                </p:sp>
              </mc:Choice>
              <mc:Fallback xmlns="">
                <p:sp>
                  <p:nvSpPr>
                    <p:cNvPr id="142" name="TextBox 141">
                      <a:extLst>
                        <a:ext uri="{FF2B5EF4-FFF2-40B4-BE49-F238E27FC236}">
                          <a16:creationId xmlns:a16="http://schemas.microsoft.com/office/drawing/2014/main" id="{E2E2B374-BE01-B22C-503C-CEC4E3BF1353}"/>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3"/>
                      <a:stretch>
                        <a:fillRect/>
                      </a:stretch>
                    </a:blipFill>
                  </p:spPr>
                  <p:txBody>
                    <a:bodyPr/>
                    <a:lstStyle/>
                    <a:p>
                      <a:r>
                        <a:rPr lang="ko-KR" altLang="en-US">
                          <a:noFill/>
                        </a:rPr>
                        <a:t> </a:t>
                      </a:r>
                    </a:p>
                  </p:txBody>
                </p:sp>
              </mc:Fallback>
            </mc:AlternateContent>
          </p:grpSp>
          <p:grpSp>
            <p:nvGrpSpPr>
              <p:cNvPr id="100" name="그룹 99">
                <a:extLst>
                  <a:ext uri="{FF2B5EF4-FFF2-40B4-BE49-F238E27FC236}">
                    <a16:creationId xmlns:a16="http://schemas.microsoft.com/office/drawing/2014/main" id="{74AAB509-30C9-E2FC-CDEA-71A482C81104}"/>
                  </a:ext>
                </a:extLst>
              </p:cNvPr>
              <p:cNvGrpSpPr/>
              <p:nvPr/>
            </p:nvGrpSpPr>
            <p:grpSpPr>
              <a:xfrm>
                <a:off x="577049" y="4954680"/>
                <a:ext cx="339280" cy="2098172"/>
                <a:chOff x="851779" y="4928756"/>
                <a:chExt cx="339280" cy="2098172"/>
              </a:xfrm>
            </p:grpSpPr>
            <p:sp>
              <p:nvSpPr>
                <p:cNvPr id="133" name="TextBox 132">
                  <a:extLst>
                    <a:ext uri="{FF2B5EF4-FFF2-40B4-BE49-F238E27FC236}">
                      <a16:creationId xmlns:a16="http://schemas.microsoft.com/office/drawing/2014/main" id="{12492678-7753-20C6-372D-264EFD8C91DC}"/>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err="1"/>
                    <a:t>shetland</a:t>
                  </a:r>
                  <a:endParaRPr lang="ko-KR" altLang="en-US" sz="1000" dirty="0"/>
                </a:p>
              </p:txBody>
            </p:sp>
            <p:grpSp>
              <p:nvGrpSpPr>
                <p:cNvPr id="134" name="그룹 133">
                  <a:extLst>
                    <a:ext uri="{FF2B5EF4-FFF2-40B4-BE49-F238E27FC236}">
                      <a16:creationId xmlns:a16="http://schemas.microsoft.com/office/drawing/2014/main" id="{59E1E471-781C-7CEB-6735-A149799A4EF1}"/>
                    </a:ext>
                  </a:extLst>
                </p:cNvPr>
                <p:cNvGrpSpPr/>
                <p:nvPr/>
              </p:nvGrpSpPr>
              <p:grpSpPr>
                <a:xfrm>
                  <a:off x="914400" y="5189853"/>
                  <a:ext cx="214171" cy="857456"/>
                  <a:chOff x="301841" y="4171205"/>
                  <a:chExt cx="214171" cy="857456"/>
                </a:xfrm>
                <a:solidFill>
                  <a:srgbClr val="F2AC9D"/>
                </a:solidFill>
              </p:grpSpPr>
              <p:sp>
                <p:nvSpPr>
                  <p:cNvPr id="136" name="직사각형 135">
                    <a:extLst>
                      <a:ext uri="{FF2B5EF4-FFF2-40B4-BE49-F238E27FC236}">
                        <a16:creationId xmlns:a16="http://schemas.microsoft.com/office/drawing/2014/main" id="{14D131E5-7FD1-AEB7-3AFC-7DF702DB285C}"/>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7" name="직사각형 136">
                    <a:extLst>
                      <a:ext uri="{FF2B5EF4-FFF2-40B4-BE49-F238E27FC236}">
                        <a16:creationId xmlns:a16="http://schemas.microsoft.com/office/drawing/2014/main" id="{ED4BE110-9BBB-32BF-475B-787C0AF80C78}"/>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8" name="직사각형 137">
                    <a:extLst>
                      <a:ext uri="{FF2B5EF4-FFF2-40B4-BE49-F238E27FC236}">
                        <a16:creationId xmlns:a16="http://schemas.microsoft.com/office/drawing/2014/main" id="{A2B78434-37CF-2FD9-AD69-041EA4BAE2B8}"/>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9" name="직사각형 138">
                    <a:extLst>
                      <a:ext uri="{FF2B5EF4-FFF2-40B4-BE49-F238E27FC236}">
                        <a16:creationId xmlns:a16="http://schemas.microsoft.com/office/drawing/2014/main" id="{696FDD2F-82DA-FA37-F002-9CBD47BB01F4}"/>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B047508F-5F9C-476D-1668-28F058314E53}"/>
                        </a:ext>
                      </a:extLst>
                    </p:cNvPr>
                    <p:cNvSpPr txBox="1"/>
                    <p:nvPr/>
                  </p:nvSpPr>
                  <p:spPr>
                    <a:xfrm>
                      <a:off x="851779" y="4928756"/>
                      <a:ext cx="338554" cy="260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1</m:t>
                                </m:r>
                              </m:sup>
                            </m:sSubSup>
                          </m:oMath>
                        </m:oMathPara>
                      </a14:m>
                      <a:endParaRPr lang="ko-KR" altLang="en-US" sz="1000" dirty="0"/>
                    </a:p>
                  </p:txBody>
                </p:sp>
              </mc:Choice>
              <mc:Fallback xmlns="">
                <p:sp>
                  <p:nvSpPr>
                    <p:cNvPr id="135" name="TextBox 134">
                      <a:extLst>
                        <a:ext uri="{FF2B5EF4-FFF2-40B4-BE49-F238E27FC236}">
                          <a16:creationId xmlns:a16="http://schemas.microsoft.com/office/drawing/2014/main" id="{B047508F-5F9C-476D-1668-28F058314E53}"/>
                        </a:ext>
                      </a:extLst>
                    </p:cNvPr>
                    <p:cNvSpPr txBox="1">
                      <a:spLocks noRot="1" noChangeAspect="1" noMove="1" noResize="1" noEditPoints="1" noAdjustHandles="1" noChangeArrowheads="1" noChangeShapeType="1" noTextEdit="1"/>
                    </p:cNvSpPr>
                    <p:nvPr/>
                  </p:nvSpPr>
                  <p:spPr>
                    <a:xfrm>
                      <a:off x="851779" y="4928756"/>
                      <a:ext cx="338554" cy="260777"/>
                    </a:xfrm>
                    <a:prstGeom prst="rect">
                      <a:avLst/>
                    </a:prstGeom>
                    <a:blipFill>
                      <a:blip r:embed="rId4"/>
                      <a:stretch>
                        <a:fillRect/>
                      </a:stretch>
                    </a:blipFill>
                  </p:spPr>
                  <p:txBody>
                    <a:bodyPr/>
                    <a:lstStyle/>
                    <a:p>
                      <a:r>
                        <a:rPr lang="ko-KR" altLang="en-US">
                          <a:noFill/>
                        </a:rPr>
                        <a:t> </a:t>
                      </a:r>
                    </a:p>
                  </p:txBody>
                </p:sp>
              </mc:Fallback>
            </mc:AlternateContent>
          </p:grpSp>
          <p:grpSp>
            <p:nvGrpSpPr>
              <p:cNvPr id="101" name="그룹 100">
                <a:extLst>
                  <a:ext uri="{FF2B5EF4-FFF2-40B4-BE49-F238E27FC236}">
                    <a16:creationId xmlns:a16="http://schemas.microsoft.com/office/drawing/2014/main" id="{830B69F6-6B18-1D80-5C28-754C3BFABE76}"/>
                  </a:ext>
                </a:extLst>
              </p:cNvPr>
              <p:cNvGrpSpPr/>
              <p:nvPr/>
            </p:nvGrpSpPr>
            <p:grpSpPr>
              <a:xfrm>
                <a:off x="807858" y="4954680"/>
                <a:ext cx="339280" cy="2098172"/>
                <a:chOff x="851779" y="4928756"/>
                <a:chExt cx="339280" cy="2098172"/>
              </a:xfrm>
            </p:grpSpPr>
            <p:sp>
              <p:nvSpPr>
                <p:cNvPr id="126" name="TextBox 125">
                  <a:extLst>
                    <a:ext uri="{FF2B5EF4-FFF2-40B4-BE49-F238E27FC236}">
                      <a16:creationId xmlns:a16="http://schemas.microsoft.com/office/drawing/2014/main" id="{9FB46E36-DEB4-E0CD-2E74-CE56D6F86AE4}"/>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sheepdog</a:t>
                  </a:r>
                  <a:endParaRPr lang="ko-KR" altLang="en-US" sz="1000" dirty="0"/>
                </a:p>
              </p:txBody>
            </p:sp>
            <p:grpSp>
              <p:nvGrpSpPr>
                <p:cNvPr id="127" name="그룹 126">
                  <a:extLst>
                    <a:ext uri="{FF2B5EF4-FFF2-40B4-BE49-F238E27FC236}">
                      <a16:creationId xmlns:a16="http://schemas.microsoft.com/office/drawing/2014/main" id="{3685E179-6BD0-3597-6A7A-116AF278821B}"/>
                    </a:ext>
                  </a:extLst>
                </p:cNvPr>
                <p:cNvGrpSpPr/>
                <p:nvPr/>
              </p:nvGrpSpPr>
              <p:grpSpPr>
                <a:xfrm>
                  <a:off x="914400" y="5189853"/>
                  <a:ext cx="214171" cy="857456"/>
                  <a:chOff x="301841" y="4171205"/>
                  <a:chExt cx="214171" cy="857456"/>
                </a:xfrm>
                <a:solidFill>
                  <a:srgbClr val="F2AC9D"/>
                </a:solidFill>
              </p:grpSpPr>
              <p:sp>
                <p:nvSpPr>
                  <p:cNvPr id="129" name="직사각형 128">
                    <a:extLst>
                      <a:ext uri="{FF2B5EF4-FFF2-40B4-BE49-F238E27FC236}">
                        <a16:creationId xmlns:a16="http://schemas.microsoft.com/office/drawing/2014/main" id="{98FC4B65-A402-3CD3-14CB-E44A9F51660D}"/>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0" name="직사각형 129">
                    <a:extLst>
                      <a:ext uri="{FF2B5EF4-FFF2-40B4-BE49-F238E27FC236}">
                        <a16:creationId xmlns:a16="http://schemas.microsoft.com/office/drawing/2014/main" id="{5AA6D850-3515-4D82-4F5B-A08711AF70E3}"/>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1" name="직사각형 130">
                    <a:extLst>
                      <a:ext uri="{FF2B5EF4-FFF2-40B4-BE49-F238E27FC236}">
                        <a16:creationId xmlns:a16="http://schemas.microsoft.com/office/drawing/2014/main" id="{B236224B-0BC3-0BBD-E39E-A4E2B55EBB50}"/>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직사각형 131">
                    <a:extLst>
                      <a:ext uri="{FF2B5EF4-FFF2-40B4-BE49-F238E27FC236}">
                        <a16:creationId xmlns:a16="http://schemas.microsoft.com/office/drawing/2014/main" id="{1DA5E478-060A-B1F0-B34D-BED6B9FEDC03}"/>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3C7A373C-96B2-8236-7740-37367E82627E}"/>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2</m:t>
                                </m:r>
                              </m:sup>
                            </m:sSubSup>
                          </m:oMath>
                        </m:oMathPara>
                      </a14:m>
                      <a:endParaRPr lang="ko-KR" altLang="en-US" sz="1000" dirty="0"/>
                    </a:p>
                  </p:txBody>
                </p:sp>
              </mc:Choice>
              <mc:Fallback xmlns="">
                <p:sp>
                  <p:nvSpPr>
                    <p:cNvPr id="128" name="TextBox 127">
                      <a:extLst>
                        <a:ext uri="{FF2B5EF4-FFF2-40B4-BE49-F238E27FC236}">
                          <a16:creationId xmlns:a16="http://schemas.microsoft.com/office/drawing/2014/main" id="{3C7A373C-96B2-8236-7740-37367E82627E}"/>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9"/>
                      <a:stretch>
                        <a:fillRect/>
                      </a:stretch>
                    </a:blipFill>
                  </p:spPr>
                  <p:txBody>
                    <a:bodyPr/>
                    <a:lstStyle/>
                    <a:p>
                      <a:r>
                        <a:rPr lang="ko-KR" altLang="en-US">
                          <a:noFill/>
                        </a:rPr>
                        <a:t> </a:t>
                      </a:r>
                    </a:p>
                  </p:txBody>
                </p:sp>
              </mc:Fallback>
            </mc:AlternateContent>
          </p:grpSp>
          <p:grpSp>
            <p:nvGrpSpPr>
              <p:cNvPr id="102" name="그룹 101">
                <a:extLst>
                  <a:ext uri="{FF2B5EF4-FFF2-40B4-BE49-F238E27FC236}">
                    <a16:creationId xmlns:a16="http://schemas.microsoft.com/office/drawing/2014/main" id="{62D65149-F52C-A988-602C-C25F760FE97C}"/>
                  </a:ext>
                </a:extLst>
              </p:cNvPr>
              <p:cNvGrpSpPr/>
              <p:nvPr/>
            </p:nvGrpSpPr>
            <p:grpSpPr>
              <a:xfrm>
                <a:off x="1039393" y="4954680"/>
                <a:ext cx="339280" cy="2098172"/>
                <a:chOff x="851779" y="4928756"/>
                <a:chExt cx="339280" cy="2098172"/>
              </a:xfrm>
            </p:grpSpPr>
            <p:sp>
              <p:nvSpPr>
                <p:cNvPr id="119" name="TextBox 118">
                  <a:extLst>
                    <a:ext uri="{FF2B5EF4-FFF2-40B4-BE49-F238E27FC236}">
                      <a16:creationId xmlns:a16="http://schemas.microsoft.com/office/drawing/2014/main" id="{DCDD7C64-8114-4215-DA7A-FFFC6245C3C2}"/>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is</a:t>
                  </a:r>
                  <a:endParaRPr lang="ko-KR" altLang="en-US" sz="1000" dirty="0"/>
                </a:p>
              </p:txBody>
            </p:sp>
            <p:grpSp>
              <p:nvGrpSpPr>
                <p:cNvPr id="120" name="그룹 119">
                  <a:extLst>
                    <a:ext uri="{FF2B5EF4-FFF2-40B4-BE49-F238E27FC236}">
                      <a16:creationId xmlns:a16="http://schemas.microsoft.com/office/drawing/2014/main" id="{03479BF5-36EC-FCD3-6C0F-2EA152C8201F}"/>
                    </a:ext>
                  </a:extLst>
                </p:cNvPr>
                <p:cNvGrpSpPr/>
                <p:nvPr/>
              </p:nvGrpSpPr>
              <p:grpSpPr>
                <a:xfrm>
                  <a:off x="914400" y="5189853"/>
                  <a:ext cx="214171" cy="857456"/>
                  <a:chOff x="301841" y="4171205"/>
                  <a:chExt cx="214171" cy="857456"/>
                </a:xfrm>
                <a:solidFill>
                  <a:srgbClr val="F2AC9D"/>
                </a:solidFill>
              </p:grpSpPr>
              <p:sp>
                <p:nvSpPr>
                  <p:cNvPr id="122" name="직사각형 121">
                    <a:extLst>
                      <a:ext uri="{FF2B5EF4-FFF2-40B4-BE49-F238E27FC236}">
                        <a16:creationId xmlns:a16="http://schemas.microsoft.com/office/drawing/2014/main" id="{7EEE5AA2-DA2E-451F-8D80-E233B7941E33}"/>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3" name="직사각형 122">
                    <a:extLst>
                      <a:ext uri="{FF2B5EF4-FFF2-40B4-BE49-F238E27FC236}">
                        <a16:creationId xmlns:a16="http://schemas.microsoft.com/office/drawing/2014/main" id="{D5F55EEA-A845-DB1B-CA59-F36EE57889FE}"/>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4" name="직사각형 123">
                    <a:extLst>
                      <a:ext uri="{FF2B5EF4-FFF2-40B4-BE49-F238E27FC236}">
                        <a16:creationId xmlns:a16="http://schemas.microsoft.com/office/drawing/2014/main" id="{50C33E53-5892-D4E0-F66C-17E19E66698A}"/>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5" name="직사각형 124">
                    <a:extLst>
                      <a:ext uri="{FF2B5EF4-FFF2-40B4-BE49-F238E27FC236}">
                        <a16:creationId xmlns:a16="http://schemas.microsoft.com/office/drawing/2014/main" id="{62E81DF3-2D73-FE30-E6DA-62C57A008EC0}"/>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1FE14442-13B4-1129-A825-E13933F1E64D}"/>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3</m:t>
                                </m:r>
                              </m:sup>
                            </m:sSubSup>
                          </m:oMath>
                        </m:oMathPara>
                      </a14:m>
                      <a:endParaRPr lang="ko-KR" altLang="en-US" sz="1000" dirty="0"/>
                    </a:p>
                  </p:txBody>
                </p:sp>
              </mc:Choice>
              <mc:Fallback xmlns="">
                <p:sp>
                  <p:nvSpPr>
                    <p:cNvPr id="121" name="TextBox 120">
                      <a:extLst>
                        <a:ext uri="{FF2B5EF4-FFF2-40B4-BE49-F238E27FC236}">
                          <a16:creationId xmlns:a16="http://schemas.microsoft.com/office/drawing/2014/main" id="{1FE14442-13B4-1129-A825-E13933F1E64D}"/>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10"/>
                      <a:stretch>
                        <a:fillRect/>
                      </a:stretch>
                    </a:blipFill>
                  </p:spPr>
                  <p:txBody>
                    <a:bodyPr/>
                    <a:lstStyle/>
                    <a:p>
                      <a:r>
                        <a:rPr lang="ko-KR" altLang="en-US">
                          <a:noFill/>
                        </a:rPr>
                        <a:t> </a:t>
                      </a:r>
                    </a:p>
                  </p:txBody>
                </p:sp>
              </mc:Fallback>
            </mc:AlternateContent>
          </p:grpSp>
          <p:grpSp>
            <p:nvGrpSpPr>
              <p:cNvPr id="103" name="그룹 102">
                <a:extLst>
                  <a:ext uri="{FF2B5EF4-FFF2-40B4-BE49-F238E27FC236}">
                    <a16:creationId xmlns:a16="http://schemas.microsoft.com/office/drawing/2014/main" id="{5715763D-1FB8-ABA5-E879-F31F63AA60EF}"/>
                  </a:ext>
                </a:extLst>
              </p:cNvPr>
              <p:cNvGrpSpPr/>
              <p:nvPr/>
            </p:nvGrpSpPr>
            <p:grpSpPr>
              <a:xfrm>
                <a:off x="1269542" y="4954287"/>
                <a:ext cx="339280" cy="2098172"/>
                <a:chOff x="851779" y="4928756"/>
                <a:chExt cx="339280" cy="2098172"/>
              </a:xfrm>
            </p:grpSpPr>
            <p:sp>
              <p:nvSpPr>
                <p:cNvPr id="112" name="TextBox 111">
                  <a:extLst>
                    <a:ext uri="{FF2B5EF4-FFF2-40B4-BE49-F238E27FC236}">
                      <a16:creationId xmlns:a16="http://schemas.microsoft.com/office/drawing/2014/main" id="{288AB8B6-854A-97F9-8E92-D87582975A98}"/>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so</a:t>
                  </a:r>
                  <a:endParaRPr lang="ko-KR" altLang="en-US" sz="1000" dirty="0"/>
                </a:p>
              </p:txBody>
            </p:sp>
            <p:grpSp>
              <p:nvGrpSpPr>
                <p:cNvPr id="113" name="그룹 112">
                  <a:extLst>
                    <a:ext uri="{FF2B5EF4-FFF2-40B4-BE49-F238E27FC236}">
                      <a16:creationId xmlns:a16="http://schemas.microsoft.com/office/drawing/2014/main" id="{4CFB05B5-F7B9-3613-B560-C785E65AA38A}"/>
                    </a:ext>
                  </a:extLst>
                </p:cNvPr>
                <p:cNvGrpSpPr/>
                <p:nvPr/>
              </p:nvGrpSpPr>
              <p:grpSpPr>
                <a:xfrm>
                  <a:off x="914400" y="5189853"/>
                  <a:ext cx="214171" cy="857456"/>
                  <a:chOff x="301841" y="4171205"/>
                  <a:chExt cx="214171" cy="857456"/>
                </a:xfrm>
                <a:solidFill>
                  <a:srgbClr val="F2AC9D"/>
                </a:solidFill>
              </p:grpSpPr>
              <p:sp>
                <p:nvSpPr>
                  <p:cNvPr id="115" name="직사각형 114">
                    <a:extLst>
                      <a:ext uri="{FF2B5EF4-FFF2-40B4-BE49-F238E27FC236}">
                        <a16:creationId xmlns:a16="http://schemas.microsoft.com/office/drawing/2014/main" id="{3DFF752D-0D7D-38EB-084B-E89C4CB3FBF1}"/>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6" name="직사각형 115">
                    <a:extLst>
                      <a:ext uri="{FF2B5EF4-FFF2-40B4-BE49-F238E27FC236}">
                        <a16:creationId xmlns:a16="http://schemas.microsoft.com/office/drawing/2014/main" id="{3D7A48EE-020D-E88A-881D-41DD6E7A2472}"/>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7" name="직사각형 116">
                    <a:extLst>
                      <a:ext uri="{FF2B5EF4-FFF2-40B4-BE49-F238E27FC236}">
                        <a16:creationId xmlns:a16="http://schemas.microsoft.com/office/drawing/2014/main" id="{103DA0EA-CCC0-4A3C-00E1-F1543A4A497F}"/>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8" name="직사각형 117">
                    <a:extLst>
                      <a:ext uri="{FF2B5EF4-FFF2-40B4-BE49-F238E27FC236}">
                        <a16:creationId xmlns:a16="http://schemas.microsoft.com/office/drawing/2014/main" id="{2BA00DE7-9B43-D81D-B5F3-E221940CE467}"/>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5C7F6C5E-FD15-5061-253E-F937B0B701ED}"/>
                        </a:ext>
                      </a:extLst>
                    </p:cNvPr>
                    <p:cNvSpPr txBox="1"/>
                    <p:nvPr/>
                  </p:nvSpPr>
                  <p:spPr>
                    <a:xfrm>
                      <a:off x="851779" y="4928756"/>
                      <a:ext cx="338554" cy="26045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4</m:t>
                                </m:r>
                              </m:sup>
                            </m:sSubSup>
                          </m:oMath>
                        </m:oMathPara>
                      </a14:m>
                      <a:endParaRPr lang="ko-KR" altLang="en-US" sz="1000" dirty="0"/>
                    </a:p>
                  </p:txBody>
                </p:sp>
              </mc:Choice>
              <mc:Fallback xmlns="">
                <p:sp>
                  <p:nvSpPr>
                    <p:cNvPr id="114" name="TextBox 113">
                      <a:extLst>
                        <a:ext uri="{FF2B5EF4-FFF2-40B4-BE49-F238E27FC236}">
                          <a16:creationId xmlns:a16="http://schemas.microsoft.com/office/drawing/2014/main" id="{5C7F6C5E-FD15-5061-253E-F937B0B701ED}"/>
                        </a:ext>
                      </a:extLst>
                    </p:cNvPr>
                    <p:cNvSpPr txBox="1">
                      <a:spLocks noRot="1" noChangeAspect="1" noMove="1" noResize="1" noEditPoints="1" noAdjustHandles="1" noChangeArrowheads="1" noChangeShapeType="1" noTextEdit="1"/>
                    </p:cNvSpPr>
                    <p:nvPr/>
                  </p:nvSpPr>
                  <p:spPr>
                    <a:xfrm>
                      <a:off x="851779" y="4928756"/>
                      <a:ext cx="338554" cy="260456"/>
                    </a:xfrm>
                    <a:prstGeom prst="rect">
                      <a:avLst/>
                    </a:prstGeom>
                    <a:blipFill>
                      <a:blip r:embed="rId11"/>
                      <a:stretch>
                        <a:fillRect/>
                      </a:stretch>
                    </a:blipFill>
                  </p:spPr>
                  <p:txBody>
                    <a:bodyPr/>
                    <a:lstStyle/>
                    <a:p>
                      <a:r>
                        <a:rPr lang="ko-KR" altLang="en-US">
                          <a:noFill/>
                        </a:rPr>
                        <a:t> </a:t>
                      </a:r>
                    </a:p>
                  </p:txBody>
                </p:sp>
              </mc:Fallback>
            </mc:AlternateContent>
          </p:grpSp>
          <p:grpSp>
            <p:nvGrpSpPr>
              <p:cNvPr id="104" name="그룹 103">
                <a:extLst>
                  <a:ext uri="{FF2B5EF4-FFF2-40B4-BE49-F238E27FC236}">
                    <a16:creationId xmlns:a16="http://schemas.microsoft.com/office/drawing/2014/main" id="{D26A3949-0A14-3814-9FBC-D6F1CAA2801D}"/>
                  </a:ext>
                </a:extLst>
              </p:cNvPr>
              <p:cNvGrpSpPr/>
              <p:nvPr/>
            </p:nvGrpSpPr>
            <p:grpSpPr>
              <a:xfrm>
                <a:off x="1501011" y="4954287"/>
                <a:ext cx="339280" cy="2098172"/>
                <a:chOff x="851779" y="4928756"/>
                <a:chExt cx="339280" cy="2098172"/>
              </a:xfrm>
            </p:grpSpPr>
            <p:sp>
              <p:nvSpPr>
                <p:cNvPr id="105" name="TextBox 104">
                  <a:extLst>
                    <a:ext uri="{FF2B5EF4-FFF2-40B4-BE49-F238E27FC236}">
                      <a16:creationId xmlns:a16="http://schemas.microsoft.com/office/drawing/2014/main" id="{49CD1B6F-B117-EAC9-1AFC-B82DD4C62191}"/>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affectionate</a:t>
                  </a:r>
                  <a:endParaRPr lang="ko-KR" altLang="en-US" sz="1000" dirty="0"/>
                </a:p>
              </p:txBody>
            </p:sp>
            <p:grpSp>
              <p:nvGrpSpPr>
                <p:cNvPr id="106" name="그룹 105">
                  <a:extLst>
                    <a:ext uri="{FF2B5EF4-FFF2-40B4-BE49-F238E27FC236}">
                      <a16:creationId xmlns:a16="http://schemas.microsoft.com/office/drawing/2014/main" id="{61625646-D93B-1CFB-0ABF-4B258E4206C8}"/>
                    </a:ext>
                  </a:extLst>
                </p:cNvPr>
                <p:cNvGrpSpPr/>
                <p:nvPr/>
              </p:nvGrpSpPr>
              <p:grpSpPr>
                <a:xfrm>
                  <a:off x="914400" y="5189853"/>
                  <a:ext cx="214171" cy="857456"/>
                  <a:chOff x="301841" y="4171205"/>
                  <a:chExt cx="214171" cy="857456"/>
                </a:xfrm>
                <a:solidFill>
                  <a:srgbClr val="F2AC9D"/>
                </a:solidFill>
              </p:grpSpPr>
              <p:sp>
                <p:nvSpPr>
                  <p:cNvPr id="108" name="직사각형 107">
                    <a:extLst>
                      <a:ext uri="{FF2B5EF4-FFF2-40B4-BE49-F238E27FC236}">
                        <a16:creationId xmlns:a16="http://schemas.microsoft.com/office/drawing/2014/main" id="{B9CA54FE-3055-FB58-CC99-839FE13CA99B}"/>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9" name="직사각형 108">
                    <a:extLst>
                      <a:ext uri="{FF2B5EF4-FFF2-40B4-BE49-F238E27FC236}">
                        <a16:creationId xmlns:a16="http://schemas.microsoft.com/office/drawing/2014/main" id="{9ED612BB-E1A9-55AE-BFFA-623AAD4D8751}"/>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0" name="직사각형 109">
                    <a:extLst>
                      <a:ext uri="{FF2B5EF4-FFF2-40B4-BE49-F238E27FC236}">
                        <a16:creationId xmlns:a16="http://schemas.microsoft.com/office/drawing/2014/main" id="{2C0B94A4-008F-1F97-177A-FE9104F73964}"/>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1" name="직사각형 110">
                    <a:extLst>
                      <a:ext uri="{FF2B5EF4-FFF2-40B4-BE49-F238E27FC236}">
                        <a16:creationId xmlns:a16="http://schemas.microsoft.com/office/drawing/2014/main" id="{3F3EAA59-0E07-6EE9-960A-5BC41A73BED6}"/>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07" name="TextBox 106">
                      <a:extLst>
                        <a:ext uri="{FF2B5EF4-FFF2-40B4-BE49-F238E27FC236}">
                          <a16:creationId xmlns:a16="http://schemas.microsoft.com/office/drawing/2014/main" id="{0B17D7E0-917C-800B-44AB-B831F68EBAB1}"/>
                        </a:ext>
                      </a:extLst>
                    </p:cNvPr>
                    <p:cNvSpPr txBox="1"/>
                    <p:nvPr/>
                  </p:nvSpPr>
                  <p:spPr>
                    <a:xfrm>
                      <a:off x="851779" y="4928756"/>
                      <a:ext cx="338554" cy="2632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5</m:t>
                                </m:r>
                              </m:sup>
                            </m:sSubSup>
                          </m:oMath>
                        </m:oMathPara>
                      </a14:m>
                      <a:endParaRPr lang="ko-KR" altLang="en-US" sz="1000" dirty="0"/>
                    </a:p>
                  </p:txBody>
                </p:sp>
              </mc:Choice>
              <mc:Fallback xmlns="">
                <p:sp>
                  <p:nvSpPr>
                    <p:cNvPr id="107" name="TextBox 106">
                      <a:extLst>
                        <a:ext uri="{FF2B5EF4-FFF2-40B4-BE49-F238E27FC236}">
                          <a16:creationId xmlns:a16="http://schemas.microsoft.com/office/drawing/2014/main" id="{0B17D7E0-917C-800B-44AB-B831F68EBAB1}"/>
                        </a:ext>
                      </a:extLst>
                    </p:cNvPr>
                    <p:cNvSpPr txBox="1">
                      <a:spLocks noRot="1" noChangeAspect="1" noMove="1" noResize="1" noEditPoints="1" noAdjustHandles="1" noChangeArrowheads="1" noChangeShapeType="1" noTextEdit="1"/>
                    </p:cNvSpPr>
                    <p:nvPr/>
                  </p:nvSpPr>
                  <p:spPr>
                    <a:xfrm>
                      <a:off x="851779" y="4928756"/>
                      <a:ext cx="338554" cy="263277"/>
                    </a:xfrm>
                    <a:prstGeom prst="rect">
                      <a:avLst/>
                    </a:prstGeom>
                    <a:blipFill>
                      <a:blip r:embed="rId12"/>
                      <a:stretch>
                        <a:fillRect/>
                      </a:stretch>
                    </a:blipFill>
                  </p:spPr>
                  <p:txBody>
                    <a:bodyPr/>
                    <a:lstStyle/>
                    <a:p>
                      <a:r>
                        <a:rPr lang="ko-KR" altLang="en-US">
                          <a:noFill/>
                        </a:rPr>
                        <a:t> </a:t>
                      </a:r>
                    </a:p>
                  </p:txBody>
                </p:sp>
              </mc:Fallback>
            </mc:AlternateContent>
          </p:grpSp>
        </p:grpSp>
        <p:sp>
          <p:nvSpPr>
            <p:cNvPr id="154" name="사각형: 둥근 모서리 153">
              <a:extLst>
                <a:ext uri="{FF2B5EF4-FFF2-40B4-BE49-F238E27FC236}">
                  <a16:creationId xmlns:a16="http://schemas.microsoft.com/office/drawing/2014/main" id="{662DD5F9-3E4A-087A-6CB5-23EAB68746DF}"/>
                </a:ext>
              </a:extLst>
            </p:cNvPr>
            <p:cNvSpPr/>
            <p:nvPr/>
          </p:nvSpPr>
          <p:spPr>
            <a:xfrm>
              <a:off x="8367094" y="3738078"/>
              <a:ext cx="1198485" cy="399600"/>
            </a:xfrm>
            <a:prstGeom prst="roundRect">
              <a:avLst/>
            </a:prstGeom>
            <a:solidFill>
              <a:srgbClr val="AEC5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Linear</a:t>
              </a:r>
              <a:endParaRPr lang="ko-KR" altLang="en-US" dirty="0">
                <a:solidFill>
                  <a:sysClr val="windowText" lastClr="000000"/>
                </a:solidFill>
              </a:endParaRPr>
            </a:p>
          </p:txBody>
        </p:sp>
        <p:grpSp>
          <p:nvGrpSpPr>
            <p:cNvPr id="155" name="그룹 154">
              <a:extLst>
                <a:ext uri="{FF2B5EF4-FFF2-40B4-BE49-F238E27FC236}">
                  <a16:creationId xmlns:a16="http://schemas.microsoft.com/office/drawing/2014/main" id="{8E180813-53AF-1D40-9B91-AC8B8EDDBD8D}"/>
                </a:ext>
              </a:extLst>
            </p:cNvPr>
            <p:cNvGrpSpPr/>
            <p:nvPr/>
          </p:nvGrpSpPr>
          <p:grpSpPr>
            <a:xfrm>
              <a:off x="8205632" y="4144039"/>
              <a:ext cx="1494777" cy="2098565"/>
              <a:chOff x="345514" y="4954287"/>
              <a:chExt cx="1494777" cy="2098565"/>
            </a:xfrm>
          </p:grpSpPr>
          <p:grpSp>
            <p:nvGrpSpPr>
              <p:cNvPr id="156" name="그룹 155">
                <a:extLst>
                  <a:ext uri="{FF2B5EF4-FFF2-40B4-BE49-F238E27FC236}">
                    <a16:creationId xmlns:a16="http://schemas.microsoft.com/office/drawing/2014/main" id="{F9D05859-6C4C-7075-90B0-D43BBFF29D02}"/>
                  </a:ext>
                </a:extLst>
              </p:cNvPr>
              <p:cNvGrpSpPr/>
              <p:nvPr/>
            </p:nvGrpSpPr>
            <p:grpSpPr>
              <a:xfrm>
                <a:off x="345514" y="4954680"/>
                <a:ext cx="339280" cy="2098172"/>
                <a:chOff x="851779" y="4928756"/>
                <a:chExt cx="339280" cy="2098172"/>
              </a:xfrm>
            </p:grpSpPr>
            <p:sp>
              <p:nvSpPr>
                <p:cNvPr id="197" name="TextBox 196">
                  <a:extLst>
                    <a:ext uri="{FF2B5EF4-FFF2-40B4-BE49-F238E27FC236}">
                      <a16:creationId xmlns:a16="http://schemas.microsoft.com/office/drawing/2014/main" id="{89C42CCA-AD32-5819-85C2-104C1372CD56}"/>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The</a:t>
                  </a:r>
                  <a:endParaRPr lang="ko-KR" altLang="en-US" sz="1000" dirty="0"/>
                </a:p>
              </p:txBody>
            </p:sp>
            <p:grpSp>
              <p:nvGrpSpPr>
                <p:cNvPr id="198" name="그룹 197">
                  <a:extLst>
                    <a:ext uri="{FF2B5EF4-FFF2-40B4-BE49-F238E27FC236}">
                      <a16:creationId xmlns:a16="http://schemas.microsoft.com/office/drawing/2014/main" id="{1441DA3B-1301-71CC-CBE0-5711415842C7}"/>
                    </a:ext>
                  </a:extLst>
                </p:cNvPr>
                <p:cNvGrpSpPr/>
                <p:nvPr/>
              </p:nvGrpSpPr>
              <p:grpSpPr>
                <a:xfrm>
                  <a:off x="914400" y="5189853"/>
                  <a:ext cx="214171" cy="857456"/>
                  <a:chOff x="301841" y="4171205"/>
                  <a:chExt cx="214171" cy="857456"/>
                </a:xfrm>
                <a:solidFill>
                  <a:srgbClr val="F2AC9D"/>
                </a:solidFill>
              </p:grpSpPr>
              <p:sp>
                <p:nvSpPr>
                  <p:cNvPr id="200" name="직사각형 199">
                    <a:extLst>
                      <a:ext uri="{FF2B5EF4-FFF2-40B4-BE49-F238E27FC236}">
                        <a16:creationId xmlns:a16="http://schemas.microsoft.com/office/drawing/2014/main" id="{CE01DE44-F403-0C70-A562-A32126159033}"/>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1" name="직사각형 200">
                    <a:extLst>
                      <a:ext uri="{FF2B5EF4-FFF2-40B4-BE49-F238E27FC236}">
                        <a16:creationId xmlns:a16="http://schemas.microsoft.com/office/drawing/2014/main" id="{72C17C9A-3566-35D9-20E6-595FCE45E2C5}"/>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2" name="직사각형 201">
                    <a:extLst>
                      <a:ext uri="{FF2B5EF4-FFF2-40B4-BE49-F238E27FC236}">
                        <a16:creationId xmlns:a16="http://schemas.microsoft.com/office/drawing/2014/main" id="{B76A6C40-0A7B-BA47-EB67-92CF80D64270}"/>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3" name="직사각형 202">
                    <a:extLst>
                      <a:ext uri="{FF2B5EF4-FFF2-40B4-BE49-F238E27FC236}">
                        <a16:creationId xmlns:a16="http://schemas.microsoft.com/office/drawing/2014/main" id="{09987255-5468-914F-2343-F94933B82A17}"/>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E1E74D2D-D7FD-0A41-6E1D-D47DDCE0FE53}"/>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0</m:t>
                                </m:r>
                              </m:sup>
                            </m:sSubSup>
                          </m:oMath>
                        </m:oMathPara>
                      </a14:m>
                      <a:endParaRPr lang="ko-KR" altLang="en-US" sz="1000" dirty="0"/>
                    </a:p>
                  </p:txBody>
                </p:sp>
              </mc:Choice>
              <mc:Fallback xmlns="">
                <p:sp>
                  <p:nvSpPr>
                    <p:cNvPr id="199" name="TextBox 198">
                      <a:extLst>
                        <a:ext uri="{FF2B5EF4-FFF2-40B4-BE49-F238E27FC236}">
                          <a16:creationId xmlns:a16="http://schemas.microsoft.com/office/drawing/2014/main" id="{E1E74D2D-D7FD-0A41-6E1D-D47DDCE0FE53}"/>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3"/>
                      <a:stretch>
                        <a:fillRect/>
                      </a:stretch>
                    </a:blipFill>
                  </p:spPr>
                  <p:txBody>
                    <a:bodyPr/>
                    <a:lstStyle/>
                    <a:p>
                      <a:r>
                        <a:rPr lang="ko-KR" altLang="en-US">
                          <a:noFill/>
                        </a:rPr>
                        <a:t> </a:t>
                      </a:r>
                    </a:p>
                  </p:txBody>
                </p:sp>
              </mc:Fallback>
            </mc:AlternateContent>
          </p:grpSp>
          <p:grpSp>
            <p:nvGrpSpPr>
              <p:cNvPr id="157" name="그룹 156">
                <a:extLst>
                  <a:ext uri="{FF2B5EF4-FFF2-40B4-BE49-F238E27FC236}">
                    <a16:creationId xmlns:a16="http://schemas.microsoft.com/office/drawing/2014/main" id="{56E92FCF-3155-2530-E29C-E90E8018B624}"/>
                  </a:ext>
                </a:extLst>
              </p:cNvPr>
              <p:cNvGrpSpPr/>
              <p:nvPr/>
            </p:nvGrpSpPr>
            <p:grpSpPr>
              <a:xfrm>
                <a:off x="577049" y="4954680"/>
                <a:ext cx="339280" cy="2098172"/>
                <a:chOff x="851779" y="4928756"/>
                <a:chExt cx="339280" cy="2098172"/>
              </a:xfrm>
            </p:grpSpPr>
            <p:sp>
              <p:nvSpPr>
                <p:cNvPr id="190" name="TextBox 189">
                  <a:extLst>
                    <a:ext uri="{FF2B5EF4-FFF2-40B4-BE49-F238E27FC236}">
                      <a16:creationId xmlns:a16="http://schemas.microsoft.com/office/drawing/2014/main" id="{732CF48B-A69C-94C1-F95F-82FC1D5C66A0}"/>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err="1"/>
                    <a:t>shetland</a:t>
                  </a:r>
                  <a:endParaRPr lang="ko-KR" altLang="en-US" sz="1000" dirty="0"/>
                </a:p>
              </p:txBody>
            </p:sp>
            <p:grpSp>
              <p:nvGrpSpPr>
                <p:cNvPr id="191" name="그룹 190">
                  <a:extLst>
                    <a:ext uri="{FF2B5EF4-FFF2-40B4-BE49-F238E27FC236}">
                      <a16:creationId xmlns:a16="http://schemas.microsoft.com/office/drawing/2014/main" id="{3A627E4F-AF81-151B-F4EA-447E65AA00AB}"/>
                    </a:ext>
                  </a:extLst>
                </p:cNvPr>
                <p:cNvGrpSpPr/>
                <p:nvPr/>
              </p:nvGrpSpPr>
              <p:grpSpPr>
                <a:xfrm>
                  <a:off x="914400" y="5189853"/>
                  <a:ext cx="214171" cy="857456"/>
                  <a:chOff x="301841" y="4171205"/>
                  <a:chExt cx="214171" cy="857456"/>
                </a:xfrm>
                <a:solidFill>
                  <a:srgbClr val="F2AC9D"/>
                </a:solidFill>
              </p:grpSpPr>
              <p:sp>
                <p:nvSpPr>
                  <p:cNvPr id="193" name="직사각형 192">
                    <a:extLst>
                      <a:ext uri="{FF2B5EF4-FFF2-40B4-BE49-F238E27FC236}">
                        <a16:creationId xmlns:a16="http://schemas.microsoft.com/office/drawing/2014/main" id="{6445E384-94F2-D367-4511-031641A0337D}"/>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4" name="직사각형 193">
                    <a:extLst>
                      <a:ext uri="{FF2B5EF4-FFF2-40B4-BE49-F238E27FC236}">
                        <a16:creationId xmlns:a16="http://schemas.microsoft.com/office/drawing/2014/main" id="{08F033CD-B829-B95D-9AD1-C0C1E42D88D9}"/>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5" name="직사각형 194">
                    <a:extLst>
                      <a:ext uri="{FF2B5EF4-FFF2-40B4-BE49-F238E27FC236}">
                        <a16:creationId xmlns:a16="http://schemas.microsoft.com/office/drawing/2014/main" id="{3FB3C60A-D4C9-30EB-214A-91312528BBC8}"/>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6" name="직사각형 195">
                    <a:extLst>
                      <a:ext uri="{FF2B5EF4-FFF2-40B4-BE49-F238E27FC236}">
                        <a16:creationId xmlns:a16="http://schemas.microsoft.com/office/drawing/2014/main" id="{42777799-E658-781E-21BF-61C7A4CDBBA8}"/>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D868DE51-7A1C-2AC7-125B-4CB3F15C42F4}"/>
                        </a:ext>
                      </a:extLst>
                    </p:cNvPr>
                    <p:cNvSpPr txBox="1"/>
                    <p:nvPr/>
                  </p:nvSpPr>
                  <p:spPr>
                    <a:xfrm>
                      <a:off x="851779" y="4928756"/>
                      <a:ext cx="338554" cy="2607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1</m:t>
                                </m:r>
                              </m:sup>
                            </m:sSubSup>
                          </m:oMath>
                        </m:oMathPara>
                      </a14:m>
                      <a:endParaRPr lang="ko-KR" altLang="en-US" sz="1000" dirty="0"/>
                    </a:p>
                  </p:txBody>
                </p:sp>
              </mc:Choice>
              <mc:Fallback xmlns="">
                <p:sp>
                  <p:nvSpPr>
                    <p:cNvPr id="192" name="TextBox 191">
                      <a:extLst>
                        <a:ext uri="{FF2B5EF4-FFF2-40B4-BE49-F238E27FC236}">
                          <a16:creationId xmlns:a16="http://schemas.microsoft.com/office/drawing/2014/main" id="{D868DE51-7A1C-2AC7-125B-4CB3F15C42F4}"/>
                        </a:ext>
                      </a:extLst>
                    </p:cNvPr>
                    <p:cNvSpPr txBox="1">
                      <a:spLocks noRot="1" noChangeAspect="1" noMove="1" noResize="1" noEditPoints="1" noAdjustHandles="1" noChangeArrowheads="1" noChangeShapeType="1" noTextEdit="1"/>
                    </p:cNvSpPr>
                    <p:nvPr/>
                  </p:nvSpPr>
                  <p:spPr>
                    <a:xfrm>
                      <a:off x="851779" y="4928756"/>
                      <a:ext cx="338554" cy="260777"/>
                    </a:xfrm>
                    <a:prstGeom prst="rect">
                      <a:avLst/>
                    </a:prstGeom>
                    <a:blipFill>
                      <a:blip r:embed="rId4"/>
                      <a:stretch>
                        <a:fillRect/>
                      </a:stretch>
                    </a:blipFill>
                  </p:spPr>
                  <p:txBody>
                    <a:bodyPr/>
                    <a:lstStyle/>
                    <a:p>
                      <a:r>
                        <a:rPr lang="ko-KR" altLang="en-US">
                          <a:noFill/>
                        </a:rPr>
                        <a:t> </a:t>
                      </a:r>
                    </a:p>
                  </p:txBody>
                </p:sp>
              </mc:Fallback>
            </mc:AlternateContent>
          </p:grpSp>
          <p:grpSp>
            <p:nvGrpSpPr>
              <p:cNvPr id="158" name="그룹 157">
                <a:extLst>
                  <a:ext uri="{FF2B5EF4-FFF2-40B4-BE49-F238E27FC236}">
                    <a16:creationId xmlns:a16="http://schemas.microsoft.com/office/drawing/2014/main" id="{1900EB88-4D5C-A74D-904C-290638CDDC56}"/>
                  </a:ext>
                </a:extLst>
              </p:cNvPr>
              <p:cNvGrpSpPr/>
              <p:nvPr/>
            </p:nvGrpSpPr>
            <p:grpSpPr>
              <a:xfrm>
                <a:off x="807858" y="4954680"/>
                <a:ext cx="339280" cy="2098172"/>
                <a:chOff x="851779" y="4928756"/>
                <a:chExt cx="339280" cy="2098172"/>
              </a:xfrm>
            </p:grpSpPr>
            <p:sp>
              <p:nvSpPr>
                <p:cNvPr id="183" name="TextBox 182">
                  <a:extLst>
                    <a:ext uri="{FF2B5EF4-FFF2-40B4-BE49-F238E27FC236}">
                      <a16:creationId xmlns:a16="http://schemas.microsoft.com/office/drawing/2014/main" id="{514B3D2E-6EC7-C4E9-3772-9EFBE892D5E9}"/>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sheepdog</a:t>
                  </a:r>
                  <a:endParaRPr lang="ko-KR" altLang="en-US" sz="1000" dirty="0"/>
                </a:p>
              </p:txBody>
            </p:sp>
            <p:grpSp>
              <p:nvGrpSpPr>
                <p:cNvPr id="184" name="그룹 183">
                  <a:extLst>
                    <a:ext uri="{FF2B5EF4-FFF2-40B4-BE49-F238E27FC236}">
                      <a16:creationId xmlns:a16="http://schemas.microsoft.com/office/drawing/2014/main" id="{D67B92DB-0AAD-D275-FD25-6C115E881C82}"/>
                    </a:ext>
                  </a:extLst>
                </p:cNvPr>
                <p:cNvGrpSpPr/>
                <p:nvPr/>
              </p:nvGrpSpPr>
              <p:grpSpPr>
                <a:xfrm>
                  <a:off x="914400" y="5189853"/>
                  <a:ext cx="214171" cy="857456"/>
                  <a:chOff x="301841" y="4171205"/>
                  <a:chExt cx="214171" cy="857456"/>
                </a:xfrm>
                <a:solidFill>
                  <a:srgbClr val="F2AC9D"/>
                </a:solidFill>
              </p:grpSpPr>
              <p:sp>
                <p:nvSpPr>
                  <p:cNvPr id="186" name="직사각형 185">
                    <a:extLst>
                      <a:ext uri="{FF2B5EF4-FFF2-40B4-BE49-F238E27FC236}">
                        <a16:creationId xmlns:a16="http://schemas.microsoft.com/office/drawing/2014/main" id="{495920FB-1E90-D0F7-2830-EAB1FF2BA55E}"/>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7" name="직사각형 186">
                    <a:extLst>
                      <a:ext uri="{FF2B5EF4-FFF2-40B4-BE49-F238E27FC236}">
                        <a16:creationId xmlns:a16="http://schemas.microsoft.com/office/drawing/2014/main" id="{B7A418FB-8E68-621A-9DD3-4FA2719042EB}"/>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8" name="직사각형 187">
                    <a:extLst>
                      <a:ext uri="{FF2B5EF4-FFF2-40B4-BE49-F238E27FC236}">
                        <a16:creationId xmlns:a16="http://schemas.microsoft.com/office/drawing/2014/main" id="{682C1E5D-8A09-2895-AA61-410B908D558F}"/>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9" name="직사각형 188">
                    <a:extLst>
                      <a:ext uri="{FF2B5EF4-FFF2-40B4-BE49-F238E27FC236}">
                        <a16:creationId xmlns:a16="http://schemas.microsoft.com/office/drawing/2014/main" id="{9936CD7E-7619-DABC-1D8C-BBF650AE042D}"/>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E616A4DC-6208-748E-3470-8CD85382B60B}"/>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2</m:t>
                                </m:r>
                              </m:sup>
                            </m:sSubSup>
                          </m:oMath>
                        </m:oMathPara>
                      </a14:m>
                      <a:endParaRPr lang="ko-KR" altLang="en-US" sz="1000" dirty="0"/>
                    </a:p>
                  </p:txBody>
                </p:sp>
              </mc:Choice>
              <mc:Fallback xmlns="">
                <p:sp>
                  <p:nvSpPr>
                    <p:cNvPr id="185" name="TextBox 184">
                      <a:extLst>
                        <a:ext uri="{FF2B5EF4-FFF2-40B4-BE49-F238E27FC236}">
                          <a16:creationId xmlns:a16="http://schemas.microsoft.com/office/drawing/2014/main" id="{E616A4DC-6208-748E-3470-8CD85382B60B}"/>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5"/>
                      <a:stretch>
                        <a:fillRect/>
                      </a:stretch>
                    </a:blipFill>
                  </p:spPr>
                  <p:txBody>
                    <a:bodyPr/>
                    <a:lstStyle/>
                    <a:p>
                      <a:r>
                        <a:rPr lang="ko-KR" altLang="en-US">
                          <a:noFill/>
                        </a:rPr>
                        <a:t> </a:t>
                      </a:r>
                    </a:p>
                  </p:txBody>
                </p:sp>
              </mc:Fallback>
            </mc:AlternateContent>
          </p:grpSp>
          <p:grpSp>
            <p:nvGrpSpPr>
              <p:cNvPr id="159" name="그룹 158">
                <a:extLst>
                  <a:ext uri="{FF2B5EF4-FFF2-40B4-BE49-F238E27FC236}">
                    <a16:creationId xmlns:a16="http://schemas.microsoft.com/office/drawing/2014/main" id="{8F49FB60-2286-F534-1BF1-950030E39970}"/>
                  </a:ext>
                </a:extLst>
              </p:cNvPr>
              <p:cNvGrpSpPr/>
              <p:nvPr/>
            </p:nvGrpSpPr>
            <p:grpSpPr>
              <a:xfrm>
                <a:off x="1039393" y="4954680"/>
                <a:ext cx="339280" cy="2098172"/>
                <a:chOff x="851779" y="4928756"/>
                <a:chExt cx="339280" cy="2098172"/>
              </a:xfrm>
            </p:grpSpPr>
            <p:sp>
              <p:nvSpPr>
                <p:cNvPr id="176" name="TextBox 175">
                  <a:extLst>
                    <a:ext uri="{FF2B5EF4-FFF2-40B4-BE49-F238E27FC236}">
                      <a16:creationId xmlns:a16="http://schemas.microsoft.com/office/drawing/2014/main" id="{4E641D05-5DD2-3975-8D62-0AA19DC873D5}"/>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is</a:t>
                  </a:r>
                  <a:endParaRPr lang="ko-KR" altLang="en-US" sz="1000" dirty="0"/>
                </a:p>
              </p:txBody>
            </p:sp>
            <p:grpSp>
              <p:nvGrpSpPr>
                <p:cNvPr id="177" name="그룹 176">
                  <a:extLst>
                    <a:ext uri="{FF2B5EF4-FFF2-40B4-BE49-F238E27FC236}">
                      <a16:creationId xmlns:a16="http://schemas.microsoft.com/office/drawing/2014/main" id="{3987EC5A-8FA0-A42A-7A73-F5372BFCD8FD}"/>
                    </a:ext>
                  </a:extLst>
                </p:cNvPr>
                <p:cNvGrpSpPr/>
                <p:nvPr/>
              </p:nvGrpSpPr>
              <p:grpSpPr>
                <a:xfrm>
                  <a:off x="914400" y="5189853"/>
                  <a:ext cx="214171" cy="857456"/>
                  <a:chOff x="301841" y="4171205"/>
                  <a:chExt cx="214171" cy="857456"/>
                </a:xfrm>
                <a:solidFill>
                  <a:srgbClr val="F2AC9D"/>
                </a:solidFill>
              </p:grpSpPr>
              <p:sp>
                <p:nvSpPr>
                  <p:cNvPr id="179" name="직사각형 178">
                    <a:extLst>
                      <a:ext uri="{FF2B5EF4-FFF2-40B4-BE49-F238E27FC236}">
                        <a16:creationId xmlns:a16="http://schemas.microsoft.com/office/drawing/2014/main" id="{7A6EA559-1AF8-662D-75C0-FB23D1BE9E0F}"/>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0" name="직사각형 179">
                    <a:extLst>
                      <a:ext uri="{FF2B5EF4-FFF2-40B4-BE49-F238E27FC236}">
                        <a16:creationId xmlns:a16="http://schemas.microsoft.com/office/drawing/2014/main" id="{BCCF2AA1-4A99-3427-D2BA-67269173DCB4}"/>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1" name="직사각형 180">
                    <a:extLst>
                      <a:ext uri="{FF2B5EF4-FFF2-40B4-BE49-F238E27FC236}">
                        <a16:creationId xmlns:a16="http://schemas.microsoft.com/office/drawing/2014/main" id="{C98C47C1-A049-BFE6-3860-DA924E2AC1B7}"/>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2" name="직사각형 181">
                    <a:extLst>
                      <a:ext uri="{FF2B5EF4-FFF2-40B4-BE49-F238E27FC236}">
                        <a16:creationId xmlns:a16="http://schemas.microsoft.com/office/drawing/2014/main" id="{A6FDB6EB-A7B5-21D8-DE01-01B40578295C}"/>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78" name="TextBox 177">
                      <a:extLst>
                        <a:ext uri="{FF2B5EF4-FFF2-40B4-BE49-F238E27FC236}">
                          <a16:creationId xmlns:a16="http://schemas.microsoft.com/office/drawing/2014/main" id="{5E975254-9628-4413-3BD0-73063F040406}"/>
                        </a:ext>
                      </a:extLst>
                    </p:cNvPr>
                    <p:cNvSpPr txBox="1"/>
                    <p:nvPr/>
                  </p:nvSpPr>
                  <p:spPr>
                    <a:xfrm>
                      <a:off x="851779" y="4928756"/>
                      <a:ext cx="338554" cy="26109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3</m:t>
                                </m:r>
                              </m:sup>
                            </m:sSubSup>
                          </m:oMath>
                        </m:oMathPara>
                      </a14:m>
                      <a:endParaRPr lang="ko-KR" altLang="en-US" sz="1000" dirty="0"/>
                    </a:p>
                  </p:txBody>
                </p:sp>
              </mc:Choice>
              <mc:Fallback xmlns="">
                <p:sp>
                  <p:nvSpPr>
                    <p:cNvPr id="178" name="TextBox 177">
                      <a:extLst>
                        <a:ext uri="{FF2B5EF4-FFF2-40B4-BE49-F238E27FC236}">
                          <a16:creationId xmlns:a16="http://schemas.microsoft.com/office/drawing/2014/main" id="{5E975254-9628-4413-3BD0-73063F040406}"/>
                        </a:ext>
                      </a:extLst>
                    </p:cNvPr>
                    <p:cNvSpPr txBox="1">
                      <a:spLocks noRot="1" noChangeAspect="1" noMove="1" noResize="1" noEditPoints="1" noAdjustHandles="1" noChangeArrowheads="1" noChangeShapeType="1" noTextEdit="1"/>
                    </p:cNvSpPr>
                    <p:nvPr/>
                  </p:nvSpPr>
                  <p:spPr>
                    <a:xfrm>
                      <a:off x="851779" y="4928756"/>
                      <a:ext cx="338554" cy="261097"/>
                    </a:xfrm>
                    <a:prstGeom prst="rect">
                      <a:avLst/>
                    </a:prstGeom>
                    <a:blipFill>
                      <a:blip r:embed="rId6"/>
                      <a:stretch>
                        <a:fillRect/>
                      </a:stretch>
                    </a:blipFill>
                  </p:spPr>
                  <p:txBody>
                    <a:bodyPr/>
                    <a:lstStyle/>
                    <a:p>
                      <a:r>
                        <a:rPr lang="ko-KR" altLang="en-US">
                          <a:noFill/>
                        </a:rPr>
                        <a:t> </a:t>
                      </a:r>
                    </a:p>
                  </p:txBody>
                </p:sp>
              </mc:Fallback>
            </mc:AlternateContent>
          </p:grpSp>
          <p:grpSp>
            <p:nvGrpSpPr>
              <p:cNvPr id="160" name="그룹 159">
                <a:extLst>
                  <a:ext uri="{FF2B5EF4-FFF2-40B4-BE49-F238E27FC236}">
                    <a16:creationId xmlns:a16="http://schemas.microsoft.com/office/drawing/2014/main" id="{A3B570A3-9372-251A-DFDB-0109B113E389}"/>
                  </a:ext>
                </a:extLst>
              </p:cNvPr>
              <p:cNvGrpSpPr/>
              <p:nvPr/>
            </p:nvGrpSpPr>
            <p:grpSpPr>
              <a:xfrm>
                <a:off x="1269542" y="4954287"/>
                <a:ext cx="339280" cy="2098172"/>
                <a:chOff x="851779" y="4928756"/>
                <a:chExt cx="339280" cy="2098172"/>
              </a:xfrm>
            </p:grpSpPr>
            <p:sp>
              <p:nvSpPr>
                <p:cNvPr id="169" name="TextBox 168">
                  <a:extLst>
                    <a:ext uri="{FF2B5EF4-FFF2-40B4-BE49-F238E27FC236}">
                      <a16:creationId xmlns:a16="http://schemas.microsoft.com/office/drawing/2014/main" id="{5FBDAE4E-EFA5-7248-1150-8EE52DC1D0E2}"/>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so</a:t>
                  </a:r>
                  <a:endParaRPr lang="ko-KR" altLang="en-US" sz="1000" dirty="0"/>
                </a:p>
              </p:txBody>
            </p:sp>
            <p:grpSp>
              <p:nvGrpSpPr>
                <p:cNvPr id="170" name="그룹 169">
                  <a:extLst>
                    <a:ext uri="{FF2B5EF4-FFF2-40B4-BE49-F238E27FC236}">
                      <a16:creationId xmlns:a16="http://schemas.microsoft.com/office/drawing/2014/main" id="{8CE744FE-6D07-B3B8-3DF3-F73F47FFA9C8}"/>
                    </a:ext>
                  </a:extLst>
                </p:cNvPr>
                <p:cNvGrpSpPr/>
                <p:nvPr/>
              </p:nvGrpSpPr>
              <p:grpSpPr>
                <a:xfrm>
                  <a:off x="914400" y="5189853"/>
                  <a:ext cx="214171" cy="857456"/>
                  <a:chOff x="301841" y="4171205"/>
                  <a:chExt cx="214171" cy="857456"/>
                </a:xfrm>
                <a:solidFill>
                  <a:srgbClr val="F2AC9D"/>
                </a:solidFill>
              </p:grpSpPr>
              <p:sp>
                <p:nvSpPr>
                  <p:cNvPr id="172" name="직사각형 171">
                    <a:extLst>
                      <a:ext uri="{FF2B5EF4-FFF2-40B4-BE49-F238E27FC236}">
                        <a16:creationId xmlns:a16="http://schemas.microsoft.com/office/drawing/2014/main" id="{90B44AA4-5849-F8B9-959B-23E935934EB2}"/>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3" name="직사각형 172">
                    <a:extLst>
                      <a:ext uri="{FF2B5EF4-FFF2-40B4-BE49-F238E27FC236}">
                        <a16:creationId xmlns:a16="http://schemas.microsoft.com/office/drawing/2014/main" id="{70A13E17-3DE9-50D9-EF49-0BB775E42599}"/>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4" name="직사각형 173">
                    <a:extLst>
                      <a:ext uri="{FF2B5EF4-FFF2-40B4-BE49-F238E27FC236}">
                        <a16:creationId xmlns:a16="http://schemas.microsoft.com/office/drawing/2014/main" id="{7BE11167-D77F-2A8E-C847-0853C26584C6}"/>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5" name="직사각형 174">
                    <a:extLst>
                      <a:ext uri="{FF2B5EF4-FFF2-40B4-BE49-F238E27FC236}">
                        <a16:creationId xmlns:a16="http://schemas.microsoft.com/office/drawing/2014/main" id="{156F3F1C-5437-F82B-0EFC-E84257BE6EAA}"/>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71" name="TextBox 170">
                      <a:extLst>
                        <a:ext uri="{FF2B5EF4-FFF2-40B4-BE49-F238E27FC236}">
                          <a16:creationId xmlns:a16="http://schemas.microsoft.com/office/drawing/2014/main" id="{886239B2-E78F-4A82-6E68-48716A88CFD9}"/>
                        </a:ext>
                      </a:extLst>
                    </p:cNvPr>
                    <p:cNvSpPr txBox="1"/>
                    <p:nvPr/>
                  </p:nvSpPr>
                  <p:spPr>
                    <a:xfrm>
                      <a:off x="851779" y="4928756"/>
                      <a:ext cx="338554" cy="26045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4</m:t>
                                </m:r>
                              </m:sup>
                            </m:sSubSup>
                          </m:oMath>
                        </m:oMathPara>
                      </a14:m>
                      <a:endParaRPr lang="ko-KR" altLang="en-US" sz="1000" dirty="0"/>
                    </a:p>
                  </p:txBody>
                </p:sp>
              </mc:Choice>
              <mc:Fallback xmlns="">
                <p:sp>
                  <p:nvSpPr>
                    <p:cNvPr id="171" name="TextBox 170">
                      <a:extLst>
                        <a:ext uri="{FF2B5EF4-FFF2-40B4-BE49-F238E27FC236}">
                          <a16:creationId xmlns:a16="http://schemas.microsoft.com/office/drawing/2014/main" id="{886239B2-E78F-4A82-6E68-48716A88CFD9}"/>
                        </a:ext>
                      </a:extLst>
                    </p:cNvPr>
                    <p:cNvSpPr txBox="1">
                      <a:spLocks noRot="1" noChangeAspect="1" noMove="1" noResize="1" noEditPoints="1" noAdjustHandles="1" noChangeArrowheads="1" noChangeShapeType="1" noTextEdit="1"/>
                    </p:cNvSpPr>
                    <p:nvPr/>
                  </p:nvSpPr>
                  <p:spPr>
                    <a:xfrm>
                      <a:off x="851779" y="4928756"/>
                      <a:ext cx="338554" cy="260456"/>
                    </a:xfrm>
                    <a:prstGeom prst="rect">
                      <a:avLst/>
                    </a:prstGeom>
                    <a:blipFill>
                      <a:blip r:embed="rId11"/>
                      <a:stretch>
                        <a:fillRect/>
                      </a:stretch>
                    </a:blipFill>
                  </p:spPr>
                  <p:txBody>
                    <a:bodyPr/>
                    <a:lstStyle/>
                    <a:p>
                      <a:r>
                        <a:rPr lang="ko-KR" altLang="en-US">
                          <a:noFill/>
                        </a:rPr>
                        <a:t> </a:t>
                      </a:r>
                    </a:p>
                  </p:txBody>
                </p:sp>
              </mc:Fallback>
            </mc:AlternateContent>
          </p:grpSp>
          <p:grpSp>
            <p:nvGrpSpPr>
              <p:cNvPr id="161" name="그룹 160">
                <a:extLst>
                  <a:ext uri="{FF2B5EF4-FFF2-40B4-BE49-F238E27FC236}">
                    <a16:creationId xmlns:a16="http://schemas.microsoft.com/office/drawing/2014/main" id="{67BE3E7A-F3D8-800F-2E0A-A9B5BDA2B4BB}"/>
                  </a:ext>
                </a:extLst>
              </p:cNvPr>
              <p:cNvGrpSpPr/>
              <p:nvPr/>
            </p:nvGrpSpPr>
            <p:grpSpPr>
              <a:xfrm>
                <a:off x="1501011" y="4954287"/>
                <a:ext cx="339280" cy="2098172"/>
                <a:chOff x="851779" y="4928756"/>
                <a:chExt cx="339280" cy="2098172"/>
              </a:xfrm>
            </p:grpSpPr>
            <p:sp>
              <p:nvSpPr>
                <p:cNvPr id="162" name="TextBox 161">
                  <a:extLst>
                    <a:ext uri="{FF2B5EF4-FFF2-40B4-BE49-F238E27FC236}">
                      <a16:creationId xmlns:a16="http://schemas.microsoft.com/office/drawing/2014/main" id="{F19C2CCA-F090-371A-48F9-E51EA04E8521}"/>
                    </a:ext>
                  </a:extLst>
                </p:cNvPr>
                <p:cNvSpPr txBox="1"/>
                <p:nvPr/>
              </p:nvSpPr>
              <p:spPr>
                <a:xfrm>
                  <a:off x="852505" y="6047309"/>
                  <a:ext cx="338554" cy="979619"/>
                </a:xfrm>
                <a:prstGeom prst="rect">
                  <a:avLst/>
                </a:prstGeom>
                <a:noFill/>
              </p:spPr>
              <p:txBody>
                <a:bodyPr vert="vert270" wrap="square" rtlCol="0">
                  <a:spAutoFit/>
                </a:bodyPr>
                <a:lstStyle/>
                <a:p>
                  <a:pPr algn="r"/>
                  <a:r>
                    <a:rPr lang="en-US" altLang="ko-KR" sz="1000" dirty="0"/>
                    <a:t>affectionate</a:t>
                  </a:r>
                  <a:endParaRPr lang="ko-KR" altLang="en-US" sz="1000" dirty="0"/>
                </a:p>
              </p:txBody>
            </p:sp>
            <p:grpSp>
              <p:nvGrpSpPr>
                <p:cNvPr id="163" name="그룹 162">
                  <a:extLst>
                    <a:ext uri="{FF2B5EF4-FFF2-40B4-BE49-F238E27FC236}">
                      <a16:creationId xmlns:a16="http://schemas.microsoft.com/office/drawing/2014/main" id="{42B123B6-DA73-B5B4-4C9F-51230F1CA77B}"/>
                    </a:ext>
                  </a:extLst>
                </p:cNvPr>
                <p:cNvGrpSpPr/>
                <p:nvPr/>
              </p:nvGrpSpPr>
              <p:grpSpPr>
                <a:xfrm>
                  <a:off x="914400" y="5189853"/>
                  <a:ext cx="214171" cy="857456"/>
                  <a:chOff x="301841" y="4171205"/>
                  <a:chExt cx="214171" cy="857456"/>
                </a:xfrm>
                <a:solidFill>
                  <a:srgbClr val="F2AC9D"/>
                </a:solidFill>
              </p:grpSpPr>
              <p:sp>
                <p:nvSpPr>
                  <p:cNvPr id="165" name="직사각형 164">
                    <a:extLst>
                      <a:ext uri="{FF2B5EF4-FFF2-40B4-BE49-F238E27FC236}">
                        <a16:creationId xmlns:a16="http://schemas.microsoft.com/office/drawing/2014/main" id="{CECC12BA-A99D-FA2C-80A1-A32D65F9947E}"/>
                      </a:ext>
                    </a:extLst>
                  </p:cNvPr>
                  <p:cNvSpPr/>
                  <p:nvPr/>
                </p:nvSpPr>
                <p:spPr>
                  <a:xfrm>
                    <a:off x="301841" y="4171205"/>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6" name="직사각형 165">
                    <a:extLst>
                      <a:ext uri="{FF2B5EF4-FFF2-40B4-BE49-F238E27FC236}">
                        <a16:creationId xmlns:a16="http://schemas.microsoft.com/office/drawing/2014/main" id="{12EC0D96-6001-B156-5E18-4B66A51F18C2}"/>
                      </a:ext>
                    </a:extLst>
                  </p:cNvPr>
                  <p:cNvSpPr/>
                  <p:nvPr/>
                </p:nvSpPr>
                <p:spPr>
                  <a:xfrm>
                    <a:off x="301841" y="4385569"/>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7" name="직사각형 166">
                    <a:extLst>
                      <a:ext uri="{FF2B5EF4-FFF2-40B4-BE49-F238E27FC236}">
                        <a16:creationId xmlns:a16="http://schemas.microsoft.com/office/drawing/2014/main" id="{D6AE9827-BEAD-2C0B-D813-E0A62BBA3403}"/>
                      </a:ext>
                    </a:extLst>
                  </p:cNvPr>
                  <p:cNvSpPr/>
                  <p:nvPr/>
                </p:nvSpPr>
                <p:spPr>
                  <a:xfrm>
                    <a:off x="302699" y="4599933"/>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8" name="직사각형 167">
                    <a:extLst>
                      <a:ext uri="{FF2B5EF4-FFF2-40B4-BE49-F238E27FC236}">
                        <a16:creationId xmlns:a16="http://schemas.microsoft.com/office/drawing/2014/main" id="{D10614A8-1548-F929-1721-2AFA57F82C15}"/>
                      </a:ext>
                    </a:extLst>
                  </p:cNvPr>
                  <p:cNvSpPr/>
                  <p:nvPr/>
                </p:nvSpPr>
                <p:spPr>
                  <a:xfrm>
                    <a:off x="302699" y="4814297"/>
                    <a:ext cx="213313" cy="214364"/>
                  </a:xfrm>
                  <a:prstGeom prst="rect">
                    <a:avLst/>
                  </a:prstGeom>
                  <a:grpFill/>
                  <a:ln>
                    <a:solidFill>
                      <a:srgbClr val="EE85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mc:AlternateContent xmlns:mc="http://schemas.openxmlformats.org/markup-compatibility/2006" xmlns:a14="http://schemas.microsoft.com/office/drawing/2010/main">
              <mc:Choice Requires="a14">
                <p:sp>
                  <p:nvSpPr>
                    <p:cNvPr id="164" name="TextBox 163">
                      <a:extLst>
                        <a:ext uri="{FF2B5EF4-FFF2-40B4-BE49-F238E27FC236}">
                          <a16:creationId xmlns:a16="http://schemas.microsoft.com/office/drawing/2014/main" id="{8E0DEF76-B200-4D09-4FC8-DC8600E4568C}"/>
                        </a:ext>
                      </a:extLst>
                    </p:cNvPr>
                    <p:cNvSpPr txBox="1"/>
                    <p:nvPr/>
                  </p:nvSpPr>
                  <p:spPr>
                    <a:xfrm>
                      <a:off x="851779" y="4928756"/>
                      <a:ext cx="338554" cy="263277"/>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sSubSup>
                              <m:sSubSupPr>
                                <m:ctrlPr>
                                  <a:rPr lang="en-US" altLang="ko-KR" sz="1000" i="1" smtClean="0">
                                    <a:latin typeface="Cambria Math" panose="02040503050406030204" pitchFamily="18" charset="0"/>
                                  </a:rPr>
                                </m:ctrlPr>
                              </m:sSubSupPr>
                              <m:e>
                                <m:r>
                                  <a:rPr lang="en-US" altLang="ko-KR" sz="1000" b="0" i="1" smtClean="0">
                                    <a:latin typeface="Cambria Math" panose="02040503050406030204" pitchFamily="18" charset="0"/>
                                  </a:rPr>
                                  <m:t>𝑒</m:t>
                                </m:r>
                              </m:e>
                              <m:sub>
                                <m:r>
                                  <a:rPr lang="en-US" altLang="ko-KR" sz="1000" b="0" i="1" smtClean="0">
                                    <a:latin typeface="Cambria Math" panose="02040503050406030204" pitchFamily="18" charset="0"/>
                                  </a:rPr>
                                  <m:t>𝑝</m:t>
                                </m:r>
                              </m:sub>
                              <m:sup>
                                <m:r>
                                  <a:rPr lang="en-US" altLang="ko-KR" sz="1000" b="0" i="1" smtClean="0">
                                    <a:latin typeface="Cambria Math" panose="02040503050406030204" pitchFamily="18" charset="0"/>
                                  </a:rPr>
                                  <m:t>5</m:t>
                                </m:r>
                              </m:sup>
                            </m:sSubSup>
                          </m:oMath>
                        </m:oMathPara>
                      </a14:m>
                      <a:endParaRPr lang="ko-KR" altLang="en-US" sz="1000" dirty="0"/>
                    </a:p>
                  </p:txBody>
                </p:sp>
              </mc:Choice>
              <mc:Fallback xmlns="">
                <p:sp>
                  <p:nvSpPr>
                    <p:cNvPr id="164" name="TextBox 163">
                      <a:extLst>
                        <a:ext uri="{FF2B5EF4-FFF2-40B4-BE49-F238E27FC236}">
                          <a16:creationId xmlns:a16="http://schemas.microsoft.com/office/drawing/2014/main" id="{8E0DEF76-B200-4D09-4FC8-DC8600E4568C}"/>
                        </a:ext>
                      </a:extLst>
                    </p:cNvPr>
                    <p:cNvSpPr txBox="1">
                      <a:spLocks noRot="1" noChangeAspect="1" noMove="1" noResize="1" noEditPoints="1" noAdjustHandles="1" noChangeArrowheads="1" noChangeShapeType="1" noTextEdit="1"/>
                    </p:cNvSpPr>
                    <p:nvPr/>
                  </p:nvSpPr>
                  <p:spPr>
                    <a:xfrm>
                      <a:off x="851779" y="4928756"/>
                      <a:ext cx="338554" cy="263277"/>
                    </a:xfrm>
                    <a:prstGeom prst="rect">
                      <a:avLst/>
                    </a:prstGeom>
                    <a:blipFill>
                      <a:blip r:embed="rId12"/>
                      <a:stretch>
                        <a:fillRect/>
                      </a:stretch>
                    </a:blipFill>
                  </p:spPr>
                  <p:txBody>
                    <a:bodyPr/>
                    <a:lstStyle/>
                    <a:p>
                      <a:r>
                        <a:rPr lang="ko-KR" altLang="en-US">
                          <a:noFill/>
                        </a:rPr>
                        <a:t> </a:t>
                      </a:r>
                    </a:p>
                  </p:txBody>
                </p:sp>
              </mc:Fallback>
            </mc:AlternateContent>
          </p:grpSp>
        </p:grpSp>
        <p:sp>
          <p:nvSpPr>
            <p:cNvPr id="204" name="TextBox 203">
              <a:extLst>
                <a:ext uri="{FF2B5EF4-FFF2-40B4-BE49-F238E27FC236}">
                  <a16:creationId xmlns:a16="http://schemas.microsoft.com/office/drawing/2014/main" id="{613E2ADD-FB7E-44A7-3050-D43679219482}"/>
                </a:ext>
              </a:extLst>
            </p:cNvPr>
            <p:cNvSpPr txBox="1"/>
            <p:nvPr/>
          </p:nvSpPr>
          <p:spPr>
            <a:xfrm>
              <a:off x="6852789" y="5935775"/>
              <a:ext cx="295113" cy="369332"/>
            </a:xfrm>
            <a:prstGeom prst="rect">
              <a:avLst/>
            </a:prstGeom>
            <a:noFill/>
          </p:spPr>
          <p:txBody>
            <a:bodyPr wrap="square" rtlCol="0" anchor="ctr">
              <a:spAutoFit/>
            </a:bodyPr>
            <a:lstStyle/>
            <a:p>
              <a:pPr algn="ctr"/>
              <a:r>
                <a:rPr lang="en-US" altLang="ko-KR" dirty="0"/>
                <a:t>K</a:t>
              </a:r>
              <a:endParaRPr lang="ko-KR" altLang="en-US" dirty="0"/>
            </a:p>
          </p:txBody>
        </p:sp>
      </p:grpSp>
      <p:grpSp>
        <p:nvGrpSpPr>
          <p:cNvPr id="9" name="그룹 8">
            <a:extLst>
              <a:ext uri="{FF2B5EF4-FFF2-40B4-BE49-F238E27FC236}">
                <a16:creationId xmlns:a16="http://schemas.microsoft.com/office/drawing/2014/main" id="{0C7F5471-EBEB-655E-0BA0-3CBB7685A4CE}"/>
              </a:ext>
            </a:extLst>
          </p:cNvPr>
          <p:cNvGrpSpPr/>
          <p:nvPr/>
        </p:nvGrpSpPr>
        <p:grpSpPr>
          <a:xfrm>
            <a:off x="8765414" y="3148185"/>
            <a:ext cx="643485" cy="1369668"/>
            <a:chOff x="7902322" y="3741347"/>
            <a:chExt cx="643485" cy="1369668"/>
          </a:xfrm>
          <a:solidFill>
            <a:srgbClr val="AEC593"/>
          </a:solidFill>
        </p:grpSpPr>
        <p:grpSp>
          <p:nvGrpSpPr>
            <p:cNvPr id="10" name="그룹 9">
              <a:extLst>
                <a:ext uri="{FF2B5EF4-FFF2-40B4-BE49-F238E27FC236}">
                  <a16:creationId xmlns:a16="http://schemas.microsoft.com/office/drawing/2014/main" id="{F3D96365-077A-6A6B-70CF-7669E0CE9CC7}"/>
                </a:ext>
              </a:extLst>
            </p:cNvPr>
            <p:cNvGrpSpPr/>
            <p:nvPr/>
          </p:nvGrpSpPr>
          <p:grpSpPr>
            <a:xfrm rot="5400000">
              <a:off x="8116782" y="3526887"/>
              <a:ext cx="214171" cy="643092"/>
              <a:chOff x="301841" y="4385569"/>
              <a:chExt cx="214171" cy="643092"/>
            </a:xfrm>
            <a:grpFill/>
          </p:grpSpPr>
          <p:sp>
            <p:nvSpPr>
              <p:cNvPr id="43" name="직사각형 42">
                <a:extLst>
                  <a:ext uri="{FF2B5EF4-FFF2-40B4-BE49-F238E27FC236}">
                    <a16:creationId xmlns:a16="http://schemas.microsoft.com/office/drawing/2014/main" id="{19634013-AE4E-70ED-DB74-BF29B30003ED}"/>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7" name="직사각형 46">
                <a:extLst>
                  <a:ext uri="{FF2B5EF4-FFF2-40B4-BE49-F238E27FC236}">
                    <a16:creationId xmlns:a16="http://schemas.microsoft.com/office/drawing/2014/main" id="{9A71BD67-DDBF-086C-7C27-C1516465DB60}"/>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직사각형 50">
                <a:extLst>
                  <a:ext uri="{FF2B5EF4-FFF2-40B4-BE49-F238E27FC236}">
                    <a16:creationId xmlns:a16="http://schemas.microsoft.com/office/drawing/2014/main" id="{82012E2E-AE18-ECB8-C4BF-DD3B2841A648}"/>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2" name="그룹 11">
              <a:extLst>
                <a:ext uri="{FF2B5EF4-FFF2-40B4-BE49-F238E27FC236}">
                  <a16:creationId xmlns:a16="http://schemas.microsoft.com/office/drawing/2014/main" id="{3D6F2702-3F80-2899-8F91-D4D031884784}"/>
                </a:ext>
              </a:extLst>
            </p:cNvPr>
            <p:cNvGrpSpPr/>
            <p:nvPr/>
          </p:nvGrpSpPr>
          <p:grpSpPr>
            <a:xfrm rot="5400000">
              <a:off x="8116782" y="3758422"/>
              <a:ext cx="214171" cy="643092"/>
              <a:chOff x="301841" y="4385569"/>
              <a:chExt cx="214171" cy="643092"/>
            </a:xfrm>
            <a:grpFill/>
          </p:grpSpPr>
          <p:sp>
            <p:nvSpPr>
              <p:cNvPr id="38" name="직사각형 37">
                <a:extLst>
                  <a:ext uri="{FF2B5EF4-FFF2-40B4-BE49-F238E27FC236}">
                    <a16:creationId xmlns:a16="http://schemas.microsoft.com/office/drawing/2014/main" id="{966FE30D-6A4C-C47C-DAAA-54F0C32EDAF3}"/>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직사각형 40">
                <a:extLst>
                  <a:ext uri="{FF2B5EF4-FFF2-40B4-BE49-F238E27FC236}">
                    <a16:creationId xmlns:a16="http://schemas.microsoft.com/office/drawing/2014/main" id="{D61E5700-193E-8801-31AA-0C5A5B31C7D8}"/>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41">
                <a:extLst>
                  <a:ext uri="{FF2B5EF4-FFF2-40B4-BE49-F238E27FC236}">
                    <a16:creationId xmlns:a16="http://schemas.microsoft.com/office/drawing/2014/main" id="{2308F52C-11EC-2680-F00F-D94C6D118519}"/>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 name="그룹 13">
              <a:extLst>
                <a:ext uri="{FF2B5EF4-FFF2-40B4-BE49-F238E27FC236}">
                  <a16:creationId xmlns:a16="http://schemas.microsoft.com/office/drawing/2014/main" id="{FD240922-4F01-F250-66EC-F8106599FEE0}"/>
                </a:ext>
              </a:extLst>
            </p:cNvPr>
            <p:cNvGrpSpPr/>
            <p:nvPr/>
          </p:nvGrpSpPr>
          <p:grpSpPr>
            <a:xfrm rot="5400000">
              <a:off x="8116782" y="3989231"/>
              <a:ext cx="214171" cy="643092"/>
              <a:chOff x="301841" y="4385569"/>
              <a:chExt cx="214171" cy="643092"/>
            </a:xfrm>
            <a:grpFill/>
          </p:grpSpPr>
          <p:sp>
            <p:nvSpPr>
              <p:cNvPr id="35" name="직사각형 34">
                <a:extLst>
                  <a:ext uri="{FF2B5EF4-FFF2-40B4-BE49-F238E27FC236}">
                    <a16:creationId xmlns:a16="http://schemas.microsoft.com/office/drawing/2014/main" id="{66683FBB-EE83-E55F-563A-28357A536F7C}"/>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직사각형 35">
                <a:extLst>
                  <a:ext uri="{FF2B5EF4-FFF2-40B4-BE49-F238E27FC236}">
                    <a16:creationId xmlns:a16="http://schemas.microsoft.com/office/drawing/2014/main" id="{CB22DD45-5175-FEB1-1E81-A4923E8F8E4D}"/>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직사각형 36">
                <a:extLst>
                  <a:ext uri="{FF2B5EF4-FFF2-40B4-BE49-F238E27FC236}">
                    <a16:creationId xmlns:a16="http://schemas.microsoft.com/office/drawing/2014/main" id="{1448B71E-827B-9EA3-5B10-7E8A1F27D0AD}"/>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 name="그룹 14">
              <a:extLst>
                <a:ext uri="{FF2B5EF4-FFF2-40B4-BE49-F238E27FC236}">
                  <a16:creationId xmlns:a16="http://schemas.microsoft.com/office/drawing/2014/main" id="{98243072-89D6-6967-28AB-2FC5071EAD81}"/>
                </a:ext>
              </a:extLst>
            </p:cNvPr>
            <p:cNvGrpSpPr/>
            <p:nvPr/>
          </p:nvGrpSpPr>
          <p:grpSpPr>
            <a:xfrm rot="5400000">
              <a:off x="8116782" y="4220766"/>
              <a:ext cx="214171" cy="643092"/>
              <a:chOff x="301841" y="4385569"/>
              <a:chExt cx="214171" cy="643092"/>
            </a:xfrm>
            <a:grpFill/>
          </p:grpSpPr>
          <p:sp>
            <p:nvSpPr>
              <p:cNvPr id="32" name="직사각형 31">
                <a:extLst>
                  <a:ext uri="{FF2B5EF4-FFF2-40B4-BE49-F238E27FC236}">
                    <a16:creationId xmlns:a16="http://schemas.microsoft.com/office/drawing/2014/main" id="{6981563B-EFE7-0E83-2C7A-426E15EA856A}"/>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직사각형 32">
                <a:extLst>
                  <a:ext uri="{FF2B5EF4-FFF2-40B4-BE49-F238E27FC236}">
                    <a16:creationId xmlns:a16="http://schemas.microsoft.com/office/drawing/2014/main" id="{226195E9-1FEA-8487-8189-FA023FA263F8}"/>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직사각형 33">
                <a:extLst>
                  <a:ext uri="{FF2B5EF4-FFF2-40B4-BE49-F238E27FC236}">
                    <a16:creationId xmlns:a16="http://schemas.microsoft.com/office/drawing/2014/main" id="{8F0E5197-AAD9-6BE5-934A-38C45043DD1A}"/>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6" name="그룹 15">
              <a:extLst>
                <a:ext uri="{FF2B5EF4-FFF2-40B4-BE49-F238E27FC236}">
                  <a16:creationId xmlns:a16="http://schemas.microsoft.com/office/drawing/2014/main" id="{310B247E-8F5A-7250-8E7C-6974247025CB}"/>
                </a:ext>
              </a:extLst>
            </p:cNvPr>
            <p:cNvGrpSpPr/>
            <p:nvPr/>
          </p:nvGrpSpPr>
          <p:grpSpPr>
            <a:xfrm rot="5400000">
              <a:off x="8117175" y="4450915"/>
              <a:ext cx="214171" cy="643092"/>
              <a:chOff x="301841" y="4385569"/>
              <a:chExt cx="214171" cy="643092"/>
            </a:xfrm>
            <a:grpFill/>
          </p:grpSpPr>
          <p:sp>
            <p:nvSpPr>
              <p:cNvPr id="23" name="직사각형 22">
                <a:extLst>
                  <a:ext uri="{FF2B5EF4-FFF2-40B4-BE49-F238E27FC236}">
                    <a16:creationId xmlns:a16="http://schemas.microsoft.com/office/drawing/2014/main" id="{CF79E3AE-EB86-0C42-FE12-F597E0BD5947}"/>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EB5BCFBD-2901-A964-F781-3FDBB6201B4B}"/>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직사각형 30">
                <a:extLst>
                  <a:ext uri="{FF2B5EF4-FFF2-40B4-BE49-F238E27FC236}">
                    <a16:creationId xmlns:a16="http://schemas.microsoft.com/office/drawing/2014/main" id="{841A9972-634F-A38C-CA19-FBACA7780173}"/>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8" name="그룹 17">
              <a:extLst>
                <a:ext uri="{FF2B5EF4-FFF2-40B4-BE49-F238E27FC236}">
                  <a16:creationId xmlns:a16="http://schemas.microsoft.com/office/drawing/2014/main" id="{90C554D5-5761-90B1-0F82-57E34DBC34C0}"/>
                </a:ext>
              </a:extLst>
            </p:cNvPr>
            <p:cNvGrpSpPr/>
            <p:nvPr/>
          </p:nvGrpSpPr>
          <p:grpSpPr>
            <a:xfrm rot="5400000">
              <a:off x="8117175" y="4682384"/>
              <a:ext cx="214171" cy="643092"/>
              <a:chOff x="301841" y="4385569"/>
              <a:chExt cx="214171" cy="643092"/>
            </a:xfrm>
            <a:grpFill/>
          </p:grpSpPr>
          <p:sp>
            <p:nvSpPr>
              <p:cNvPr id="19" name="직사각형 18">
                <a:extLst>
                  <a:ext uri="{FF2B5EF4-FFF2-40B4-BE49-F238E27FC236}">
                    <a16:creationId xmlns:a16="http://schemas.microsoft.com/office/drawing/2014/main" id="{D519EF6D-258C-0D05-EC14-CC67DA033CB9}"/>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직사각형 20">
                <a:extLst>
                  <a:ext uri="{FF2B5EF4-FFF2-40B4-BE49-F238E27FC236}">
                    <a16:creationId xmlns:a16="http://schemas.microsoft.com/office/drawing/2014/main" id="{EBEE850E-F1CD-A9A5-2741-F56A465340D5}"/>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62E35CA2-5A55-0A17-E52A-C22B1124A75C}"/>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52" name="그룹 51">
            <a:extLst>
              <a:ext uri="{FF2B5EF4-FFF2-40B4-BE49-F238E27FC236}">
                <a16:creationId xmlns:a16="http://schemas.microsoft.com/office/drawing/2014/main" id="{530C5409-187F-BFA6-62B0-803A611626DC}"/>
              </a:ext>
            </a:extLst>
          </p:cNvPr>
          <p:cNvGrpSpPr/>
          <p:nvPr/>
        </p:nvGrpSpPr>
        <p:grpSpPr>
          <a:xfrm>
            <a:off x="6709936" y="3154136"/>
            <a:ext cx="1308198" cy="1370525"/>
            <a:chOff x="10353686" y="2761330"/>
            <a:chExt cx="1308198" cy="1370525"/>
          </a:xfrm>
          <a:solidFill>
            <a:srgbClr val="CB89F7"/>
          </a:solidFill>
        </p:grpSpPr>
        <p:grpSp>
          <p:nvGrpSpPr>
            <p:cNvPr id="53" name="그룹 52">
              <a:extLst>
                <a:ext uri="{FF2B5EF4-FFF2-40B4-BE49-F238E27FC236}">
                  <a16:creationId xmlns:a16="http://schemas.microsoft.com/office/drawing/2014/main" id="{0EE2132C-65D7-AF81-DF7D-AB5D8B2CC847}"/>
                </a:ext>
              </a:extLst>
            </p:cNvPr>
            <p:cNvGrpSpPr/>
            <p:nvPr/>
          </p:nvGrpSpPr>
          <p:grpSpPr>
            <a:xfrm>
              <a:off x="10353686" y="2762187"/>
              <a:ext cx="643485" cy="1369668"/>
              <a:chOff x="7902322" y="3741347"/>
              <a:chExt cx="643485" cy="1369668"/>
            </a:xfrm>
            <a:grpFill/>
          </p:grpSpPr>
          <p:grpSp>
            <p:nvGrpSpPr>
              <p:cNvPr id="222" name="그룹 221">
                <a:extLst>
                  <a:ext uri="{FF2B5EF4-FFF2-40B4-BE49-F238E27FC236}">
                    <a16:creationId xmlns:a16="http://schemas.microsoft.com/office/drawing/2014/main" id="{877A3945-F3DC-CF80-2990-0DDD4A5F2AED}"/>
                  </a:ext>
                </a:extLst>
              </p:cNvPr>
              <p:cNvGrpSpPr/>
              <p:nvPr/>
            </p:nvGrpSpPr>
            <p:grpSpPr>
              <a:xfrm rot="5400000">
                <a:off x="8116782" y="3526887"/>
                <a:ext cx="214171" cy="643092"/>
                <a:chOff x="301841" y="4385569"/>
                <a:chExt cx="214171" cy="643092"/>
              </a:xfrm>
              <a:grpFill/>
            </p:grpSpPr>
            <p:sp>
              <p:nvSpPr>
                <p:cNvPr id="243" name="직사각형 242">
                  <a:extLst>
                    <a:ext uri="{FF2B5EF4-FFF2-40B4-BE49-F238E27FC236}">
                      <a16:creationId xmlns:a16="http://schemas.microsoft.com/office/drawing/2014/main" id="{DB02F2CB-FC10-2A54-2C86-81AB2E6F1DD3}"/>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4" name="직사각형 243">
                  <a:extLst>
                    <a:ext uri="{FF2B5EF4-FFF2-40B4-BE49-F238E27FC236}">
                      <a16:creationId xmlns:a16="http://schemas.microsoft.com/office/drawing/2014/main" id="{1094B8DA-9219-BF94-C8F1-A95C2A3E88FA}"/>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5" name="직사각형 244">
                  <a:extLst>
                    <a:ext uri="{FF2B5EF4-FFF2-40B4-BE49-F238E27FC236}">
                      <a16:creationId xmlns:a16="http://schemas.microsoft.com/office/drawing/2014/main" id="{F704F8C4-8469-89B7-1425-B37ED6AE3D38}"/>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223" name="그룹 222">
                <a:extLst>
                  <a:ext uri="{FF2B5EF4-FFF2-40B4-BE49-F238E27FC236}">
                    <a16:creationId xmlns:a16="http://schemas.microsoft.com/office/drawing/2014/main" id="{EB80CB84-4253-44ED-F400-FE336A56139C}"/>
                  </a:ext>
                </a:extLst>
              </p:cNvPr>
              <p:cNvGrpSpPr/>
              <p:nvPr/>
            </p:nvGrpSpPr>
            <p:grpSpPr>
              <a:xfrm rot="5400000">
                <a:off x="8116782" y="3758422"/>
                <a:ext cx="214171" cy="643092"/>
                <a:chOff x="301841" y="4385569"/>
                <a:chExt cx="214171" cy="643092"/>
              </a:xfrm>
              <a:grpFill/>
            </p:grpSpPr>
            <p:sp>
              <p:nvSpPr>
                <p:cNvPr id="240" name="직사각형 239">
                  <a:extLst>
                    <a:ext uri="{FF2B5EF4-FFF2-40B4-BE49-F238E27FC236}">
                      <a16:creationId xmlns:a16="http://schemas.microsoft.com/office/drawing/2014/main" id="{15B314FA-53B3-8946-253D-878468523DB0}"/>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1" name="직사각형 240">
                  <a:extLst>
                    <a:ext uri="{FF2B5EF4-FFF2-40B4-BE49-F238E27FC236}">
                      <a16:creationId xmlns:a16="http://schemas.microsoft.com/office/drawing/2014/main" id="{FE3C1796-7945-C8C7-4DFD-07B29FE47CFE}"/>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2" name="직사각형 241">
                  <a:extLst>
                    <a:ext uri="{FF2B5EF4-FFF2-40B4-BE49-F238E27FC236}">
                      <a16:creationId xmlns:a16="http://schemas.microsoft.com/office/drawing/2014/main" id="{77BB40F5-362B-B73C-E9E5-E2F0F1DB0121}"/>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24" name="그룹 223">
                <a:extLst>
                  <a:ext uri="{FF2B5EF4-FFF2-40B4-BE49-F238E27FC236}">
                    <a16:creationId xmlns:a16="http://schemas.microsoft.com/office/drawing/2014/main" id="{BA1007AC-3DF1-21F8-1469-F56E98E20B2D}"/>
                  </a:ext>
                </a:extLst>
              </p:cNvPr>
              <p:cNvGrpSpPr/>
              <p:nvPr/>
            </p:nvGrpSpPr>
            <p:grpSpPr>
              <a:xfrm rot="5400000">
                <a:off x="8116782" y="3989231"/>
                <a:ext cx="214171" cy="643092"/>
                <a:chOff x="301841" y="4385569"/>
                <a:chExt cx="214171" cy="643092"/>
              </a:xfrm>
              <a:grpFill/>
            </p:grpSpPr>
            <p:sp>
              <p:nvSpPr>
                <p:cNvPr id="237" name="직사각형 236">
                  <a:extLst>
                    <a:ext uri="{FF2B5EF4-FFF2-40B4-BE49-F238E27FC236}">
                      <a16:creationId xmlns:a16="http://schemas.microsoft.com/office/drawing/2014/main" id="{CF2DF773-AC45-8AA1-825A-C8FEEA7EA709}"/>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8" name="직사각형 237">
                  <a:extLst>
                    <a:ext uri="{FF2B5EF4-FFF2-40B4-BE49-F238E27FC236}">
                      <a16:creationId xmlns:a16="http://schemas.microsoft.com/office/drawing/2014/main" id="{7837B1C2-7F96-5167-664D-6BEE2102EC6E}"/>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9" name="직사각형 238">
                  <a:extLst>
                    <a:ext uri="{FF2B5EF4-FFF2-40B4-BE49-F238E27FC236}">
                      <a16:creationId xmlns:a16="http://schemas.microsoft.com/office/drawing/2014/main" id="{B57EE357-6502-5357-8C89-897A13BACE21}"/>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25" name="그룹 224">
                <a:extLst>
                  <a:ext uri="{FF2B5EF4-FFF2-40B4-BE49-F238E27FC236}">
                    <a16:creationId xmlns:a16="http://schemas.microsoft.com/office/drawing/2014/main" id="{9A5AED3C-11F3-2F4D-2B86-31B91D882808}"/>
                  </a:ext>
                </a:extLst>
              </p:cNvPr>
              <p:cNvGrpSpPr/>
              <p:nvPr/>
            </p:nvGrpSpPr>
            <p:grpSpPr>
              <a:xfrm rot="5400000">
                <a:off x="8116782" y="4220766"/>
                <a:ext cx="214171" cy="643092"/>
                <a:chOff x="301841" y="4385569"/>
                <a:chExt cx="214171" cy="643092"/>
              </a:xfrm>
              <a:grpFill/>
            </p:grpSpPr>
            <p:sp>
              <p:nvSpPr>
                <p:cNvPr id="234" name="직사각형 233">
                  <a:extLst>
                    <a:ext uri="{FF2B5EF4-FFF2-40B4-BE49-F238E27FC236}">
                      <a16:creationId xmlns:a16="http://schemas.microsoft.com/office/drawing/2014/main" id="{01444377-BBF0-95DD-415E-FE9224D82712}"/>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5" name="직사각형 234">
                  <a:extLst>
                    <a:ext uri="{FF2B5EF4-FFF2-40B4-BE49-F238E27FC236}">
                      <a16:creationId xmlns:a16="http://schemas.microsoft.com/office/drawing/2014/main" id="{E0AEA478-A766-024A-876F-42D969AF9807}"/>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6" name="직사각형 235">
                  <a:extLst>
                    <a:ext uri="{FF2B5EF4-FFF2-40B4-BE49-F238E27FC236}">
                      <a16:creationId xmlns:a16="http://schemas.microsoft.com/office/drawing/2014/main" id="{D25B270C-D89D-31D9-02DB-08154BFB4269}"/>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26" name="그룹 225">
                <a:extLst>
                  <a:ext uri="{FF2B5EF4-FFF2-40B4-BE49-F238E27FC236}">
                    <a16:creationId xmlns:a16="http://schemas.microsoft.com/office/drawing/2014/main" id="{7542A3F7-8C67-0066-342A-10A0F75FBCD7}"/>
                  </a:ext>
                </a:extLst>
              </p:cNvPr>
              <p:cNvGrpSpPr/>
              <p:nvPr/>
            </p:nvGrpSpPr>
            <p:grpSpPr>
              <a:xfrm rot="5400000">
                <a:off x="8117175" y="4450915"/>
                <a:ext cx="214171" cy="643092"/>
                <a:chOff x="301841" y="4385569"/>
                <a:chExt cx="214171" cy="643092"/>
              </a:xfrm>
              <a:grpFill/>
            </p:grpSpPr>
            <p:sp>
              <p:nvSpPr>
                <p:cNvPr id="231" name="직사각형 230">
                  <a:extLst>
                    <a:ext uri="{FF2B5EF4-FFF2-40B4-BE49-F238E27FC236}">
                      <a16:creationId xmlns:a16="http://schemas.microsoft.com/office/drawing/2014/main" id="{63948E78-231B-99A9-B4EE-D04168DF0A48}"/>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2" name="직사각형 231">
                  <a:extLst>
                    <a:ext uri="{FF2B5EF4-FFF2-40B4-BE49-F238E27FC236}">
                      <a16:creationId xmlns:a16="http://schemas.microsoft.com/office/drawing/2014/main" id="{DF7A2FE4-EDE1-1284-2809-2D37C5E78282}"/>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3" name="직사각형 232">
                  <a:extLst>
                    <a:ext uri="{FF2B5EF4-FFF2-40B4-BE49-F238E27FC236}">
                      <a16:creationId xmlns:a16="http://schemas.microsoft.com/office/drawing/2014/main" id="{409CCDA7-2611-4A5C-F889-41417C27E2F6}"/>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27" name="그룹 226">
                <a:extLst>
                  <a:ext uri="{FF2B5EF4-FFF2-40B4-BE49-F238E27FC236}">
                    <a16:creationId xmlns:a16="http://schemas.microsoft.com/office/drawing/2014/main" id="{6B668F29-30D0-7A91-03F5-B01814F8CD0D}"/>
                  </a:ext>
                </a:extLst>
              </p:cNvPr>
              <p:cNvGrpSpPr/>
              <p:nvPr/>
            </p:nvGrpSpPr>
            <p:grpSpPr>
              <a:xfrm rot="5400000">
                <a:off x="8117175" y="4682384"/>
                <a:ext cx="214171" cy="643092"/>
                <a:chOff x="301841" y="4385569"/>
                <a:chExt cx="214171" cy="643092"/>
              </a:xfrm>
              <a:grpFill/>
            </p:grpSpPr>
            <p:sp>
              <p:nvSpPr>
                <p:cNvPr id="228" name="직사각형 227">
                  <a:extLst>
                    <a:ext uri="{FF2B5EF4-FFF2-40B4-BE49-F238E27FC236}">
                      <a16:creationId xmlns:a16="http://schemas.microsoft.com/office/drawing/2014/main" id="{3D5FF95D-A4F9-8162-D6DD-F0ABC08FF32E}"/>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9" name="직사각형 228">
                  <a:extLst>
                    <a:ext uri="{FF2B5EF4-FFF2-40B4-BE49-F238E27FC236}">
                      <a16:creationId xmlns:a16="http://schemas.microsoft.com/office/drawing/2014/main" id="{22E36730-A3CA-E333-2914-299C50E34C84}"/>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0" name="직사각형 229">
                  <a:extLst>
                    <a:ext uri="{FF2B5EF4-FFF2-40B4-BE49-F238E27FC236}">
                      <a16:creationId xmlns:a16="http://schemas.microsoft.com/office/drawing/2014/main" id="{DE1ABF75-686F-A86E-BDA3-4B7685289119}"/>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nvGrpSpPr>
            <p:cNvPr id="54" name="그룹 53">
              <a:extLst>
                <a:ext uri="{FF2B5EF4-FFF2-40B4-BE49-F238E27FC236}">
                  <a16:creationId xmlns:a16="http://schemas.microsoft.com/office/drawing/2014/main" id="{5A6987AE-2B84-74BE-61F9-E50E005C55C5}"/>
                </a:ext>
              </a:extLst>
            </p:cNvPr>
            <p:cNvGrpSpPr/>
            <p:nvPr/>
          </p:nvGrpSpPr>
          <p:grpSpPr>
            <a:xfrm>
              <a:off x="11018399" y="2761330"/>
              <a:ext cx="643485" cy="1369668"/>
              <a:chOff x="7902322" y="3741347"/>
              <a:chExt cx="643485" cy="1369668"/>
            </a:xfrm>
            <a:grpFill/>
          </p:grpSpPr>
          <p:grpSp>
            <p:nvGrpSpPr>
              <p:cNvPr id="147" name="그룹 146">
                <a:extLst>
                  <a:ext uri="{FF2B5EF4-FFF2-40B4-BE49-F238E27FC236}">
                    <a16:creationId xmlns:a16="http://schemas.microsoft.com/office/drawing/2014/main" id="{40DD2A7D-2134-9E2B-8495-145FCEA0F007}"/>
                  </a:ext>
                </a:extLst>
              </p:cNvPr>
              <p:cNvGrpSpPr/>
              <p:nvPr/>
            </p:nvGrpSpPr>
            <p:grpSpPr>
              <a:xfrm rot="5400000">
                <a:off x="8116782" y="3526887"/>
                <a:ext cx="214171" cy="643092"/>
                <a:chOff x="301841" y="4385569"/>
                <a:chExt cx="214171" cy="643092"/>
              </a:xfrm>
              <a:grpFill/>
            </p:grpSpPr>
            <p:sp>
              <p:nvSpPr>
                <p:cNvPr id="219" name="직사각형 218">
                  <a:extLst>
                    <a:ext uri="{FF2B5EF4-FFF2-40B4-BE49-F238E27FC236}">
                      <a16:creationId xmlns:a16="http://schemas.microsoft.com/office/drawing/2014/main" id="{1725958A-E78B-AF55-48FF-2F83A08C4C24}"/>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0" name="직사각형 219">
                  <a:extLst>
                    <a:ext uri="{FF2B5EF4-FFF2-40B4-BE49-F238E27FC236}">
                      <a16:creationId xmlns:a16="http://schemas.microsoft.com/office/drawing/2014/main" id="{9384287A-8787-5E29-1675-9B1AF4638FB9}"/>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1" name="직사각형 220">
                  <a:extLst>
                    <a:ext uri="{FF2B5EF4-FFF2-40B4-BE49-F238E27FC236}">
                      <a16:creationId xmlns:a16="http://schemas.microsoft.com/office/drawing/2014/main" id="{CAF716BE-2575-CE90-10C9-E175FE41E5F0}"/>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148" name="그룹 147">
                <a:extLst>
                  <a:ext uri="{FF2B5EF4-FFF2-40B4-BE49-F238E27FC236}">
                    <a16:creationId xmlns:a16="http://schemas.microsoft.com/office/drawing/2014/main" id="{4F251642-B051-8029-CE90-86996B7C3C01}"/>
                  </a:ext>
                </a:extLst>
              </p:cNvPr>
              <p:cNvGrpSpPr/>
              <p:nvPr/>
            </p:nvGrpSpPr>
            <p:grpSpPr>
              <a:xfrm rot="5400000">
                <a:off x="8116782" y="3758422"/>
                <a:ext cx="214171" cy="643092"/>
                <a:chOff x="301841" y="4385569"/>
                <a:chExt cx="214171" cy="643092"/>
              </a:xfrm>
              <a:grpFill/>
            </p:grpSpPr>
            <p:sp>
              <p:nvSpPr>
                <p:cNvPr id="216" name="직사각형 215">
                  <a:extLst>
                    <a:ext uri="{FF2B5EF4-FFF2-40B4-BE49-F238E27FC236}">
                      <a16:creationId xmlns:a16="http://schemas.microsoft.com/office/drawing/2014/main" id="{AD8619F1-B015-2E97-265C-2D23CB868398}"/>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7" name="직사각형 216">
                  <a:extLst>
                    <a:ext uri="{FF2B5EF4-FFF2-40B4-BE49-F238E27FC236}">
                      <a16:creationId xmlns:a16="http://schemas.microsoft.com/office/drawing/2014/main" id="{AB5C1569-7B3F-E4CB-E7CD-DADC87778803}"/>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8" name="직사각형 217">
                  <a:extLst>
                    <a:ext uri="{FF2B5EF4-FFF2-40B4-BE49-F238E27FC236}">
                      <a16:creationId xmlns:a16="http://schemas.microsoft.com/office/drawing/2014/main" id="{F408AD61-801E-8870-8305-81B915506887}"/>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9" name="그룹 148">
                <a:extLst>
                  <a:ext uri="{FF2B5EF4-FFF2-40B4-BE49-F238E27FC236}">
                    <a16:creationId xmlns:a16="http://schemas.microsoft.com/office/drawing/2014/main" id="{4056943C-30D9-F399-5506-F51BFC9E7F47}"/>
                  </a:ext>
                </a:extLst>
              </p:cNvPr>
              <p:cNvGrpSpPr/>
              <p:nvPr/>
            </p:nvGrpSpPr>
            <p:grpSpPr>
              <a:xfrm rot="5400000">
                <a:off x="8116782" y="3989231"/>
                <a:ext cx="214171" cy="643092"/>
                <a:chOff x="301841" y="4385569"/>
                <a:chExt cx="214171" cy="643092"/>
              </a:xfrm>
              <a:grpFill/>
            </p:grpSpPr>
            <p:sp>
              <p:nvSpPr>
                <p:cNvPr id="213" name="직사각형 212">
                  <a:extLst>
                    <a:ext uri="{FF2B5EF4-FFF2-40B4-BE49-F238E27FC236}">
                      <a16:creationId xmlns:a16="http://schemas.microsoft.com/office/drawing/2014/main" id="{A26670A6-8650-637B-574C-C99E92488A75}"/>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4" name="직사각형 213">
                  <a:extLst>
                    <a:ext uri="{FF2B5EF4-FFF2-40B4-BE49-F238E27FC236}">
                      <a16:creationId xmlns:a16="http://schemas.microsoft.com/office/drawing/2014/main" id="{DD15B346-40D8-679F-666C-79665174842E}"/>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5" name="직사각형 214">
                  <a:extLst>
                    <a:ext uri="{FF2B5EF4-FFF2-40B4-BE49-F238E27FC236}">
                      <a16:creationId xmlns:a16="http://schemas.microsoft.com/office/drawing/2014/main" id="{6F845363-E195-DD95-FFB5-F12668591F68}"/>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0" name="그룹 149">
                <a:extLst>
                  <a:ext uri="{FF2B5EF4-FFF2-40B4-BE49-F238E27FC236}">
                    <a16:creationId xmlns:a16="http://schemas.microsoft.com/office/drawing/2014/main" id="{12EA945A-87B5-CDCC-5046-89912A8AC618}"/>
                  </a:ext>
                </a:extLst>
              </p:cNvPr>
              <p:cNvGrpSpPr/>
              <p:nvPr/>
            </p:nvGrpSpPr>
            <p:grpSpPr>
              <a:xfrm rot="5400000">
                <a:off x="8116782" y="4220766"/>
                <a:ext cx="214171" cy="643092"/>
                <a:chOff x="301841" y="4385569"/>
                <a:chExt cx="214171" cy="643092"/>
              </a:xfrm>
              <a:grpFill/>
            </p:grpSpPr>
            <p:sp>
              <p:nvSpPr>
                <p:cNvPr id="210" name="직사각형 209">
                  <a:extLst>
                    <a:ext uri="{FF2B5EF4-FFF2-40B4-BE49-F238E27FC236}">
                      <a16:creationId xmlns:a16="http://schemas.microsoft.com/office/drawing/2014/main" id="{C82CE224-AC1F-1222-E739-67BA49189018}"/>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1" name="직사각형 210">
                  <a:extLst>
                    <a:ext uri="{FF2B5EF4-FFF2-40B4-BE49-F238E27FC236}">
                      <a16:creationId xmlns:a16="http://schemas.microsoft.com/office/drawing/2014/main" id="{841340B1-FCE1-39A6-C4B1-B5E43A57BBBA}"/>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2" name="직사각형 211">
                  <a:extLst>
                    <a:ext uri="{FF2B5EF4-FFF2-40B4-BE49-F238E27FC236}">
                      <a16:creationId xmlns:a16="http://schemas.microsoft.com/office/drawing/2014/main" id="{B5482FB5-7F86-4D36-44D0-D488D27422CD}"/>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1" name="그룹 150">
                <a:extLst>
                  <a:ext uri="{FF2B5EF4-FFF2-40B4-BE49-F238E27FC236}">
                    <a16:creationId xmlns:a16="http://schemas.microsoft.com/office/drawing/2014/main" id="{427583F0-E3D8-8553-BAA3-13AF8C81E1DF}"/>
                  </a:ext>
                </a:extLst>
              </p:cNvPr>
              <p:cNvGrpSpPr/>
              <p:nvPr/>
            </p:nvGrpSpPr>
            <p:grpSpPr>
              <a:xfrm rot="5400000">
                <a:off x="8117175" y="4450915"/>
                <a:ext cx="214171" cy="643092"/>
                <a:chOff x="301841" y="4385569"/>
                <a:chExt cx="214171" cy="643092"/>
              </a:xfrm>
              <a:grpFill/>
            </p:grpSpPr>
            <p:sp>
              <p:nvSpPr>
                <p:cNvPr id="207" name="직사각형 206">
                  <a:extLst>
                    <a:ext uri="{FF2B5EF4-FFF2-40B4-BE49-F238E27FC236}">
                      <a16:creationId xmlns:a16="http://schemas.microsoft.com/office/drawing/2014/main" id="{607BC038-8FAD-BBFF-4A93-90A946DB71B0}"/>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8" name="직사각형 207">
                  <a:extLst>
                    <a:ext uri="{FF2B5EF4-FFF2-40B4-BE49-F238E27FC236}">
                      <a16:creationId xmlns:a16="http://schemas.microsoft.com/office/drawing/2014/main" id="{31AB6E03-3F77-FA08-FA90-30AB66204473}"/>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9" name="직사각형 208">
                  <a:extLst>
                    <a:ext uri="{FF2B5EF4-FFF2-40B4-BE49-F238E27FC236}">
                      <a16:creationId xmlns:a16="http://schemas.microsoft.com/office/drawing/2014/main" id="{953EF281-822B-B6B6-1EED-C8599FFDA380}"/>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52" name="그룹 151">
                <a:extLst>
                  <a:ext uri="{FF2B5EF4-FFF2-40B4-BE49-F238E27FC236}">
                    <a16:creationId xmlns:a16="http://schemas.microsoft.com/office/drawing/2014/main" id="{38381153-29FF-0321-BD4E-0BC8B1695F7A}"/>
                  </a:ext>
                </a:extLst>
              </p:cNvPr>
              <p:cNvGrpSpPr/>
              <p:nvPr/>
            </p:nvGrpSpPr>
            <p:grpSpPr>
              <a:xfrm rot="5400000">
                <a:off x="8117175" y="4682384"/>
                <a:ext cx="214171" cy="643092"/>
                <a:chOff x="301841" y="4385569"/>
                <a:chExt cx="214171" cy="643092"/>
              </a:xfrm>
              <a:grpFill/>
            </p:grpSpPr>
            <p:sp>
              <p:nvSpPr>
                <p:cNvPr id="153" name="직사각형 152">
                  <a:extLst>
                    <a:ext uri="{FF2B5EF4-FFF2-40B4-BE49-F238E27FC236}">
                      <a16:creationId xmlns:a16="http://schemas.microsoft.com/office/drawing/2014/main" id="{A209988A-0ECD-16FD-196C-681DC6EBDD8B}"/>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5" name="직사각형 204">
                  <a:extLst>
                    <a:ext uri="{FF2B5EF4-FFF2-40B4-BE49-F238E27FC236}">
                      <a16:creationId xmlns:a16="http://schemas.microsoft.com/office/drawing/2014/main" id="{24FE3293-30E1-0C98-6733-6F48C1B431C6}"/>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6" name="직사각형 205">
                  <a:extLst>
                    <a:ext uri="{FF2B5EF4-FFF2-40B4-BE49-F238E27FC236}">
                      <a16:creationId xmlns:a16="http://schemas.microsoft.com/office/drawing/2014/main" id="{93D0F9C0-8B26-0121-CCCC-F46B2B9F27AD}"/>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grpSp>
      <p:sp>
        <p:nvSpPr>
          <p:cNvPr id="246" name="TextBox 245">
            <a:extLst>
              <a:ext uri="{FF2B5EF4-FFF2-40B4-BE49-F238E27FC236}">
                <a16:creationId xmlns:a16="http://schemas.microsoft.com/office/drawing/2014/main" id="{52FDB7E7-08BB-37DA-5359-54A1A7267803}"/>
              </a:ext>
            </a:extLst>
          </p:cNvPr>
          <p:cNvSpPr txBox="1"/>
          <p:nvPr/>
        </p:nvSpPr>
        <p:spPr>
          <a:xfrm>
            <a:off x="6696376" y="4553481"/>
            <a:ext cx="1321365" cy="584775"/>
          </a:xfrm>
          <a:prstGeom prst="rect">
            <a:avLst/>
          </a:prstGeom>
          <a:noFill/>
        </p:spPr>
        <p:txBody>
          <a:bodyPr wrap="square" rtlCol="0">
            <a:spAutoFit/>
          </a:bodyPr>
          <a:lstStyle/>
          <a:p>
            <a:pPr algn="ctr"/>
            <a:r>
              <a:rPr lang="en-US" altLang="ko-KR" sz="1600" dirty="0"/>
              <a:t>Attention Score</a:t>
            </a:r>
            <a:endParaRPr lang="ko-KR" altLang="en-US" sz="1600" dirty="0"/>
          </a:p>
        </p:txBody>
      </p:sp>
      <p:sp>
        <p:nvSpPr>
          <p:cNvPr id="247" name="TextBox 246">
            <a:extLst>
              <a:ext uri="{FF2B5EF4-FFF2-40B4-BE49-F238E27FC236}">
                <a16:creationId xmlns:a16="http://schemas.microsoft.com/office/drawing/2014/main" id="{8FF4ED77-BC6D-FF33-12CE-D6CA71B7DC29}"/>
              </a:ext>
            </a:extLst>
          </p:cNvPr>
          <p:cNvSpPr txBox="1"/>
          <p:nvPr/>
        </p:nvSpPr>
        <p:spPr>
          <a:xfrm>
            <a:off x="8426276" y="4617947"/>
            <a:ext cx="1321365" cy="338554"/>
          </a:xfrm>
          <a:prstGeom prst="rect">
            <a:avLst/>
          </a:prstGeom>
          <a:noFill/>
        </p:spPr>
        <p:txBody>
          <a:bodyPr wrap="square" rtlCol="0">
            <a:spAutoFit/>
          </a:bodyPr>
          <a:lstStyle/>
          <a:p>
            <a:pPr algn="ctr"/>
            <a:r>
              <a:rPr lang="en-US" altLang="ko-KR" sz="1600" dirty="0"/>
              <a:t>Value</a:t>
            </a:r>
            <a:endParaRPr lang="ko-KR" altLang="en-US" sz="1600" dirty="0"/>
          </a:p>
        </p:txBody>
      </p:sp>
      <p:sp>
        <p:nvSpPr>
          <p:cNvPr id="248" name="TextBox 247">
            <a:extLst>
              <a:ext uri="{FF2B5EF4-FFF2-40B4-BE49-F238E27FC236}">
                <a16:creationId xmlns:a16="http://schemas.microsoft.com/office/drawing/2014/main" id="{A9C09A24-CEAF-75CF-9E9C-3C2D327FC873}"/>
              </a:ext>
            </a:extLst>
          </p:cNvPr>
          <p:cNvSpPr txBox="1"/>
          <p:nvPr/>
        </p:nvSpPr>
        <p:spPr>
          <a:xfrm>
            <a:off x="8182102" y="3686046"/>
            <a:ext cx="418949" cy="369332"/>
          </a:xfrm>
          <a:prstGeom prst="rect">
            <a:avLst/>
          </a:prstGeom>
          <a:noFill/>
        </p:spPr>
        <p:txBody>
          <a:bodyPr wrap="square" rtlCol="0">
            <a:spAutoFit/>
          </a:bodyPr>
          <a:lstStyle/>
          <a:p>
            <a:pPr algn="ctr"/>
            <a:r>
              <a:rPr lang="en-US" altLang="ko-KR" dirty="0"/>
              <a:t>X</a:t>
            </a:r>
            <a:endParaRPr lang="ko-KR" altLang="en-US" dirty="0"/>
          </a:p>
        </p:txBody>
      </p:sp>
      <p:sp>
        <p:nvSpPr>
          <p:cNvPr id="249" name="TextBox 248">
            <a:extLst>
              <a:ext uri="{FF2B5EF4-FFF2-40B4-BE49-F238E27FC236}">
                <a16:creationId xmlns:a16="http://schemas.microsoft.com/office/drawing/2014/main" id="{EB1DE9A1-ED15-0AED-22C3-C1F669A48C74}"/>
              </a:ext>
            </a:extLst>
          </p:cNvPr>
          <p:cNvSpPr txBox="1"/>
          <p:nvPr/>
        </p:nvSpPr>
        <p:spPr>
          <a:xfrm>
            <a:off x="9567976" y="3645985"/>
            <a:ext cx="418949" cy="369332"/>
          </a:xfrm>
          <a:prstGeom prst="rect">
            <a:avLst/>
          </a:prstGeom>
          <a:noFill/>
        </p:spPr>
        <p:txBody>
          <a:bodyPr wrap="square" rtlCol="0">
            <a:spAutoFit/>
          </a:bodyPr>
          <a:lstStyle/>
          <a:p>
            <a:pPr algn="ctr"/>
            <a:r>
              <a:rPr lang="en-US" altLang="ko-KR" dirty="0"/>
              <a:t>=</a:t>
            </a:r>
            <a:endParaRPr lang="ko-KR" altLang="en-US" dirty="0"/>
          </a:p>
        </p:txBody>
      </p:sp>
      <p:grpSp>
        <p:nvGrpSpPr>
          <p:cNvPr id="250" name="그룹 249">
            <a:extLst>
              <a:ext uri="{FF2B5EF4-FFF2-40B4-BE49-F238E27FC236}">
                <a16:creationId xmlns:a16="http://schemas.microsoft.com/office/drawing/2014/main" id="{7472B1B2-E33A-6E90-B2E4-0B7300BBE20B}"/>
              </a:ext>
            </a:extLst>
          </p:cNvPr>
          <p:cNvGrpSpPr/>
          <p:nvPr/>
        </p:nvGrpSpPr>
        <p:grpSpPr>
          <a:xfrm>
            <a:off x="10284784" y="3148185"/>
            <a:ext cx="643485" cy="1369668"/>
            <a:chOff x="7902322" y="3741347"/>
            <a:chExt cx="643485" cy="1369668"/>
          </a:xfrm>
          <a:solidFill>
            <a:srgbClr val="B79671"/>
          </a:solidFill>
        </p:grpSpPr>
        <p:grpSp>
          <p:nvGrpSpPr>
            <p:cNvPr id="251" name="그룹 250">
              <a:extLst>
                <a:ext uri="{FF2B5EF4-FFF2-40B4-BE49-F238E27FC236}">
                  <a16:creationId xmlns:a16="http://schemas.microsoft.com/office/drawing/2014/main" id="{D1E937E2-4FE8-E9C7-E0B9-880FCC41946C}"/>
                </a:ext>
              </a:extLst>
            </p:cNvPr>
            <p:cNvGrpSpPr/>
            <p:nvPr/>
          </p:nvGrpSpPr>
          <p:grpSpPr>
            <a:xfrm rot="5400000">
              <a:off x="8116782" y="3526887"/>
              <a:ext cx="214171" cy="643092"/>
              <a:chOff x="301841" y="4385569"/>
              <a:chExt cx="214171" cy="643092"/>
            </a:xfrm>
            <a:grpFill/>
          </p:grpSpPr>
          <p:sp>
            <p:nvSpPr>
              <p:cNvPr id="272" name="직사각형 271">
                <a:extLst>
                  <a:ext uri="{FF2B5EF4-FFF2-40B4-BE49-F238E27FC236}">
                    <a16:creationId xmlns:a16="http://schemas.microsoft.com/office/drawing/2014/main" id="{12AFFAA7-45A5-1253-8639-6F21EFF99627}"/>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3" name="직사각형 272">
                <a:extLst>
                  <a:ext uri="{FF2B5EF4-FFF2-40B4-BE49-F238E27FC236}">
                    <a16:creationId xmlns:a16="http://schemas.microsoft.com/office/drawing/2014/main" id="{14D1568B-A28C-2431-A4E8-B3E5D85D9001}"/>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4" name="직사각형 273">
                <a:extLst>
                  <a:ext uri="{FF2B5EF4-FFF2-40B4-BE49-F238E27FC236}">
                    <a16:creationId xmlns:a16="http://schemas.microsoft.com/office/drawing/2014/main" id="{E9BCA9FE-C8DE-750C-F29C-A10D751C5B14}"/>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grpSp>
          <p:nvGrpSpPr>
            <p:cNvPr id="252" name="그룹 251">
              <a:extLst>
                <a:ext uri="{FF2B5EF4-FFF2-40B4-BE49-F238E27FC236}">
                  <a16:creationId xmlns:a16="http://schemas.microsoft.com/office/drawing/2014/main" id="{38DBD5C6-6870-FB60-A979-855AAC9D73AE}"/>
                </a:ext>
              </a:extLst>
            </p:cNvPr>
            <p:cNvGrpSpPr/>
            <p:nvPr/>
          </p:nvGrpSpPr>
          <p:grpSpPr>
            <a:xfrm rot="5400000">
              <a:off x="8116782" y="3758422"/>
              <a:ext cx="214171" cy="643092"/>
              <a:chOff x="301841" y="4385569"/>
              <a:chExt cx="214171" cy="643092"/>
            </a:xfrm>
            <a:grpFill/>
          </p:grpSpPr>
          <p:sp>
            <p:nvSpPr>
              <p:cNvPr id="269" name="직사각형 268">
                <a:extLst>
                  <a:ext uri="{FF2B5EF4-FFF2-40B4-BE49-F238E27FC236}">
                    <a16:creationId xmlns:a16="http://schemas.microsoft.com/office/drawing/2014/main" id="{BAE3BC63-442D-41F4-7AB7-C35386F08FD0}"/>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0" name="직사각형 269">
                <a:extLst>
                  <a:ext uri="{FF2B5EF4-FFF2-40B4-BE49-F238E27FC236}">
                    <a16:creationId xmlns:a16="http://schemas.microsoft.com/office/drawing/2014/main" id="{75B3B9E8-6437-68C8-526B-A2534BC5782E}"/>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1" name="직사각형 270">
                <a:extLst>
                  <a:ext uri="{FF2B5EF4-FFF2-40B4-BE49-F238E27FC236}">
                    <a16:creationId xmlns:a16="http://schemas.microsoft.com/office/drawing/2014/main" id="{176DB093-4E2F-7B99-7AF2-D00F9F24DA31}"/>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3" name="그룹 252">
              <a:extLst>
                <a:ext uri="{FF2B5EF4-FFF2-40B4-BE49-F238E27FC236}">
                  <a16:creationId xmlns:a16="http://schemas.microsoft.com/office/drawing/2014/main" id="{D781D345-C166-3CB8-BA04-F913CE924B3E}"/>
                </a:ext>
              </a:extLst>
            </p:cNvPr>
            <p:cNvGrpSpPr/>
            <p:nvPr/>
          </p:nvGrpSpPr>
          <p:grpSpPr>
            <a:xfrm rot="5400000">
              <a:off x="8116782" y="3989231"/>
              <a:ext cx="214171" cy="643092"/>
              <a:chOff x="301841" y="4385569"/>
              <a:chExt cx="214171" cy="643092"/>
            </a:xfrm>
            <a:grpFill/>
          </p:grpSpPr>
          <p:sp>
            <p:nvSpPr>
              <p:cNvPr id="266" name="직사각형 265">
                <a:extLst>
                  <a:ext uri="{FF2B5EF4-FFF2-40B4-BE49-F238E27FC236}">
                    <a16:creationId xmlns:a16="http://schemas.microsoft.com/office/drawing/2014/main" id="{6A625F10-766C-2C23-E1FD-4DCBF67BBDE7}"/>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7" name="직사각형 266">
                <a:extLst>
                  <a:ext uri="{FF2B5EF4-FFF2-40B4-BE49-F238E27FC236}">
                    <a16:creationId xmlns:a16="http://schemas.microsoft.com/office/drawing/2014/main" id="{FE820809-ABCC-2BA5-DD64-3D3C771E2A91}"/>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8" name="직사각형 267">
                <a:extLst>
                  <a:ext uri="{FF2B5EF4-FFF2-40B4-BE49-F238E27FC236}">
                    <a16:creationId xmlns:a16="http://schemas.microsoft.com/office/drawing/2014/main" id="{7ABA8DB2-AC5C-ABF9-CA94-6B6B2F3B4D3B}"/>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4" name="그룹 253">
              <a:extLst>
                <a:ext uri="{FF2B5EF4-FFF2-40B4-BE49-F238E27FC236}">
                  <a16:creationId xmlns:a16="http://schemas.microsoft.com/office/drawing/2014/main" id="{57EA2AAB-022B-413D-106F-0B27F315191C}"/>
                </a:ext>
              </a:extLst>
            </p:cNvPr>
            <p:cNvGrpSpPr/>
            <p:nvPr/>
          </p:nvGrpSpPr>
          <p:grpSpPr>
            <a:xfrm rot="5400000">
              <a:off x="8116782" y="4220766"/>
              <a:ext cx="214171" cy="643092"/>
              <a:chOff x="301841" y="4385569"/>
              <a:chExt cx="214171" cy="643092"/>
            </a:xfrm>
            <a:grpFill/>
          </p:grpSpPr>
          <p:sp>
            <p:nvSpPr>
              <p:cNvPr id="263" name="직사각형 262">
                <a:extLst>
                  <a:ext uri="{FF2B5EF4-FFF2-40B4-BE49-F238E27FC236}">
                    <a16:creationId xmlns:a16="http://schemas.microsoft.com/office/drawing/2014/main" id="{F0FE0B9F-EFE0-9A23-CCC9-461275E8A983}"/>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4" name="직사각형 263">
                <a:extLst>
                  <a:ext uri="{FF2B5EF4-FFF2-40B4-BE49-F238E27FC236}">
                    <a16:creationId xmlns:a16="http://schemas.microsoft.com/office/drawing/2014/main" id="{D34FA8E7-5B19-74AE-B667-F943848B1E1B}"/>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5" name="직사각형 264">
                <a:extLst>
                  <a:ext uri="{FF2B5EF4-FFF2-40B4-BE49-F238E27FC236}">
                    <a16:creationId xmlns:a16="http://schemas.microsoft.com/office/drawing/2014/main" id="{B194257D-A0AF-FE5E-4031-E514D70EFD4B}"/>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5" name="그룹 254">
              <a:extLst>
                <a:ext uri="{FF2B5EF4-FFF2-40B4-BE49-F238E27FC236}">
                  <a16:creationId xmlns:a16="http://schemas.microsoft.com/office/drawing/2014/main" id="{7A756746-40A0-3CAA-6F5F-337D9223AFE9}"/>
                </a:ext>
              </a:extLst>
            </p:cNvPr>
            <p:cNvGrpSpPr/>
            <p:nvPr/>
          </p:nvGrpSpPr>
          <p:grpSpPr>
            <a:xfrm rot="5400000">
              <a:off x="8117175" y="4450915"/>
              <a:ext cx="214171" cy="643092"/>
              <a:chOff x="301841" y="4385569"/>
              <a:chExt cx="214171" cy="643092"/>
            </a:xfrm>
            <a:grpFill/>
          </p:grpSpPr>
          <p:sp>
            <p:nvSpPr>
              <p:cNvPr id="260" name="직사각형 259">
                <a:extLst>
                  <a:ext uri="{FF2B5EF4-FFF2-40B4-BE49-F238E27FC236}">
                    <a16:creationId xmlns:a16="http://schemas.microsoft.com/office/drawing/2014/main" id="{65FC1C09-FE3D-39CA-828C-338878311C6C}"/>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1" name="직사각형 260">
                <a:extLst>
                  <a:ext uri="{FF2B5EF4-FFF2-40B4-BE49-F238E27FC236}">
                    <a16:creationId xmlns:a16="http://schemas.microsoft.com/office/drawing/2014/main" id="{12AA491E-BFB9-9E2C-27C9-AE93A934BFA2}"/>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62" name="직사각형 261">
                <a:extLst>
                  <a:ext uri="{FF2B5EF4-FFF2-40B4-BE49-F238E27FC236}">
                    <a16:creationId xmlns:a16="http://schemas.microsoft.com/office/drawing/2014/main" id="{7168EFED-65C3-2ED0-BBFB-909B50DB6976}"/>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6" name="그룹 255">
              <a:extLst>
                <a:ext uri="{FF2B5EF4-FFF2-40B4-BE49-F238E27FC236}">
                  <a16:creationId xmlns:a16="http://schemas.microsoft.com/office/drawing/2014/main" id="{1CF887F7-C5D0-B304-3C2D-C7792CD1F8E2}"/>
                </a:ext>
              </a:extLst>
            </p:cNvPr>
            <p:cNvGrpSpPr/>
            <p:nvPr/>
          </p:nvGrpSpPr>
          <p:grpSpPr>
            <a:xfrm rot="5400000">
              <a:off x="8117175" y="4682384"/>
              <a:ext cx="214171" cy="643092"/>
              <a:chOff x="301841" y="4385569"/>
              <a:chExt cx="214171" cy="643092"/>
            </a:xfrm>
            <a:grpFill/>
          </p:grpSpPr>
          <p:sp>
            <p:nvSpPr>
              <p:cNvPr id="257" name="직사각형 256">
                <a:extLst>
                  <a:ext uri="{FF2B5EF4-FFF2-40B4-BE49-F238E27FC236}">
                    <a16:creationId xmlns:a16="http://schemas.microsoft.com/office/drawing/2014/main" id="{A55A1494-DB4E-56DD-D97D-7D4590C7EBB5}"/>
                  </a:ext>
                </a:extLst>
              </p:cNvPr>
              <p:cNvSpPr/>
              <p:nvPr/>
            </p:nvSpPr>
            <p:spPr>
              <a:xfrm>
                <a:off x="301841" y="4385569"/>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8" name="직사각형 257">
                <a:extLst>
                  <a:ext uri="{FF2B5EF4-FFF2-40B4-BE49-F238E27FC236}">
                    <a16:creationId xmlns:a16="http://schemas.microsoft.com/office/drawing/2014/main" id="{92ADAD6A-BEB2-CA98-96B0-1D488C3F6004}"/>
                  </a:ext>
                </a:extLst>
              </p:cNvPr>
              <p:cNvSpPr/>
              <p:nvPr/>
            </p:nvSpPr>
            <p:spPr>
              <a:xfrm>
                <a:off x="302699" y="4599933"/>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9" name="직사각형 258">
                <a:extLst>
                  <a:ext uri="{FF2B5EF4-FFF2-40B4-BE49-F238E27FC236}">
                    <a16:creationId xmlns:a16="http://schemas.microsoft.com/office/drawing/2014/main" id="{DD286B99-D3E9-8C45-52AD-E75FC95E0B69}"/>
                  </a:ext>
                </a:extLst>
              </p:cNvPr>
              <p:cNvSpPr/>
              <p:nvPr/>
            </p:nvSpPr>
            <p:spPr>
              <a:xfrm>
                <a:off x="302699" y="4814297"/>
                <a:ext cx="213313" cy="214364"/>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sp>
        <p:nvSpPr>
          <p:cNvPr id="275" name="TextBox 274">
            <a:extLst>
              <a:ext uri="{FF2B5EF4-FFF2-40B4-BE49-F238E27FC236}">
                <a16:creationId xmlns:a16="http://schemas.microsoft.com/office/drawing/2014/main" id="{F253BC90-9499-1CC2-1B94-CC8874BADFFB}"/>
              </a:ext>
            </a:extLst>
          </p:cNvPr>
          <p:cNvSpPr txBox="1"/>
          <p:nvPr/>
        </p:nvSpPr>
        <p:spPr>
          <a:xfrm>
            <a:off x="9858459" y="4620351"/>
            <a:ext cx="1610630" cy="584775"/>
          </a:xfrm>
          <a:prstGeom prst="rect">
            <a:avLst/>
          </a:prstGeom>
          <a:noFill/>
        </p:spPr>
        <p:txBody>
          <a:bodyPr wrap="square" rtlCol="0">
            <a:spAutoFit/>
          </a:bodyPr>
          <a:lstStyle/>
          <a:p>
            <a:pPr algn="ctr"/>
            <a:r>
              <a:rPr lang="en-US" altLang="ko-KR" sz="1600" dirty="0"/>
              <a:t>Self-Attention Value</a:t>
            </a:r>
            <a:endParaRPr lang="ko-KR" altLang="en-US" sz="1600" dirty="0"/>
          </a:p>
        </p:txBody>
      </p:sp>
    </p:spTree>
    <p:extLst>
      <p:ext uri="{BB962C8B-B14F-4D97-AF65-F5344CB8AC3E}">
        <p14:creationId xmlns:p14="http://schemas.microsoft.com/office/powerpoint/2010/main" val="3473777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Method</a:t>
            </a:r>
            <a:endParaRPr lang="ko-KR" altLang="en-US" sz="2400" dirty="0"/>
          </a:p>
        </p:txBody>
      </p:sp>
      <p:pic>
        <p:nvPicPr>
          <p:cNvPr id="4" name="그림 3">
            <a:extLst>
              <a:ext uri="{FF2B5EF4-FFF2-40B4-BE49-F238E27FC236}">
                <a16:creationId xmlns:a16="http://schemas.microsoft.com/office/drawing/2014/main" id="{211AC847-9498-7364-6894-F0F5DD4C63D7}"/>
              </a:ext>
            </a:extLst>
          </p:cNvPr>
          <p:cNvPicPr>
            <a:picLocks noChangeAspect="1"/>
          </p:cNvPicPr>
          <p:nvPr/>
        </p:nvPicPr>
        <p:blipFill>
          <a:blip r:embed="rId3"/>
          <a:stretch>
            <a:fillRect/>
          </a:stretch>
        </p:blipFill>
        <p:spPr>
          <a:xfrm>
            <a:off x="515154" y="1976997"/>
            <a:ext cx="2586509" cy="3546021"/>
          </a:xfrm>
          <a:prstGeom prst="rect">
            <a:avLst/>
          </a:prstGeom>
          <a:ln>
            <a:solidFill>
              <a:schemeClr val="tx1"/>
            </a:solidFill>
          </a:ln>
        </p:spPr>
      </p:pic>
      <p:sp>
        <p:nvSpPr>
          <p:cNvPr id="25" name="TextBox 24">
            <a:extLst>
              <a:ext uri="{FF2B5EF4-FFF2-40B4-BE49-F238E27FC236}">
                <a16:creationId xmlns:a16="http://schemas.microsoft.com/office/drawing/2014/main" id="{2ACB1646-9351-D152-BDB0-824FD363F2ED}"/>
              </a:ext>
            </a:extLst>
          </p:cNvPr>
          <p:cNvSpPr txBox="1"/>
          <p:nvPr/>
        </p:nvSpPr>
        <p:spPr>
          <a:xfrm>
            <a:off x="5295901" y="-1142"/>
            <a:ext cx="6876946" cy="400110"/>
          </a:xfrm>
          <a:prstGeom prst="rect">
            <a:avLst/>
          </a:prstGeom>
          <a:noFill/>
        </p:spPr>
        <p:txBody>
          <a:bodyPr wrap="square" rtlCol="0" anchor="ctr">
            <a:spAutoFit/>
          </a:bodyPr>
          <a:lstStyle/>
          <a:p>
            <a:r>
              <a:rPr lang="en-US" altLang="ko-KR" sz="1000" b="0" i="0" dirty="0">
                <a:solidFill>
                  <a:srgbClr val="222222"/>
                </a:solidFill>
                <a:effectLst/>
                <a:highlight>
                  <a:srgbClr val="FFFFFF"/>
                </a:highlight>
                <a:latin typeface="Arial" panose="020B0604020202020204" pitchFamily="34" charset="0"/>
              </a:rPr>
              <a:t>Vaswani, A., </a:t>
            </a:r>
            <a:r>
              <a:rPr lang="en-US" altLang="ko-KR" sz="1000" b="0" i="0" dirty="0" err="1">
                <a:solidFill>
                  <a:srgbClr val="222222"/>
                </a:solidFill>
                <a:effectLst/>
                <a:highlight>
                  <a:srgbClr val="FFFFFF"/>
                </a:highlight>
                <a:latin typeface="Arial" panose="020B0604020202020204" pitchFamily="34" charset="0"/>
              </a:rPr>
              <a:t>Shazeer</a:t>
            </a:r>
            <a:r>
              <a:rPr lang="en-US" altLang="ko-KR" sz="1000" b="0" i="0" dirty="0">
                <a:solidFill>
                  <a:srgbClr val="222222"/>
                </a:solidFill>
                <a:effectLst/>
                <a:highlight>
                  <a:srgbClr val="FFFFFF"/>
                </a:highlight>
                <a:latin typeface="Arial" panose="020B0604020202020204" pitchFamily="34" charset="0"/>
              </a:rPr>
              <a:t>, N., Parmar, N., </a:t>
            </a:r>
            <a:r>
              <a:rPr lang="en-US" altLang="ko-KR" sz="1000" b="0" i="0" dirty="0" err="1">
                <a:solidFill>
                  <a:srgbClr val="222222"/>
                </a:solidFill>
                <a:effectLst/>
                <a:highlight>
                  <a:srgbClr val="FFFFFF"/>
                </a:highlight>
                <a:latin typeface="Arial" panose="020B0604020202020204" pitchFamily="34" charset="0"/>
              </a:rPr>
              <a:t>Uszkoreit</a:t>
            </a:r>
            <a:r>
              <a:rPr lang="en-US" altLang="ko-KR" sz="1000" b="0" i="0" dirty="0">
                <a:solidFill>
                  <a:srgbClr val="222222"/>
                </a:solidFill>
                <a:effectLst/>
                <a:highlight>
                  <a:srgbClr val="FFFFFF"/>
                </a:highlight>
                <a:latin typeface="Arial" panose="020B0604020202020204" pitchFamily="34" charset="0"/>
              </a:rPr>
              <a:t>, J., Jones, L., Gomez, A. N., ... &amp; </a:t>
            </a:r>
            <a:r>
              <a:rPr lang="en-US" altLang="ko-KR" sz="1000" b="0" i="0" dirty="0" err="1">
                <a:solidFill>
                  <a:srgbClr val="222222"/>
                </a:solidFill>
                <a:effectLst/>
                <a:highlight>
                  <a:srgbClr val="FFFFFF"/>
                </a:highlight>
                <a:latin typeface="Arial" panose="020B0604020202020204" pitchFamily="34" charset="0"/>
              </a:rPr>
              <a:t>Polosukhin</a:t>
            </a:r>
            <a:r>
              <a:rPr lang="en-US" altLang="ko-KR" sz="1000" b="0" i="0" dirty="0">
                <a:solidFill>
                  <a:srgbClr val="222222"/>
                </a:solidFill>
                <a:effectLst/>
                <a:highlight>
                  <a:srgbClr val="FFFFFF"/>
                </a:highlight>
                <a:latin typeface="Arial" panose="020B0604020202020204" pitchFamily="34" charset="0"/>
              </a:rPr>
              <a:t>, I. (2017). Attention is all you need. </a:t>
            </a:r>
            <a:r>
              <a:rPr lang="en-US" altLang="ko-KR" sz="1000" b="0" i="1" dirty="0">
                <a:solidFill>
                  <a:srgbClr val="222222"/>
                </a:solidFill>
                <a:effectLst/>
                <a:highlight>
                  <a:srgbClr val="FFFFFF"/>
                </a:highlight>
                <a:latin typeface="Arial" panose="020B0604020202020204" pitchFamily="34" charset="0"/>
              </a:rPr>
              <a:t>Advances in neural information processing systems</a:t>
            </a:r>
            <a:r>
              <a:rPr lang="en-US" altLang="ko-KR" sz="1000" b="0" i="0" dirty="0">
                <a:solidFill>
                  <a:srgbClr val="222222"/>
                </a:solidFill>
                <a:effectLst/>
                <a:highlight>
                  <a:srgbClr val="FFFFFF"/>
                </a:highlight>
                <a:latin typeface="Arial" panose="020B0604020202020204" pitchFamily="34" charset="0"/>
              </a:rPr>
              <a:t>, </a:t>
            </a:r>
            <a:r>
              <a:rPr lang="en-US" altLang="ko-KR" sz="1000" b="0" i="1" dirty="0">
                <a:solidFill>
                  <a:srgbClr val="222222"/>
                </a:solidFill>
                <a:effectLst/>
                <a:highlight>
                  <a:srgbClr val="FFFFFF"/>
                </a:highlight>
                <a:latin typeface="Arial" panose="020B0604020202020204" pitchFamily="34" charset="0"/>
              </a:rPr>
              <a:t>30</a:t>
            </a:r>
            <a:r>
              <a:rPr lang="en-US" altLang="ko-KR" sz="1000" b="0" i="0" dirty="0">
                <a:solidFill>
                  <a:srgbClr val="222222"/>
                </a:solidFill>
                <a:effectLst/>
                <a:highlight>
                  <a:srgbClr val="FFFFFF"/>
                </a:highlight>
                <a:latin typeface="Arial" panose="020B0604020202020204" pitchFamily="34" charset="0"/>
              </a:rPr>
              <a:t>.</a:t>
            </a:r>
            <a:endParaRPr lang="ko-KR" altLang="en-US" sz="1000" dirty="0"/>
          </a:p>
        </p:txBody>
      </p:sp>
      <p:sp>
        <p:nvSpPr>
          <p:cNvPr id="3" name="TextBox 2">
            <a:extLst>
              <a:ext uri="{FF2B5EF4-FFF2-40B4-BE49-F238E27FC236}">
                <a16:creationId xmlns:a16="http://schemas.microsoft.com/office/drawing/2014/main" id="{3986CBB7-42D9-9CA6-D005-60E27A2D6A63}"/>
              </a:ext>
            </a:extLst>
          </p:cNvPr>
          <p:cNvSpPr txBox="1"/>
          <p:nvPr/>
        </p:nvSpPr>
        <p:spPr>
          <a:xfrm>
            <a:off x="3512458" y="2191657"/>
            <a:ext cx="4934856" cy="400110"/>
          </a:xfrm>
          <a:prstGeom prst="rect">
            <a:avLst/>
          </a:prstGeom>
          <a:noFill/>
        </p:spPr>
        <p:txBody>
          <a:bodyPr wrap="square" rtlCol="0">
            <a:spAutoFit/>
          </a:bodyPr>
          <a:lstStyle/>
          <a:p>
            <a:pPr algn="ctr"/>
            <a:r>
              <a:rPr lang="en-US" altLang="ko-KR" sz="2000" dirty="0"/>
              <a:t>Which</a:t>
            </a:r>
            <a:r>
              <a:rPr lang="ko-KR" altLang="en-US" sz="2000" dirty="0"/>
              <a:t> </a:t>
            </a:r>
            <a:r>
              <a:rPr lang="en-US" altLang="ko-KR" sz="2000" dirty="0"/>
              <a:t>do</a:t>
            </a:r>
            <a:r>
              <a:rPr lang="ko-KR" altLang="en-US" sz="2000" dirty="0"/>
              <a:t> </a:t>
            </a:r>
            <a:r>
              <a:rPr lang="en-US" altLang="ko-KR" sz="2000" dirty="0"/>
              <a:t>you like better, coffee or tea?</a:t>
            </a:r>
            <a:endParaRPr lang="ko-KR" altLang="en-US" sz="2000" dirty="0"/>
          </a:p>
        </p:txBody>
      </p:sp>
      <p:sp>
        <p:nvSpPr>
          <p:cNvPr id="6" name="TextBox 5">
            <a:extLst>
              <a:ext uri="{FF2B5EF4-FFF2-40B4-BE49-F238E27FC236}">
                <a16:creationId xmlns:a16="http://schemas.microsoft.com/office/drawing/2014/main" id="{21DE310A-90E0-751F-F045-AC4468A2731D}"/>
              </a:ext>
            </a:extLst>
          </p:cNvPr>
          <p:cNvSpPr txBox="1"/>
          <p:nvPr/>
        </p:nvSpPr>
        <p:spPr>
          <a:xfrm>
            <a:off x="3512458" y="3028890"/>
            <a:ext cx="4934856" cy="400110"/>
          </a:xfrm>
          <a:prstGeom prst="rect">
            <a:avLst/>
          </a:prstGeom>
          <a:noFill/>
        </p:spPr>
        <p:txBody>
          <a:bodyPr wrap="square" rtlCol="0">
            <a:spAutoFit/>
          </a:bodyPr>
          <a:lstStyle/>
          <a:p>
            <a:pPr algn="ctr"/>
            <a:r>
              <a:rPr lang="en-US" altLang="ko-KR" sz="2000" dirty="0"/>
              <a:t>Which</a:t>
            </a:r>
            <a:r>
              <a:rPr lang="ko-KR" altLang="en-US" sz="2000" dirty="0"/>
              <a:t> </a:t>
            </a:r>
            <a:r>
              <a:rPr lang="en-US" altLang="ko-KR" sz="2000" dirty="0"/>
              <a:t>do</a:t>
            </a:r>
            <a:r>
              <a:rPr lang="ko-KR" altLang="en-US" sz="2000" dirty="0"/>
              <a:t> </a:t>
            </a:r>
            <a:r>
              <a:rPr lang="en-US" altLang="ko-KR" sz="2000" dirty="0"/>
              <a:t>you like better, coffee or tea?</a:t>
            </a:r>
            <a:endParaRPr lang="ko-KR" altLang="en-US" sz="2000" dirty="0"/>
          </a:p>
        </p:txBody>
      </p:sp>
      <p:sp>
        <p:nvSpPr>
          <p:cNvPr id="8" name="TextBox 7">
            <a:extLst>
              <a:ext uri="{FF2B5EF4-FFF2-40B4-BE49-F238E27FC236}">
                <a16:creationId xmlns:a16="http://schemas.microsoft.com/office/drawing/2014/main" id="{E28802CD-74FD-A1D3-7050-BEA33F5E312B}"/>
              </a:ext>
            </a:extLst>
          </p:cNvPr>
          <p:cNvSpPr txBox="1"/>
          <p:nvPr/>
        </p:nvSpPr>
        <p:spPr>
          <a:xfrm>
            <a:off x="3512458" y="3866123"/>
            <a:ext cx="4934856" cy="400110"/>
          </a:xfrm>
          <a:prstGeom prst="rect">
            <a:avLst/>
          </a:prstGeom>
          <a:noFill/>
        </p:spPr>
        <p:txBody>
          <a:bodyPr wrap="square" rtlCol="0">
            <a:spAutoFit/>
          </a:bodyPr>
          <a:lstStyle/>
          <a:p>
            <a:pPr algn="ctr"/>
            <a:r>
              <a:rPr lang="en-US" altLang="ko-KR" sz="2000" dirty="0"/>
              <a:t>Which</a:t>
            </a:r>
            <a:r>
              <a:rPr lang="ko-KR" altLang="en-US" sz="2000" dirty="0"/>
              <a:t> </a:t>
            </a:r>
            <a:r>
              <a:rPr lang="en-US" altLang="ko-KR" sz="2000" dirty="0"/>
              <a:t>do</a:t>
            </a:r>
            <a:r>
              <a:rPr lang="ko-KR" altLang="en-US" sz="2000" dirty="0"/>
              <a:t> </a:t>
            </a:r>
            <a:r>
              <a:rPr lang="en-US" altLang="ko-KR" sz="2000" dirty="0"/>
              <a:t>you like better, coffee or tea?</a:t>
            </a:r>
            <a:endParaRPr lang="ko-KR" altLang="en-US" sz="2000" dirty="0"/>
          </a:p>
        </p:txBody>
      </p:sp>
      <p:sp>
        <p:nvSpPr>
          <p:cNvPr id="10" name="TextBox 9">
            <a:extLst>
              <a:ext uri="{FF2B5EF4-FFF2-40B4-BE49-F238E27FC236}">
                <a16:creationId xmlns:a16="http://schemas.microsoft.com/office/drawing/2014/main" id="{16F9117D-37C5-1CD4-6C04-B3D94616DEE6}"/>
              </a:ext>
            </a:extLst>
          </p:cNvPr>
          <p:cNvSpPr txBox="1"/>
          <p:nvPr/>
        </p:nvSpPr>
        <p:spPr>
          <a:xfrm>
            <a:off x="3512458" y="4703356"/>
            <a:ext cx="4934856" cy="400110"/>
          </a:xfrm>
          <a:prstGeom prst="rect">
            <a:avLst/>
          </a:prstGeom>
          <a:noFill/>
        </p:spPr>
        <p:txBody>
          <a:bodyPr wrap="square" rtlCol="0">
            <a:spAutoFit/>
          </a:bodyPr>
          <a:lstStyle/>
          <a:p>
            <a:pPr algn="ctr"/>
            <a:r>
              <a:rPr lang="en-US" altLang="ko-KR" sz="2000" dirty="0"/>
              <a:t>Which</a:t>
            </a:r>
            <a:r>
              <a:rPr lang="ko-KR" altLang="en-US" sz="2000" dirty="0"/>
              <a:t> </a:t>
            </a:r>
            <a:r>
              <a:rPr lang="en-US" altLang="ko-KR" sz="2000" dirty="0"/>
              <a:t>do</a:t>
            </a:r>
            <a:r>
              <a:rPr lang="ko-KR" altLang="en-US" sz="2000" dirty="0"/>
              <a:t> </a:t>
            </a:r>
            <a:r>
              <a:rPr lang="en-US" altLang="ko-KR" sz="2000" dirty="0"/>
              <a:t>you like better, coffee or tea?</a:t>
            </a:r>
            <a:endParaRPr lang="ko-KR" altLang="en-US" sz="2000" dirty="0"/>
          </a:p>
        </p:txBody>
      </p:sp>
      <p:sp>
        <p:nvSpPr>
          <p:cNvPr id="13" name="TextBox 12">
            <a:extLst>
              <a:ext uri="{FF2B5EF4-FFF2-40B4-BE49-F238E27FC236}">
                <a16:creationId xmlns:a16="http://schemas.microsoft.com/office/drawing/2014/main" id="{852108C6-5A82-54CB-BB7A-413400874C8A}"/>
              </a:ext>
            </a:extLst>
          </p:cNvPr>
          <p:cNvSpPr txBox="1"/>
          <p:nvPr/>
        </p:nvSpPr>
        <p:spPr>
          <a:xfrm>
            <a:off x="515154" y="1118394"/>
            <a:ext cx="6495246" cy="400110"/>
          </a:xfrm>
          <a:prstGeom prst="rect">
            <a:avLst/>
          </a:prstGeom>
          <a:noFill/>
        </p:spPr>
        <p:txBody>
          <a:bodyPr wrap="square" rtlCol="0">
            <a:spAutoFit/>
          </a:bodyPr>
          <a:lstStyle/>
          <a:p>
            <a:r>
              <a:rPr lang="en-US" altLang="ko-KR" sz="2000" dirty="0"/>
              <a:t>Multi-Head Attention</a:t>
            </a:r>
            <a:endParaRPr lang="ko-KR" altLang="en-US" sz="2000" dirty="0"/>
          </a:p>
        </p:txBody>
      </p:sp>
      <p:sp>
        <p:nvSpPr>
          <p:cNvPr id="15" name="TextBox 14">
            <a:extLst>
              <a:ext uri="{FF2B5EF4-FFF2-40B4-BE49-F238E27FC236}">
                <a16:creationId xmlns:a16="http://schemas.microsoft.com/office/drawing/2014/main" id="{DB993A70-A669-C472-496F-BEF83A4C6B0B}"/>
              </a:ext>
            </a:extLst>
          </p:cNvPr>
          <p:cNvSpPr txBox="1"/>
          <p:nvPr/>
        </p:nvSpPr>
        <p:spPr>
          <a:xfrm>
            <a:off x="9090339" y="2191657"/>
            <a:ext cx="1973943" cy="646331"/>
          </a:xfrm>
          <a:prstGeom prst="rect">
            <a:avLst/>
          </a:prstGeom>
          <a:noFill/>
        </p:spPr>
        <p:txBody>
          <a:bodyPr wrap="square" rtlCol="0">
            <a:spAutoFit/>
          </a:bodyPr>
          <a:lstStyle/>
          <a:p>
            <a:r>
              <a:rPr lang="en-US" altLang="ko-KR" dirty="0"/>
              <a:t>Attention on sentence type</a:t>
            </a:r>
            <a:endParaRPr lang="ko-KR" altLang="en-US" dirty="0"/>
          </a:p>
        </p:txBody>
      </p:sp>
      <p:sp>
        <p:nvSpPr>
          <p:cNvPr id="17" name="TextBox 16">
            <a:extLst>
              <a:ext uri="{FF2B5EF4-FFF2-40B4-BE49-F238E27FC236}">
                <a16:creationId xmlns:a16="http://schemas.microsoft.com/office/drawing/2014/main" id="{691BC5F9-382B-1872-DBB0-BFD31623732B}"/>
              </a:ext>
            </a:extLst>
          </p:cNvPr>
          <p:cNvSpPr txBox="1"/>
          <p:nvPr/>
        </p:nvSpPr>
        <p:spPr>
          <a:xfrm>
            <a:off x="9090338" y="3059668"/>
            <a:ext cx="2199962" cy="369332"/>
          </a:xfrm>
          <a:prstGeom prst="rect">
            <a:avLst/>
          </a:prstGeom>
          <a:noFill/>
        </p:spPr>
        <p:txBody>
          <a:bodyPr wrap="square" rtlCol="0">
            <a:spAutoFit/>
          </a:bodyPr>
          <a:lstStyle/>
          <a:p>
            <a:r>
              <a:rPr lang="en-US" altLang="ko-KR" dirty="0"/>
              <a:t>Attention on noun</a:t>
            </a:r>
            <a:endParaRPr lang="ko-KR" altLang="en-US" dirty="0"/>
          </a:p>
        </p:txBody>
      </p:sp>
      <p:sp>
        <p:nvSpPr>
          <p:cNvPr id="18" name="TextBox 17">
            <a:extLst>
              <a:ext uri="{FF2B5EF4-FFF2-40B4-BE49-F238E27FC236}">
                <a16:creationId xmlns:a16="http://schemas.microsoft.com/office/drawing/2014/main" id="{B15A0844-8BDF-A1C6-FD3F-C61981F94303}"/>
              </a:ext>
            </a:extLst>
          </p:cNvPr>
          <p:cNvSpPr txBox="1"/>
          <p:nvPr/>
        </p:nvSpPr>
        <p:spPr>
          <a:xfrm>
            <a:off x="9090338" y="3896901"/>
            <a:ext cx="1973943" cy="646331"/>
          </a:xfrm>
          <a:prstGeom prst="rect">
            <a:avLst/>
          </a:prstGeom>
          <a:noFill/>
        </p:spPr>
        <p:txBody>
          <a:bodyPr wrap="square" rtlCol="0">
            <a:spAutoFit/>
          </a:bodyPr>
          <a:lstStyle/>
          <a:p>
            <a:r>
              <a:rPr lang="en-US" altLang="ko-KR" dirty="0"/>
              <a:t>Attention on relationship</a:t>
            </a:r>
            <a:endParaRPr lang="ko-KR" altLang="en-US" dirty="0"/>
          </a:p>
        </p:txBody>
      </p:sp>
      <p:sp>
        <p:nvSpPr>
          <p:cNvPr id="19" name="TextBox 18">
            <a:extLst>
              <a:ext uri="{FF2B5EF4-FFF2-40B4-BE49-F238E27FC236}">
                <a16:creationId xmlns:a16="http://schemas.microsoft.com/office/drawing/2014/main" id="{D6A5E6AF-2F46-DDA3-73BC-844EB1A41092}"/>
              </a:ext>
            </a:extLst>
          </p:cNvPr>
          <p:cNvSpPr txBox="1"/>
          <p:nvPr/>
        </p:nvSpPr>
        <p:spPr>
          <a:xfrm>
            <a:off x="9090337" y="4734134"/>
            <a:ext cx="1973943" cy="646331"/>
          </a:xfrm>
          <a:prstGeom prst="rect">
            <a:avLst/>
          </a:prstGeom>
          <a:noFill/>
        </p:spPr>
        <p:txBody>
          <a:bodyPr wrap="square" rtlCol="0">
            <a:spAutoFit/>
          </a:bodyPr>
          <a:lstStyle/>
          <a:p>
            <a:r>
              <a:rPr lang="en-US" altLang="ko-KR" dirty="0"/>
              <a:t>Attention on emphasis</a:t>
            </a:r>
            <a:endParaRPr lang="ko-KR" altLang="en-US" dirty="0"/>
          </a:p>
        </p:txBody>
      </p:sp>
      <p:sp>
        <p:nvSpPr>
          <p:cNvPr id="20" name="사각형: 둥근 모서리 19">
            <a:extLst>
              <a:ext uri="{FF2B5EF4-FFF2-40B4-BE49-F238E27FC236}">
                <a16:creationId xmlns:a16="http://schemas.microsoft.com/office/drawing/2014/main" id="{6AEC923E-1E5A-B46D-E20F-FE67A8D38F53}"/>
              </a:ext>
            </a:extLst>
          </p:cNvPr>
          <p:cNvSpPr/>
          <p:nvPr/>
        </p:nvSpPr>
        <p:spPr>
          <a:xfrm>
            <a:off x="3614057" y="2177141"/>
            <a:ext cx="798285" cy="400111"/>
          </a:xfrm>
          <a:prstGeom prst="round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dirty="0"/>
          </a:p>
        </p:txBody>
      </p:sp>
      <p:sp>
        <p:nvSpPr>
          <p:cNvPr id="21" name="사각형: 둥근 모서리 20">
            <a:extLst>
              <a:ext uri="{FF2B5EF4-FFF2-40B4-BE49-F238E27FC236}">
                <a16:creationId xmlns:a16="http://schemas.microsoft.com/office/drawing/2014/main" id="{6D4BBC83-9B11-09E9-C9FB-63A78A52CDAE}"/>
              </a:ext>
            </a:extLst>
          </p:cNvPr>
          <p:cNvSpPr/>
          <p:nvPr/>
        </p:nvSpPr>
        <p:spPr>
          <a:xfrm>
            <a:off x="4455885" y="2191654"/>
            <a:ext cx="396281" cy="400111"/>
          </a:xfrm>
          <a:prstGeom prst="round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a:p>
        </p:txBody>
      </p:sp>
      <p:sp>
        <p:nvSpPr>
          <p:cNvPr id="22" name="사각형: 둥근 모서리 21">
            <a:extLst>
              <a:ext uri="{FF2B5EF4-FFF2-40B4-BE49-F238E27FC236}">
                <a16:creationId xmlns:a16="http://schemas.microsoft.com/office/drawing/2014/main" id="{A326C6D6-ECDC-22F2-F689-9255B93875EA}"/>
              </a:ext>
            </a:extLst>
          </p:cNvPr>
          <p:cNvSpPr/>
          <p:nvPr/>
        </p:nvSpPr>
        <p:spPr>
          <a:xfrm>
            <a:off x="8171541" y="2176267"/>
            <a:ext cx="159659" cy="400111"/>
          </a:xfrm>
          <a:prstGeom prst="round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a:p>
        </p:txBody>
      </p:sp>
      <p:sp>
        <p:nvSpPr>
          <p:cNvPr id="23" name="사각형: 둥근 모서리 22">
            <a:extLst>
              <a:ext uri="{FF2B5EF4-FFF2-40B4-BE49-F238E27FC236}">
                <a16:creationId xmlns:a16="http://schemas.microsoft.com/office/drawing/2014/main" id="{3946607C-A1AC-14F8-B639-91CDACAFA25D}"/>
              </a:ext>
            </a:extLst>
          </p:cNvPr>
          <p:cNvSpPr/>
          <p:nvPr/>
        </p:nvSpPr>
        <p:spPr>
          <a:xfrm>
            <a:off x="4852166" y="3064859"/>
            <a:ext cx="443735" cy="400111"/>
          </a:xfrm>
          <a:prstGeom prst="roundRect">
            <a:avLst/>
          </a:prstGeom>
          <a:noFill/>
          <a:ln w="28575" cap="flat" cmpd="sng" algn="ctr">
            <a:solidFill>
              <a:srgbClr val="EE857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dirty="0"/>
          </a:p>
        </p:txBody>
      </p:sp>
      <p:sp>
        <p:nvSpPr>
          <p:cNvPr id="24" name="사각형: 둥근 모서리 23">
            <a:extLst>
              <a:ext uri="{FF2B5EF4-FFF2-40B4-BE49-F238E27FC236}">
                <a16:creationId xmlns:a16="http://schemas.microsoft.com/office/drawing/2014/main" id="{793F2BC4-685E-4C77-9FCD-ED0A0A9F1F9A}"/>
              </a:ext>
            </a:extLst>
          </p:cNvPr>
          <p:cNvSpPr/>
          <p:nvPr/>
        </p:nvSpPr>
        <p:spPr>
          <a:xfrm>
            <a:off x="6651937" y="3028889"/>
            <a:ext cx="764863" cy="400111"/>
          </a:xfrm>
          <a:prstGeom prst="roundRect">
            <a:avLst/>
          </a:prstGeom>
          <a:noFill/>
          <a:ln w="28575" cap="flat" cmpd="sng" algn="ctr">
            <a:solidFill>
              <a:srgbClr val="EE857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dirty="0"/>
          </a:p>
        </p:txBody>
      </p:sp>
      <p:sp>
        <p:nvSpPr>
          <p:cNvPr id="26" name="사각형: 둥근 모서리 25">
            <a:extLst>
              <a:ext uri="{FF2B5EF4-FFF2-40B4-BE49-F238E27FC236}">
                <a16:creationId xmlns:a16="http://schemas.microsoft.com/office/drawing/2014/main" id="{91FDCF66-9471-D262-DA00-880B65CB94B8}"/>
              </a:ext>
            </a:extLst>
          </p:cNvPr>
          <p:cNvSpPr/>
          <p:nvPr/>
        </p:nvSpPr>
        <p:spPr>
          <a:xfrm>
            <a:off x="7791308" y="3064859"/>
            <a:ext cx="380234" cy="400111"/>
          </a:xfrm>
          <a:prstGeom prst="roundRect">
            <a:avLst/>
          </a:prstGeom>
          <a:noFill/>
          <a:ln w="28575" cap="flat" cmpd="sng" algn="ctr">
            <a:solidFill>
              <a:srgbClr val="EE857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dirty="0"/>
          </a:p>
        </p:txBody>
      </p:sp>
      <p:sp>
        <p:nvSpPr>
          <p:cNvPr id="27" name="사각형: 둥근 모서리 26">
            <a:extLst>
              <a:ext uri="{FF2B5EF4-FFF2-40B4-BE49-F238E27FC236}">
                <a16:creationId xmlns:a16="http://schemas.microsoft.com/office/drawing/2014/main" id="{B53D0362-1C06-B0BA-EFF0-D8BC0D58DA64}"/>
              </a:ext>
            </a:extLst>
          </p:cNvPr>
          <p:cNvSpPr/>
          <p:nvPr/>
        </p:nvSpPr>
        <p:spPr>
          <a:xfrm>
            <a:off x="5337631" y="3866123"/>
            <a:ext cx="443735" cy="400111"/>
          </a:xfrm>
          <a:prstGeom prst="roundRect">
            <a:avLst/>
          </a:prstGeom>
          <a:noFill/>
          <a:ln w="28575" cap="flat" cmpd="sng" algn="ctr">
            <a:solidFill>
              <a:srgbClr val="CB89F7"/>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dirty="0"/>
          </a:p>
        </p:txBody>
      </p:sp>
      <p:sp>
        <p:nvSpPr>
          <p:cNvPr id="28" name="사각형: 둥근 모서리 27">
            <a:extLst>
              <a:ext uri="{FF2B5EF4-FFF2-40B4-BE49-F238E27FC236}">
                <a16:creationId xmlns:a16="http://schemas.microsoft.com/office/drawing/2014/main" id="{C680C416-FCC3-74FA-8367-9393BDCB1C87}"/>
              </a:ext>
            </a:extLst>
          </p:cNvPr>
          <p:cNvSpPr/>
          <p:nvPr/>
        </p:nvSpPr>
        <p:spPr>
          <a:xfrm>
            <a:off x="6670604" y="3884628"/>
            <a:ext cx="1500937" cy="400111"/>
          </a:xfrm>
          <a:prstGeom prst="roundRect">
            <a:avLst/>
          </a:prstGeom>
          <a:noFill/>
          <a:ln w="28575" cap="flat" cmpd="sng" algn="ctr">
            <a:solidFill>
              <a:srgbClr val="CB89F7"/>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dirty="0"/>
          </a:p>
        </p:txBody>
      </p:sp>
      <p:sp>
        <p:nvSpPr>
          <p:cNvPr id="29" name="사각형: 둥근 모서리 28">
            <a:extLst>
              <a:ext uri="{FF2B5EF4-FFF2-40B4-BE49-F238E27FC236}">
                <a16:creationId xmlns:a16="http://schemas.microsoft.com/office/drawing/2014/main" id="{7A604B21-4B10-92C8-B66E-8BEDD4C5E03D}"/>
              </a:ext>
            </a:extLst>
          </p:cNvPr>
          <p:cNvSpPr/>
          <p:nvPr/>
        </p:nvSpPr>
        <p:spPr>
          <a:xfrm>
            <a:off x="5356295" y="4684850"/>
            <a:ext cx="443735" cy="400111"/>
          </a:xfrm>
          <a:prstGeom prst="roundRect">
            <a:avLst/>
          </a:prstGeom>
          <a:noFill/>
          <a:ln w="28575" cap="flat" cmpd="sng" algn="ctr">
            <a:solidFill>
              <a:srgbClr val="4196F7"/>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dirty="0"/>
          </a:p>
        </p:txBody>
      </p:sp>
      <p:sp>
        <p:nvSpPr>
          <p:cNvPr id="30" name="사각형: 둥근 모서리 29">
            <a:extLst>
              <a:ext uri="{FF2B5EF4-FFF2-40B4-BE49-F238E27FC236}">
                <a16:creationId xmlns:a16="http://schemas.microsoft.com/office/drawing/2014/main" id="{1D02CCD7-BE7F-4012-520C-7F80EB3929AE}"/>
              </a:ext>
            </a:extLst>
          </p:cNvPr>
          <p:cNvSpPr/>
          <p:nvPr/>
        </p:nvSpPr>
        <p:spPr>
          <a:xfrm>
            <a:off x="5867403" y="4684850"/>
            <a:ext cx="784534" cy="400111"/>
          </a:xfrm>
          <a:prstGeom prst="roundRect">
            <a:avLst/>
          </a:prstGeom>
          <a:noFill/>
          <a:ln w="28575" cap="flat" cmpd="sng" algn="ctr">
            <a:solidFill>
              <a:srgbClr val="4196F7"/>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ko-KR" altLang="en-US" dirty="0"/>
          </a:p>
        </p:txBody>
      </p:sp>
    </p:spTree>
    <p:extLst>
      <p:ext uri="{BB962C8B-B14F-4D97-AF65-F5344CB8AC3E}">
        <p14:creationId xmlns:p14="http://schemas.microsoft.com/office/powerpoint/2010/main" val="3877681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Method</a:t>
            </a:r>
            <a:endParaRPr lang="ko-KR" altLang="en-US" sz="2400" dirty="0"/>
          </a:p>
        </p:txBody>
      </p:sp>
      <p:sp>
        <p:nvSpPr>
          <p:cNvPr id="25" name="TextBox 24">
            <a:extLst>
              <a:ext uri="{FF2B5EF4-FFF2-40B4-BE49-F238E27FC236}">
                <a16:creationId xmlns:a16="http://schemas.microsoft.com/office/drawing/2014/main" id="{2ACB1646-9351-D152-BDB0-824FD363F2ED}"/>
              </a:ext>
            </a:extLst>
          </p:cNvPr>
          <p:cNvSpPr txBox="1"/>
          <p:nvPr/>
        </p:nvSpPr>
        <p:spPr>
          <a:xfrm>
            <a:off x="5295901" y="-1142"/>
            <a:ext cx="6876946" cy="400110"/>
          </a:xfrm>
          <a:prstGeom prst="rect">
            <a:avLst/>
          </a:prstGeom>
          <a:noFill/>
        </p:spPr>
        <p:txBody>
          <a:bodyPr wrap="square" rtlCol="0" anchor="ctr">
            <a:spAutoFit/>
          </a:bodyPr>
          <a:lstStyle/>
          <a:p>
            <a:r>
              <a:rPr lang="en-US" altLang="ko-KR" sz="1000" b="0" i="0" dirty="0">
                <a:solidFill>
                  <a:srgbClr val="222222"/>
                </a:solidFill>
                <a:effectLst/>
                <a:highlight>
                  <a:srgbClr val="FFFFFF"/>
                </a:highlight>
                <a:latin typeface="Arial" panose="020B0604020202020204" pitchFamily="34" charset="0"/>
              </a:rPr>
              <a:t>Vaswani, A., </a:t>
            </a:r>
            <a:r>
              <a:rPr lang="en-US" altLang="ko-KR" sz="1000" b="0" i="0" dirty="0" err="1">
                <a:solidFill>
                  <a:srgbClr val="222222"/>
                </a:solidFill>
                <a:effectLst/>
                <a:highlight>
                  <a:srgbClr val="FFFFFF"/>
                </a:highlight>
                <a:latin typeface="Arial" panose="020B0604020202020204" pitchFamily="34" charset="0"/>
              </a:rPr>
              <a:t>Shazeer</a:t>
            </a:r>
            <a:r>
              <a:rPr lang="en-US" altLang="ko-KR" sz="1000" b="0" i="0" dirty="0">
                <a:solidFill>
                  <a:srgbClr val="222222"/>
                </a:solidFill>
                <a:effectLst/>
                <a:highlight>
                  <a:srgbClr val="FFFFFF"/>
                </a:highlight>
                <a:latin typeface="Arial" panose="020B0604020202020204" pitchFamily="34" charset="0"/>
              </a:rPr>
              <a:t>, N., Parmar, N., </a:t>
            </a:r>
            <a:r>
              <a:rPr lang="en-US" altLang="ko-KR" sz="1000" b="0" i="0" dirty="0" err="1">
                <a:solidFill>
                  <a:srgbClr val="222222"/>
                </a:solidFill>
                <a:effectLst/>
                <a:highlight>
                  <a:srgbClr val="FFFFFF"/>
                </a:highlight>
                <a:latin typeface="Arial" panose="020B0604020202020204" pitchFamily="34" charset="0"/>
              </a:rPr>
              <a:t>Uszkoreit</a:t>
            </a:r>
            <a:r>
              <a:rPr lang="en-US" altLang="ko-KR" sz="1000" b="0" i="0" dirty="0">
                <a:solidFill>
                  <a:srgbClr val="222222"/>
                </a:solidFill>
                <a:effectLst/>
                <a:highlight>
                  <a:srgbClr val="FFFFFF"/>
                </a:highlight>
                <a:latin typeface="Arial" panose="020B0604020202020204" pitchFamily="34" charset="0"/>
              </a:rPr>
              <a:t>, J., Jones, L., Gomez, A. N., ... &amp; </a:t>
            </a:r>
            <a:r>
              <a:rPr lang="en-US" altLang="ko-KR" sz="1000" b="0" i="0" dirty="0" err="1">
                <a:solidFill>
                  <a:srgbClr val="222222"/>
                </a:solidFill>
                <a:effectLst/>
                <a:highlight>
                  <a:srgbClr val="FFFFFF"/>
                </a:highlight>
                <a:latin typeface="Arial" panose="020B0604020202020204" pitchFamily="34" charset="0"/>
              </a:rPr>
              <a:t>Polosukhin</a:t>
            </a:r>
            <a:r>
              <a:rPr lang="en-US" altLang="ko-KR" sz="1000" b="0" i="0" dirty="0">
                <a:solidFill>
                  <a:srgbClr val="222222"/>
                </a:solidFill>
                <a:effectLst/>
                <a:highlight>
                  <a:srgbClr val="FFFFFF"/>
                </a:highlight>
                <a:latin typeface="Arial" panose="020B0604020202020204" pitchFamily="34" charset="0"/>
              </a:rPr>
              <a:t>, I. (2017). Attention is all you need. </a:t>
            </a:r>
            <a:r>
              <a:rPr lang="en-US" altLang="ko-KR" sz="1000" b="0" i="1" dirty="0">
                <a:solidFill>
                  <a:srgbClr val="222222"/>
                </a:solidFill>
                <a:effectLst/>
                <a:highlight>
                  <a:srgbClr val="FFFFFF"/>
                </a:highlight>
                <a:latin typeface="Arial" panose="020B0604020202020204" pitchFamily="34" charset="0"/>
              </a:rPr>
              <a:t>Advances in neural information processing systems</a:t>
            </a:r>
            <a:r>
              <a:rPr lang="en-US" altLang="ko-KR" sz="1000" b="0" i="0" dirty="0">
                <a:solidFill>
                  <a:srgbClr val="222222"/>
                </a:solidFill>
                <a:effectLst/>
                <a:highlight>
                  <a:srgbClr val="FFFFFF"/>
                </a:highlight>
                <a:latin typeface="Arial" panose="020B0604020202020204" pitchFamily="34" charset="0"/>
              </a:rPr>
              <a:t>, </a:t>
            </a:r>
            <a:r>
              <a:rPr lang="en-US" altLang="ko-KR" sz="1000" b="0" i="1" dirty="0">
                <a:solidFill>
                  <a:srgbClr val="222222"/>
                </a:solidFill>
                <a:effectLst/>
                <a:highlight>
                  <a:srgbClr val="FFFFFF"/>
                </a:highlight>
                <a:latin typeface="Arial" panose="020B0604020202020204" pitchFamily="34" charset="0"/>
              </a:rPr>
              <a:t>30</a:t>
            </a:r>
            <a:r>
              <a:rPr lang="en-US" altLang="ko-KR" sz="1000" b="0" i="0" dirty="0">
                <a:solidFill>
                  <a:srgbClr val="222222"/>
                </a:solidFill>
                <a:effectLst/>
                <a:highlight>
                  <a:srgbClr val="FFFFFF"/>
                </a:highlight>
                <a:latin typeface="Arial" panose="020B0604020202020204" pitchFamily="34" charset="0"/>
              </a:rPr>
              <a:t>.</a:t>
            </a:r>
            <a:endParaRPr lang="ko-KR" altLang="en-US" sz="1000" dirty="0"/>
          </a:p>
        </p:txBody>
      </p:sp>
      <p:sp>
        <p:nvSpPr>
          <p:cNvPr id="15" name="TextBox 14">
            <a:extLst>
              <a:ext uri="{FF2B5EF4-FFF2-40B4-BE49-F238E27FC236}">
                <a16:creationId xmlns:a16="http://schemas.microsoft.com/office/drawing/2014/main" id="{D05C878C-ECEB-48BA-B32D-5DB6F2995793}"/>
              </a:ext>
            </a:extLst>
          </p:cNvPr>
          <p:cNvSpPr txBox="1"/>
          <p:nvPr/>
        </p:nvSpPr>
        <p:spPr>
          <a:xfrm>
            <a:off x="515154" y="1118394"/>
            <a:ext cx="6495246" cy="400110"/>
          </a:xfrm>
          <a:prstGeom prst="rect">
            <a:avLst/>
          </a:prstGeom>
          <a:noFill/>
        </p:spPr>
        <p:txBody>
          <a:bodyPr wrap="square" rtlCol="0">
            <a:spAutoFit/>
          </a:bodyPr>
          <a:lstStyle/>
          <a:p>
            <a:r>
              <a:rPr lang="en-US" altLang="ko-KR" sz="2000" dirty="0"/>
              <a:t>Positional encoding</a:t>
            </a:r>
            <a:endParaRPr lang="ko-KR" altLang="en-US" sz="2000" dirty="0"/>
          </a:p>
        </p:txBody>
      </p:sp>
      <p:sp>
        <p:nvSpPr>
          <p:cNvPr id="3" name="사각형: 둥근 모서리 2">
            <a:extLst>
              <a:ext uri="{FF2B5EF4-FFF2-40B4-BE49-F238E27FC236}">
                <a16:creationId xmlns:a16="http://schemas.microsoft.com/office/drawing/2014/main" id="{3451EFEE-B658-4B70-AACD-28E58550B515}"/>
              </a:ext>
            </a:extLst>
          </p:cNvPr>
          <p:cNvSpPr/>
          <p:nvPr/>
        </p:nvSpPr>
        <p:spPr>
          <a:xfrm>
            <a:off x="2064186" y="3654545"/>
            <a:ext cx="3231715" cy="400110"/>
          </a:xfrm>
          <a:prstGeom prst="roundRect">
            <a:avLst/>
          </a:prstGeom>
          <a:solidFill>
            <a:srgbClr val="FCE0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Input Embedding</a:t>
            </a:r>
            <a:endParaRPr lang="ko-KR" altLang="en-US" dirty="0">
              <a:solidFill>
                <a:sysClr val="windowText" lastClr="000000"/>
              </a:solidFill>
            </a:endParaRPr>
          </a:p>
        </p:txBody>
      </p:sp>
      <p:cxnSp>
        <p:nvCxnSpPr>
          <p:cNvPr id="8" name="직선 화살표 연결선 7">
            <a:extLst>
              <a:ext uri="{FF2B5EF4-FFF2-40B4-BE49-F238E27FC236}">
                <a16:creationId xmlns:a16="http://schemas.microsoft.com/office/drawing/2014/main" id="{0273ECA3-83E1-47BB-82E4-2B29000D6647}"/>
              </a:ext>
            </a:extLst>
          </p:cNvPr>
          <p:cNvCxnSpPr>
            <a:cxnSpLocks/>
            <a:stCxn id="18" idx="0"/>
          </p:cNvCxnSpPr>
          <p:nvPr/>
        </p:nvCxnSpPr>
        <p:spPr>
          <a:xfrm flipV="1">
            <a:off x="2385158" y="4054656"/>
            <a:ext cx="0" cy="469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63F2C5B-30F1-4E4B-9B69-868EB798B420}"/>
              </a:ext>
            </a:extLst>
          </p:cNvPr>
          <p:cNvSpPr txBox="1"/>
          <p:nvPr/>
        </p:nvSpPr>
        <p:spPr>
          <a:xfrm>
            <a:off x="1992676" y="4524566"/>
            <a:ext cx="784964" cy="369332"/>
          </a:xfrm>
          <a:prstGeom prst="rect">
            <a:avLst/>
          </a:prstGeom>
          <a:noFill/>
        </p:spPr>
        <p:txBody>
          <a:bodyPr wrap="square" rtlCol="0">
            <a:spAutoFit/>
          </a:bodyPr>
          <a:lstStyle/>
          <a:p>
            <a:pPr algn="ctr"/>
            <a:r>
              <a:rPr lang="en-US" altLang="ko-KR" dirty="0"/>
              <a:t>nice</a:t>
            </a:r>
            <a:endParaRPr lang="ko-KR" altLang="en-US" dirty="0"/>
          </a:p>
        </p:txBody>
      </p:sp>
      <p:cxnSp>
        <p:nvCxnSpPr>
          <p:cNvPr id="21" name="직선 화살표 연결선 20">
            <a:extLst>
              <a:ext uri="{FF2B5EF4-FFF2-40B4-BE49-F238E27FC236}">
                <a16:creationId xmlns:a16="http://schemas.microsoft.com/office/drawing/2014/main" id="{F4006BAA-B1D4-4AB2-9797-1733A3DDC29D}"/>
              </a:ext>
            </a:extLst>
          </p:cNvPr>
          <p:cNvCxnSpPr>
            <a:cxnSpLocks/>
            <a:stCxn id="22" idx="0"/>
          </p:cNvCxnSpPr>
          <p:nvPr/>
        </p:nvCxnSpPr>
        <p:spPr>
          <a:xfrm flipV="1">
            <a:off x="3199350" y="4054656"/>
            <a:ext cx="0" cy="469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8449DD7-54CB-45E2-A3F3-4A78477B81BB}"/>
              </a:ext>
            </a:extLst>
          </p:cNvPr>
          <p:cNvSpPr txBox="1"/>
          <p:nvPr/>
        </p:nvSpPr>
        <p:spPr>
          <a:xfrm>
            <a:off x="2806868" y="4524566"/>
            <a:ext cx="784964" cy="369332"/>
          </a:xfrm>
          <a:prstGeom prst="rect">
            <a:avLst/>
          </a:prstGeom>
          <a:noFill/>
        </p:spPr>
        <p:txBody>
          <a:bodyPr wrap="square" rtlCol="0">
            <a:spAutoFit/>
          </a:bodyPr>
          <a:lstStyle/>
          <a:p>
            <a:pPr algn="ctr"/>
            <a:r>
              <a:rPr lang="en-US" altLang="ko-KR" dirty="0"/>
              <a:t>to</a:t>
            </a:r>
            <a:endParaRPr lang="ko-KR" altLang="en-US" dirty="0"/>
          </a:p>
        </p:txBody>
      </p:sp>
      <p:cxnSp>
        <p:nvCxnSpPr>
          <p:cNvPr id="23" name="직선 화살표 연결선 22">
            <a:extLst>
              <a:ext uri="{FF2B5EF4-FFF2-40B4-BE49-F238E27FC236}">
                <a16:creationId xmlns:a16="http://schemas.microsoft.com/office/drawing/2014/main" id="{506DEA7A-8779-4961-9C08-5D1C4B5A555C}"/>
              </a:ext>
            </a:extLst>
          </p:cNvPr>
          <p:cNvCxnSpPr>
            <a:cxnSpLocks/>
            <a:stCxn id="24" idx="0"/>
          </p:cNvCxnSpPr>
          <p:nvPr/>
        </p:nvCxnSpPr>
        <p:spPr>
          <a:xfrm flipV="1">
            <a:off x="4013542" y="4054656"/>
            <a:ext cx="0" cy="469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7172C81-21A6-4F82-BAB7-E0CCE18ACD56}"/>
              </a:ext>
            </a:extLst>
          </p:cNvPr>
          <p:cNvSpPr txBox="1"/>
          <p:nvPr/>
        </p:nvSpPr>
        <p:spPr>
          <a:xfrm>
            <a:off x="3621060" y="4524566"/>
            <a:ext cx="784964" cy="369332"/>
          </a:xfrm>
          <a:prstGeom prst="rect">
            <a:avLst/>
          </a:prstGeom>
          <a:noFill/>
        </p:spPr>
        <p:txBody>
          <a:bodyPr wrap="square" rtlCol="0">
            <a:spAutoFit/>
          </a:bodyPr>
          <a:lstStyle/>
          <a:p>
            <a:pPr algn="ctr"/>
            <a:r>
              <a:rPr lang="en-US" altLang="ko-KR" dirty="0"/>
              <a:t>meet</a:t>
            </a:r>
            <a:endParaRPr lang="ko-KR" altLang="en-US" dirty="0"/>
          </a:p>
        </p:txBody>
      </p:sp>
      <p:cxnSp>
        <p:nvCxnSpPr>
          <p:cNvPr id="26" name="직선 화살표 연결선 25">
            <a:extLst>
              <a:ext uri="{FF2B5EF4-FFF2-40B4-BE49-F238E27FC236}">
                <a16:creationId xmlns:a16="http://schemas.microsoft.com/office/drawing/2014/main" id="{8AB28F09-E4F0-4D27-8CBB-514702DCA5D0}"/>
              </a:ext>
            </a:extLst>
          </p:cNvPr>
          <p:cNvCxnSpPr>
            <a:cxnSpLocks/>
            <a:stCxn id="27" idx="0"/>
          </p:cNvCxnSpPr>
          <p:nvPr/>
        </p:nvCxnSpPr>
        <p:spPr>
          <a:xfrm flipV="1">
            <a:off x="4827734" y="4054656"/>
            <a:ext cx="0" cy="469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A1C5CBB-1630-4A1C-A5ED-F54D4BE7E278}"/>
              </a:ext>
            </a:extLst>
          </p:cNvPr>
          <p:cNvSpPr txBox="1"/>
          <p:nvPr/>
        </p:nvSpPr>
        <p:spPr>
          <a:xfrm>
            <a:off x="4435252" y="4524566"/>
            <a:ext cx="784964" cy="369332"/>
          </a:xfrm>
          <a:prstGeom prst="rect">
            <a:avLst/>
          </a:prstGeom>
          <a:noFill/>
        </p:spPr>
        <p:txBody>
          <a:bodyPr wrap="square" rtlCol="0">
            <a:spAutoFit/>
          </a:bodyPr>
          <a:lstStyle/>
          <a:p>
            <a:pPr algn="ctr"/>
            <a:r>
              <a:rPr lang="en-US" altLang="ko-KR" dirty="0"/>
              <a:t>you</a:t>
            </a:r>
            <a:endParaRPr lang="ko-KR" altLang="en-US" dirty="0"/>
          </a:p>
        </p:txBody>
      </p:sp>
      <p:sp>
        <p:nvSpPr>
          <p:cNvPr id="28" name="타원 27">
            <a:extLst>
              <a:ext uri="{FF2B5EF4-FFF2-40B4-BE49-F238E27FC236}">
                <a16:creationId xmlns:a16="http://schemas.microsoft.com/office/drawing/2014/main" id="{6145ACDB-5A4F-440F-9111-6E0A60892E70}"/>
              </a:ext>
            </a:extLst>
          </p:cNvPr>
          <p:cNvSpPr/>
          <p:nvPr/>
        </p:nvSpPr>
        <p:spPr>
          <a:xfrm>
            <a:off x="3392043" y="2628770"/>
            <a:ext cx="576000" cy="57600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ko-KR" sz="4000" dirty="0">
                <a:solidFill>
                  <a:schemeClr val="tx1"/>
                </a:solidFill>
              </a:rPr>
              <a:t>+</a:t>
            </a:r>
            <a:endParaRPr lang="ko-KR" altLang="en-US" sz="4000" dirty="0">
              <a:solidFill>
                <a:schemeClr val="tx1"/>
              </a:solidFill>
            </a:endParaRPr>
          </a:p>
        </p:txBody>
      </p:sp>
      <p:cxnSp>
        <p:nvCxnSpPr>
          <p:cNvPr id="29" name="직선 화살표 연결선 28">
            <a:extLst>
              <a:ext uri="{FF2B5EF4-FFF2-40B4-BE49-F238E27FC236}">
                <a16:creationId xmlns:a16="http://schemas.microsoft.com/office/drawing/2014/main" id="{91B7D086-0500-4219-9283-D4915DAC3699}"/>
              </a:ext>
            </a:extLst>
          </p:cNvPr>
          <p:cNvCxnSpPr>
            <a:cxnSpLocks/>
            <a:stCxn id="3" idx="0"/>
            <a:endCxn id="28" idx="4"/>
          </p:cNvCxnSpPr>
          <p:nvPr/>
        </p:nvCxnSpPr>
        <p:spPr>
          <a:xfrm flipH="1" flipV="1">
            <a:off x="3680043" y="3204770"/>
            <a:ext cx="1" cy="4497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사각형: 둥근 모서리 31">
            <a:extLst>
              <a:ext uri="{FF2B5EF4-FFF2-40B4-BE49-F238E27FC236}">
                <a16:creationId xmlns:a16="http://schemas.microsoft.com/office/drawing/2014/main" id="{5C1E8F8D-D41D-4E26-8C37-6001B180BAF0}"/>
              </a:ext>
            </a:extLst>
          </p:cNvPr>
          <p:cNvSpPr/>
          <p:nvPr/>
        </p:nvSpPr>
        <p:spPr>
          <a:xfrm>
            <a:off x="157879" y="2716715"/>
            <a:ext cx="2521905" cy="40011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Positional Encoding</a:t>
            </a:r>
            <a:endParaRPr lang="ko-KR" altLang="en-US" dirty="0">
              <a:solidFill>
                <a:sysClr val="windowText" lastClr="000000"/>
              </a:solidFill>
            </a:endParaRPr>
          </a:p>
        </p:txBody>
      </p:sp>
      <p:cxnSp>
        <p:nvCxnSpPr>
          <p:cNvPr id="33" name="직선 화살표 연결선 32">
            <a:extLst>
              <a:ext uri="{FF2B5EF4-FFF2-40B4-BE49-F238E27FC236}">
                <a16:creationId xmlns:a16="http://schemas.microsoft.com/office/drawing/2014/main" id="{0A364C44-8F8F-4DA5-9D1A-F40C52CF0ECC}"/>
              </a:ext>
            </a:extLst>
          </p:cNvPr>
          <p:cNvCxnSpPr>
            <a:cxnSpLocks/>
            <a:stCxn id="32" idx="3"/>
            <a:endCxn id="28" idx="2"/>
          </p:cNvCxnSpPr>
          <p:nvPr/>
        </p:nvCxnSpPr>
        <p:spPr>
          <a:xfrm>
            <a:off x="2679784" y="2916770"/>
            <a:ext cx="71225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5" name="그룹 84">
            <a:extLst>
              <a:ext uri="{FF2B5EF4-FFF2-40B4-BE49-F238E27FC236}">
                <a16:creationId xmlns:a16="http://schemas.microsoft.com/office/drawing/2014/main" id="{604F1AD3-4019-41AF-8067-CEB814129781}"/>
              </a:ext>
            </a:extLst>
          </p:cNvPr>
          <p:cNvGrpSpPr>
            <a:grpSpLocks noChangeAspect="1"/>
          </p:cNvGrpSpPr>
          <p:nvPr/>
        </p:nvGrpSpPr>
        <p:grpSpPr>
          <a:xfrm>
            <a:off x="6696493" y="3289586"/>
            <a:ext cx="4592315" cy="1130028"/>
            <a:chOff x="6096000" y="5198263"/>
            <a:chExt cx="4134330" cy="1017332"/>
          </a:xfrm>
        </p:grpSpPr>
        <p:grpSp>
          <p:nvGrpSpPr>
            <p:cNvPr id="41" name="그룹 40">
              <a:extLst>
                <a:ext uri="{FF2B5EF4-FFF2-40B4-BE49-F238E27FC236}">
                  <a16:creationId xmlns:a16="http://schemas.microsoft.com/office/drawing/2014/main" id="{6B81889E-FF64-4814-866F-51EC68A2F065}"/>
                </a:ext>
              </a:extLst>
            </p:cNvPr>
            <p:cNvGrpSpPr/>
            <p:nvPr/>
          </p:nvGrpSpPr>
          <p:grpSpPr>
            <a:xfrm>
              <a:off x="6096000" y="5630263"/>
              <a:ext cx="872682" cy="216000"/>
              <a:chOff x="5295901" y="5427061"/>
              <a:chExt cx="872682" cy="216000"/>
            </a:xfrm>
          </p:grpSpPr>
          <p:sp>
            <p:nvSpPr>
              <p:cNvPr id="37" name="직사각형 36">
                <a:extLst>
                  <a:ext uri="{FF2B5EF4-FFF2-40B4-BE49-F238E27FC236}">
                    <a16:creationId xmlns:a16="http://schemas.microsoft.com/office/drawing/2014/main" id="{DF0F1AEA-9F5B-42B7-91C0-1E7702E611E2}"/>
                  </a:ext>
                </a:extLst>
              </p:cNvPr>
              <p:cNvSpPr/>
              <p:nvPr/>
            </p:nvSpPr>
            <p:spPr>
              <a:xfrm>
                <a:off x="5295901" y="5427061"/>
                <a:ext cx="216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38" name="직사각형 37">
                <a:extLst>
                  <a:ext uri="{FF2B5EF4-FFF2-40B4-BE49-F238E27FC236}">
                    <a16:creationId xmlns:a16="http://schemas.microsoft.com/office/drawing/2014/main" id="{7F76DF3E-7929-4A29-BF62-FA11576CE555}"/>
                  </a:ext>
                </a:extLst>
              </p:cNvPr>
              <p:cNvSpPr/>
              <p:nvPr/>
            </p:nvSpPr>
            <p:spPr>
              <a:xfrm>
                <a:off x="5510457" y="5427061"/>
                <a:ext cx="216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39" name="직사각형 38">
                <a:extLst>
                  <a:ext uri="{FF2B5EF4-FFF2-40B4-BE49-F238E27FC236}">
                    <a16:creationId xmlns:a16="http://schemas.microsoft.com/office/drawing/2014/main" id="{E84E5CB3-6BF4-4D37-8611-5DAEDE9FA5DA}"/>
                  </a:ext>
                </a:extLst>
              </p:cNvPr>
              <p:cNvSpPr/>
              <p:nvPr/>
            </p:nvSpPr>
            <p:spPr>
              <a:xfrm>
                <a:off x="5732242" y="5427061"/>
                <a:ext cx="216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40" name="직사각형 39">
                <a:extLst>
                  <a:ext uri="{FF2B5EF4-FFF2-40B4-BE49-F238E27FC236}">
                    <a16:creationId xmlns:a16="http://schemas.microsoft.com/office/drawing/2014/main" id="{E1D33D1D-E7BB-4E21-830A-362D6A512028}"/>
                  </a:ext>
                </a:extLst>
              </p:cNvPr>
              <p:cNvSpPr/>
              <p:nvPr/>
            </p:nvSpPr>
            <p:spPr>
              <a:xfrm>
                <a:off x="5952583" y="5427061"/>
                <a:ext cx="216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grpSp>
        <p:sp>
          <p:nvSpPr>
            <p:cNvPr id="42" name="TextBox 41">
              <a:extLst>
                <a:ext uri="{FF2B5EF4-FFF2-40B4-BE49-F238E27FC236}">
                  <a16:creationId xmlns:a16="http://schemas.microsoft.com/office/drawing/2014/main" id="{FA9E4D87-F6D4-4BC4-B582-97990B2AA88B}"/>
                </a:ext>
              </a:extLst>
            </p:cNvPr>
            <p:cNvSpPr txBox="1"/>
            <p:nvPr/>
          </p:nvSpPr>
          <p:spPr>
            <a:xfrm>
              <a:off x="6135518" y="5846263"/>
              <a:ext cx="784964" cy="369332"/>
            </a:xfrm>
            <a:prstGeom prst="rect">
              <a:avLst/>
            </a:prstGeom>
            <a:noFill/>
          </p:spPr>
          <p:txBody>
            <a:bodyPr wrap="square" rtlCol="0">
              <a:spAutoFit/>
            </a:bodyPr>
            <a:lstStyle/>
            <a:p>
              <a:pPr algn="ctr"/>
              <a:r>
                <a:rPr lang="en-US" altLang="ko-KR" dirty="0"/>
                <a:t>nice</a:t>
              </a:r>
              <a:endParaRPr lang="ko-KR" altLang="en-US" dirty="0"/>
            </a:p>
          </p:txBody>
        </p:sp>
        <p:grpSp>
          <p:nvGrpSpPr>
            <p:cNvPr id="43" name="그룹 42">
              <a:extLst>
                <a:ext uri="{FF2B5EF4-FFF2-40B4-BE49-F238E27FC236}">
                  <a16:creationId xmlns:a16="http://schemas.microsoft.com/office/drawing/2014/main" id="{1454CE6D-9FFD-4F69-B35F-ABF13BC0AED4}"/>
                </a:ext>
              </a:extLst>
            </p:cNvPr>
            <p:cNvGrpSpPr/>
            <p:nvPr/>
          </p:nvGrpSpPr>
          <p:grpSpPr>
            <a:xfrm>
              <a:off x="7191898" y="5630263"/>
              <a:ext cx="872682" cy="216000"/>
              <a:chOff x="5295901" y="5427061"/>
              <a:chExt cx="872682" cy="216000"/>
            </a:xfrm>
          </p:grpSpPr>
          <p:sp>
            <p:nvSpPr>
              <p:cNvPr id="44" name="직사각형 43">
                <a:extLst>
                  <a:ext uri="{FF2B5EF4-FFF2-40B4-BE49-F238E27FC236}">
                    <a16:creationId xmlns:a16="http://schemas.microsoft.com/office/drawing/2014/main" id="{69C5779F-D25A-4A5B-AD5C-5C1FBEF42045}"/>
                  </a:ext>
                </a:extLst>
              </p:cNvPr>
              <p:cNvSpPr/>
              <p:nvPr/>
            </p:nvSpPr>
            <p:spPr>
              <a:xfrm>
                <a:off x="5295901" y="5427061"/>
                <a:ext cx="216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45" name="직사각형 44">
                <a:extLst>
                  <a:ext uri="{FF2B5EF4-FFF2-40B4-BE49-F238E27FC236}">
                    <a16:creationId xmlns:a16="http://schemas.microsoft.com/office/drawing/2014/main" id="{3DA9A7F2-8D1F-4F7C-807D-1A4B4EB32B17}"/>
                  </a:ext>
                </a:extLst>
              </p:cNvPr>
              <p:cNvSpPr/>
              <p:nvPr/>
            </p:nvSpPr>
            <p:spPr>
              <a:xfrm>
                <a:off x="5511713" y="5427061"/>
                <a:ext cx="216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46" name="직사각형 45">
                <a:extLst>
                  <a:ext uri="{FF2B5EF4-FFF2-40B4-BE49-F238E27FC236}">
                    <a16:creationId xmlns:a16="http://schemas.microsoft.com/office/drawing/2014/main" id="{84769CAF-2F02-4CDB-822B-44A3F4770F8E}"/>
                  </a:ext>
                </a:extLst>
              </p:cNvPr>
              <p:cNvSpPr/>
              <p:nvPr/>
            </p:nvSpPr>
            <p:spPr>
              <a:xfrm>
                <a:off x="5732242" y="5427061"/>
                <a:ext cx="216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47" name="직사각형 46">
                <a:extLst>
                  <a:ext uri="{FF2B5EF4-FFF2-40B4-BE49-F238E27FC236}">
                    <a16:creationId xmlns:a16="http://schemas.microsoft.com/office/drawing/2014/main" id="{BB48C37A-2C70-495A-B8E7-FDDE8A9B6635}"/>
                  </a:ext>
                </a:extLst>
              </p:cNvPr>
              <p:cNvSpPr/>
              <p:nvPr/>
            </p:nvSpPr>
            <p:spPr>
              <a:xfrm>
                <a:off x="5952583" y="5427061"/>
                <a:ext cx="216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grpSp>
        <p:sp>
          <p:nvSpPr>
            <p:cNvPr id="48" name="TextBox 47">
              <a:extLst>
                <a:ext uri="{FF2B5EF4-FFF2-40B4-BE49-F238E27FC236}">
                  <a16:creationId xmlns:a16="http://schemas.microsoft.com/office/drawing/2014/main" id="{F1094697-CEED-46C6-813B-13041CFBB248}"/>
                </a:ext>
              </a:extLst>
            </p:cNvPr>
            <p:cNvSpPr txBox="1"/>
            <p:nvPr/>
          </p:nvSpPr>
          <p:spPr>
            <a:xfrm>
              <a:off x="7231416" y="5846263"/>
              <a:ext cx="784964" cy="369332"/>
            </a:xfrm>
            <a:prstGeom prst="rect">
              <a:avLst/>
            </a:prstGeom>
            <a:noFill/>
          </p:spPr>
          <p:txBody>
            <a:bodyPr wrap="square" rtlCol="0">
              <a:spAutoFit/>
            </a:bodyPr>
            <a:lstStyle/>
            <a:p>
              <a:pPr algn="ctr"/>
              <a:r>
                <a:rPr lang="en-US" altLang="ko-KR" dirty="0"/>
                <a:t>to</a:t>
              </a:r>
              <a:endParaRPr lang="ko-KR" altLang="en-US" dirty="0"/>
            </a:p>
          </p:txBody>
        </p:sp>
        <p:grpSp>
          <p:nvGrpSpPr>
            <p:cNvPr id="49" name="그룹 48">
              <a:extLst>
                <a:ext uri="{FF2B5EF4-FFF2-40B4-BE49-F238E27FC236}">
                  <a16:creationId xmlns:a16="http://schemas.microsoft.com/office/drawing/2014/main" id="{2BED54D9-F7A5-495A-9828-E73F0200A4A4}"/>
                </a:ext>
              </a:extLst>
            </p:cNvPr>
            <p:cNvGrpSpPr/>
            <p:nvPr/>
          </p:nvGrpSpPr>
          <p:grpSpPr>
            <a:xfrm>
              <a:off x="8279114" y="5630263"/>
              <a:ext cx="872682" cy="216000"/>
              <a:chOff x="5295901" y="5427061"/>
              <a:chExt cx="872682" cy="216000"/>
            </a:xfrm>
          </p:grpSpPr>
          <p:sp>
            <p:nvSpPr>
              <p:cNvPr id="50" name="직사각형 49">
                <a:extLst>
                  <a:ext uri="{FF2B5EF4-FFF2-40B4-BE49-F238E27FC236}">
                    <a16:creationId xmlns:a16="http://schemas.microsoft.com/office/drawing/2014/main" id="{B8B096B3-8FA1-4C2D-836F-65B3A62B4084}"/>
                  </a:ext>
                </a:extLst>
              </p:cNvPr>
              <p:cNvSpPr/>
              <p:nvPr/>
            </p:nvSpPr>
            <p:spPr>
              <a:xfrm>
                <a:off x="5295901" y="5427061"/>
                <a:ext cx="216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51" name="직사각형 50">
                <a:extLst>
                  <a:ext uri="{FF2B5EF4-FFF2-40B4-BE49-F238E27FC236}">
                    <a16:creationId xmlns:a16="http://schemas.microsoft.com/office/drawing/2014/main" id="{FCBD86DE-D381-49AC-830E-56D731982DBC}"/>
                  </a:ext>
                </a:extLst>
              </p:cNvPr>
              <p:cNvSpPr/>
              <p:nvPr/>
            </p:nvSpPr>
            <p:spPr>
              <a:xfrm>
                <a:off x="5511452" y="5427061"/>
                <a:ext cx="216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52" name="직사각형 51">
                <a:extLst>
                  <a:ext uri="{FF2B5EF4-FFF2-40B4-BE49-F238E27FC236}">
                    <a16:creationId xmlns:a16="http://schemas.microsoft.com/office/drawing/2014/main" id="{1E772662-8BE8-46A1-ACA0-48E2D141918A}"/>
                  </a:ext>
                </a:extLst>
              </p:cNvPr>
              <p:cNvSpPr/>
              <p:nvPr/>
            </p:nvSpPr>
            <p:spPr>
              <a:xfrm>
                <a:off x="5732242" y="5427061"/>
                <a:ext cx="216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53" name="직사각형 52">
                <a:extLst>
                  <a:ext uri="{FF2B5EF4-FFF2-40B4-BE49-F238E27FC236}">
                    <a16:creationId xmlns:a16="http://schemas.microsoft.com/office/drawing/2014/main" id="{C23EDEF4-D738-493C-8AD7-1466B7C582AD}"/>
                  </a:ext>
                </a:extLst>
              </p:cNvPr>
              <p:cNvSpPr/>
              <p:nvPr/>
            </p:nvSpPr>
            <p:spPr>
              <a:xfrm>
                <a:off x="5952583" y="5427061"/>
                <a:ext cx="216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grpSp>
        <p:sp>
          <p:nvSpPr>
            <p:cNvPr id="54" name="TextBox 53">
              <a:extLst>
                <a:ext uri="{FF2B5EF4-FFF2-40B4-BE49-F238E27FC236}">
                  <a16:creationId xmlns:a16="http://schemas.microsoft.com/office/drawing/2014/main" id="{9E89C672-FE3A-4CE0-84EC-61B95CC85592}"/>
                </a:ext>
              </a:extLst>
            </p:cNvPr>
            <p:cNvSpPr txBox="1"/>
            <p:nvPr/>
          </p:nvSpPr>
          <p:spPr>
            <a:xfrm>
              <a:off x="8318632" y="5846263"/>
              <a:ext cx="784964" cy="369332"/>
            </a:xfrm>
            <a:prstGeom prst="rect">
              <a:avLst/>
            </a:prstGeom>
            <a:noFill/>
          </p:spPr>
          <p:txBody>
            <a:bodyPr wrap="square" rtlCol="0">
              <a:spAutoFit/>
            </a:bodyPr>
            <a:lstStyle/>
            <a:p>
              <a:pPr algn="ctr"/>
              <a:r>
                <a:rPr lang="en-US" altLang="ko-KR" dirty="0"/>
                <a:t>meet</a:t>
              </a:r>
              <a:endParaRPr lang="ko-KR" altLang="en-US" dirty="0"/>
            </a:p>
          </p:txBody>
        </p:sp>
        <p:grpSp>
          <p:nvGrpSpPr>
            <p:cNvPr id="55" name="그룹 54">
              <a:extLst>
                <a:ext uri="{FF2B5EF4-FFF2-40B4-BE49-F238E27FC236}">
                  <a16:creationId xmlns:a16="http://schemas.microsoft.com/office/drawing/2014/main" id="{9E966C85-9284-4E7B-A8E9-7499407CE1CD}"/>
                </a:ext>
              </a:extLst>
            </p:cNvPr>
            <p:cNvGrpSpPr/>
            <p:nvPr/>
          </p:nvGrpSpPr>
          <p:grpSpPr>
            <a:xfrm>
              <a:off x="9357648" y="5630263"/>
              <a:ext cx="872682" cy="216000"/>
              <a:chOff x="5295901" y="5427061"/>
              <a:chExt cx="872682" cy="216000"/>
            </a:xfrm>
          </p:grpSpPr>
          <p:sp>
            <p:nvSpPr>
              <p:cNvPr id="56" name="직사각형 55">
                <a:extLst>
                  <a:ext uri="{FF2B5EF4-FFF2-40B4-BE49-F238E27FC236}">
                    <a16:creationId xmlns:a16="http://schemas.microsoft.com/office/drawing/2014/main" id="{1D21F229-0ED1-4B11-9EE6-EE5116785511}"/>
                  </a:ext>
                </a:extLst>
              </p:cNvPr>
              <p:cNvSpPr/>
              <p:nvPr/>
            </p:nvSpPr>
            <p:spPr>
              <a:xfrm>
                <a:off x="5295901" y="5427061"/>
                <a:ext cx="216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57" name="직사각형 56">
                <a:extLst>
                  <a:ext uri="{FF2B5EF4-FFF2-40B4-BE49-F238E27FC236}">
                    <a16:creationId xmlns:a16="http://schemas.microsoft.com/office/drawing/2014/main" id="{FE8B93B6-87D2-449B-B727-21BDDC93A16C}"/>
                  </a:ext>
                </a:extLst>
              </p:cNvPr>
              <p:cNvSpPr/>
              <p:nvPr/>
            </p:nvSpPr>
            <p:spPr>
              <a:xfrm>
                <a:off x="5511527" y="5427061"/>
                <a:ext cx="216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58" name="직사각형 57">
                <a:extLst>
                  <a:ext uri="{FF2B5EF4-FFF2-40B4-BE49-F238E27FC236}">
                    <a16:creationId xmlns:a16="http://schemas.microsoft.com/office/drawing/2014/main" id="{F7DF1BB0-567E-4A3D-8385-736A9E34CCA0}"/>
                  </a:ext>
                </a:extLst>
              </p:cNvPr>
              <p:cNvSpPr/>
              <p:nvPr/>
            </p:nvSpPr>
            <p:spPr>
              <a:xfrm>
                <a:off x="5732242" y="5427061"/>
                <a:ext cx="216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59" name="직사각형 58">
                <a:extLst>
                  <a:ext uri="{FF2B5EF4-FFF2-40B4-BE49-F238E27FC236}">
                    <a16:creationId xmlns:a16="http://schemas.microsoft.com/office/drawing/2014/main" id="{6EC9AA45-5EFC-4F7B-BC1F-A76BAFE1F63B}"/>
                  </a:ext>
                </a:extLst>
              </p:cNvPr>
              <p:cNvSpPr/>
              <p:nvPr/>
            </p:nvSpPr>
            <p:spPr>
              <a:xfrm>
                <a:off x="5952583" y="5427061"/>
                <a:ext cx="216000" cy="2160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grpSp>
        <p:sp>
          <p:nvSpPr>
            <p:cNvPr id="60" name="TextBox 59">
              <a:extLst>
                <a:ext uri="{FF2B5EF4-FFF2-40B4-BE49-F238E27FC236}">
                  <a16:creationId xmlns:a16="http://schemas.microsoft.com/office/drawing/2014/main" id="{0B2BCF02-7D48-416F-BE08-4C2510912997}"/>
                </a:ext>
              </a:extLst>
            </p:cNvPr>
            <p:cNvSpPr txBox="1"/>
            <p:nvPr/>
          </p:nvSpPr>
          <p:spPr>
            <a:xfrm>
              <a:off x="9397166" y="5846263"/>
              <a:ext cx="784964" cy="369332"/>
            </a:xfrm>
            <a:prstGeom prst="rect">
              <a:avLst/>
            </a:prstGeom>
            <a:noFill/>
          </p:spPr>
          <p:txBody>
            <a:bodyPr wrap="square" rtlCol="0">
              <a:spAutoFit/>
            </a:bodyPr>
            <a:lstStyle/>
            <a:p>
              <a:pPr algn="ctr"/>
              <a:r>
                <a:rPr lang="en-US" altLang="ko-KR" dirty="0"/>
                <a:t>you</a:t>
              </a:r>
              <a:endParaRPr lang="ko-KR" altLang="en-US" dirty="0"/>
            </a:p>
          </p:txBody>
        </p:sp>
        <p:grpSp>
          <p:nvGrpSpPr>
            <p:cNvPr id="61" name="그룹 60">
              <a:extLst>
                <a:ext uri="{FF2B5EF4-FFF2-40B4-BE49-F238E27FC236}">
                  <a16:creationId xmlns:a16="http://schemas.microsoft.com/office/drawing/2014/main" id="{A028B1DC-7596-4B11-B58B-A03158D171FD}"/>
                </a:ext>
              </a:extLst>
            </p:cNvPr>
            <p:cNvGrpSpPr/>
            <p:nvPr/>
          </p:nvGrpSpPr>
          <p:grpSpPr>
            <a:xfrm>
              <a:off x="6096000" y="5201834"/>
              <a:ext cx="861112" cy="216000"/>
              <a:chOff x="5295901" y="5427061"/>
              <a:chExt cx="861112" cy="216000"/>
            </a:xfrm>
          </p:grpSpPr>
          <p:sp>
            <p:nvSpPr>
              <p:cNvPr id="62" name="직사각형 61">
                <a:extLst>
                  <a:ext uri="{FF2B5EF4-FFF2-40B4-BE49-F238E27FC236}">
                    <a16:creationId xmlns:a16="http://schemas.microsoft.com/office/drawing/2014/main" id="{861A8D08-66DD-4058-B020-EC97D1D798BE}"/>
                  </a:ext>
                </a:extLst>
              </p:cNvPr>
              <p:cNvSpPr/>
              <p:nvPr/>
            </p:nvSpPr>
            <p:spPr>
              <a:xfrm>
                <a:off x="5295901" y="5427061"/>
                <a:ext cx="216000" cy="216000"/>
              </a:xfrm>
              <a:prstGeom prst="rect">
                <a:avLst/>
              </a:prstGeom>
              <a:solidFill>
                <a:schemeClr val="tx1">
                  <a:lumMod val="50000"/>
                  <a:lumOff val="50000"/>
                </a:schemeClr>
              </a:solidFill>
              <a:ln w="317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63" name="직사각형 62">
                <a:extLst>
                  <a:ext uri="{FF2B5EF4-FFF2-40B4-BE49-F238E27FC236}">
                    <a16:creationId xmlns:a16="http://schemas.microsoft.com/office/drawing/2014/main" id="{F57B1F01-DA68-4273-BA3D-81384BA19B8D}"/>
                  </a:ext>
                </a:extLst>
              </p:cNvPr>
              <p:cNvSpPr/>
              <p:nvPr/>
            </p:nvSpPr>
            <p:spPr>
              <a:xfrm>
                <a:off x="5510457" y="5427061"/>
                <a:ext cx="216000" cy="216000"/>
              </a:xfrm>
              <a:prstGeom prst="rect">
                <a:avLst/>
              </a:prstGeom>
              <a:solidFill>
                <a:schemeClr val="bg1">
                  <a:lumMod val="65000"/>
                </a:schemeClr>
              </a:solidFill>
              <a:ln w="317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64" name="직사각형 63">
                <a:extLst>
                  <a:ext uri="{FF2B5EF4-FFF2-40B4-BE49-F238E27FC236}">
                    <a16:creationId xmlns:a16="http://schemas.microsoft.com/office/drawing/2014/main" id="{EA048669-6847-4957-ABFD-7484E40C098A}"/>
                  </a:ext>
                </a:extLst>
              </p:cNvPr>
              <p:cNvSpPr/>
              <p:nvPr/>
            </p:nvSpPr>
            <p:spPr>
              <a:xfrm>
                <a:off x="5726457" y="5427061"/>
                <a:ext cx="216000" cy="216000"/>
              </a:xfrm>
              <a:prstGeom prst="rect">
                <a:avLst/>
              </a:prstGeom>
              <a:solidFill>
                <a:schemeClr val="bg1">
                  <a:lumMod val="85000"/>
                </a:schemeClr>
              </a:solidFill>
              <a:ln w="317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dirty="0"/>
              </a:p>
            </p:txBody>
          </p:sp>
          <p:sp>
            <p:nvSpPr>
              <p:cNvPr id="65" name="직사각형 64">
                <a:extLst>
                  <a:ext uri="{FF2B5EF4-FFF2-40B4-BE49-F238E27FC236}">
                    <a16:creationId xmlns:a16="http://schemas.microsoft.com/office/drawing/2014/main" id="{3982E9C3-106A-4E00-BE51-34E57653A7A4}"/>
                  </a:ext>
                </a:extLst>
              </p:cNvPr>
              <p:cNvSpPr/>
              <p:nvPr/>
            </p:nvSpPr>
            <p:spPr>
              <a:xfrm>
                <a:off x="5941013" y="5427061"/>
                <a:ext cx="216000" cy="216000"/>
              </a:xfrm>
              <a:prstGeom prst="rect">
                <a:avLst/>
              </a:prstGeom>
              <a:solidFill>
                <a:schemeClr val="bg1">
                  <a:lumMod val="85000"/>
                </a:schemeClr>
              </a:solidFill>
              <a:ln w="317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grpSp>
        <p:grpSp>
          <p:nvGrpSpPr>
            <p:cNvPr id="66" name="그룹 65">
              <a:extLst>
                <a:ext uri="{FF2B5EF4-FFF2-40B4-BE49-F238E27FC236}">
                  <a16:creationId xmlns:a16="http://schemas.microsoft.com/office/drawing/2014/main" id="{ADBBFB44-896D-426B-ABA7-278A906A1A2B}"/>
                </a:ext>
              </a:extLst>
            </p:cNvPr>
            <p:cNvGrpSpPr/>
            <p:nvPr/>
          </p:nvGrpSpPr>
          <p:grpSpPr>
            <a:xfrm>
              <a:off x="7202208" y="5201834"/>
              <a:ext cx="861112" cy="216000"/>
              <a:chOff x="5295901" y="5427061"/>
              <a:chExt cx="861112" cy="216000"/>
            </a:xfrm>
          </p:grpSpPr>
          <p:sp>
            <p:nvSpPr>
              <p:cNvPr id="67" name="직사각형 66">
                <a:extLst>
                  <a:ext uri="{FF2B5EF4-FFF2-40B4-BE49-F238E27FC236}">
                    <a16:creationId xmlns:a16="http://schemas.microsoft.com/office/drawing/2014/main" id="{385722F6-3826-41A6-BC3F-6F05C63C12B0}"/>
                  </a:ext>
                </a:extLst>
              </p:cNvPr>
              <p:cNvSpPr/>
              <p:nvPr/>
            </p:nvSpPr>
            <p:spPr>
              <a:xfrm>
                <a:off x="5295901" y="5427061"/>
                <a:ext cx="216000" cy="216000"/>
              </a:xfrm>
              <a:prstGeom prst="rect">
                <a:avLst/>
              </a:prstGeom>
              <a:solidFill>
                <a:schemeClr val="bg1">
                  <a:lumMod val="85000"/>
                </a:schemeClr>
              </a:solidFill>
              <a:ln w="317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68" name="직사각형 67">
                <a:extLst>
                  <a:ext uri="{FF2B5EF4-FFF2-40B4-BE49-F238E27FC236}">
                    <a16:creationId xmlns:a16="http://schemas.microsoft.com/office/drawing/2014/main" id="{E5CFA0E5-65B1-4D2C-951C-43F02C427F51}"/>
                  </a:ext>
                </a:extLst>
              </p:cNvPr>
              <p:cNvSpPr/>
              <p:nvPr/>
            </p:nvSpPr>
            <p:spPr>
              <a:xfrm>
                <a:off x="5510457" y="5427061"/>
                <a:ext cx="216000" cy="216000"/>
              </a:xfrm>
              <a:prstGeom prst="rect">
                <a:avLst/>
              </a:prstGeom>
              <a:solidFill>
                <a:schemeClr val="tx1">
                  <a:lumMod val="50000"/>
                  <a:lumOff val="50000"/>
                </a:schemeClr>
              </a:solidFill>
              <a:ln w="317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69" name="직사각형 68">
                <a:extLst>
                  <a:ext uri="{FF2B5EF4-FFF2-40B4-BE49-F238E27FC236}">
                    <a16:creationId xmlns:a16="http://schemas.microsoft.com/office/drawing/2014/main" id="{AB5C469D-4C93-4211-82BF-D7509096F658}"/>
                  </a:ext>
                </a:extLst>
              </p:cNvPr>
              <p:cNvSpPr/>
              <p:nvPr/>
            </p:nvSpPr>
            <p:spPr>
              <a:xfrm>
                <a:off x="5726457" y="5427061"/>
                <a:ext cx="216000" cy="216000"/>
              </a:xfrm>
              <a:prstGeom prst="rect">
                <a:avLst/>
              </a:prstGeom>
              <a:solidFill>
                <a:schemeClr val="bg1">
                  <a:lumMod val="85000"/>
                </a:schemeClr>
              </a:solidFill>
              <a:ln w="317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dirty="0"/>
              </a:p>
            </p:txBody>
          </p:sp>
          <p:sp>
            <p:nvSpPr>
              <p:cNvPr id="70" name="직사각형 69">
                <a:extLst>
                  <a:ext uri="{FF2B5EF4-FFF2-40B4-BE49-F238E27FC236}">
                    <a16:creationId xmlns:a16="http://schemas.microsoft.com/office/drawing/2014/main" id="{6F030779-24A0-42AF-9166-B7E2168FCFA9}"/>
                  </a:ext>
                </a:extLst>
              </p:cNvPr>
              <p:cNvSpPr/>
              <p:nvPr/>
            </p:nvSpPr>
            <p:spPr>
              <a:xfrm>
                <a:off x="5941013" y="5427061"/>
                <a:ext cx="216000" cy="216000"/>
              </a:xfrm>
              <a:prstGeom prst="rect">
                <a:avLst/>
              </a:prstGeom>
              <a:solidFill>
                <a:schemeClr val="bg1">
                  <a:lumMod val="85000"/>
                </a:schemeClr>
              </a:solidFill>
              <a:ln w="317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grpSp>
        <p:grpSp>
          <p:nvGrpSpPr>
            <p:cNvPr id="71" name="그룹 70">
              <a:extLst>
                <a:ext uri="{FF2B5EF4-FFF2-40B4-BE49-F238E27FC236}">
                  <a16:creationId xmlns:a16="http://schemas.microsoft.com/office/drawing/2014/main" id="{7B6F7A68-7FCF-49F0-94DE-22CB6B8B2E55}"/>
                </a:ext>
              </a:extLst>
            </p:cNvPr>
            <p:cNvGrpSpPr/>
            <p:nvPr/>
          </p:nvGrpSpPr>
          <p:grpSpPr>
            <a:xfrm>
              <a:off x="8280109" y="5201834"/>
              <a:ext cx="861112" cy="216000"/>
              <a:chOff x="5295901" y="5427061"/>
              <a:chExt cx="861112" cy="216000"/>
            </a:xfrm>
          </p:grpSpPr>
          <p:sp>
            <p:nvSpPr>
              <p:cNvPr id="72" name="직사각형 71">
                <a:extLst>
                  <a:ext uri="{FF2B5EF4-FFF2-40B4-BE49-F238E27FC236}">
                    <a16:creationId xmlns:a16="http://schemas.microsoft.com/office/drawing/2014/main" id="{6DB7D970-6342-4AD9-A7D0-A138E623B6CC}"/>
                  </a:ext>
                </a:extLst>
              </p:cNvPr>
              <p:cNvSpPr/>
              <p:nvPr/>
            </p:nvSpPr>
            <p:spPr>
              <a:xfrm>
                <a:off x="5295901" y="5427061"/>
                <a:ext cx="216000" cy="216000"/>
              </a:xfrm>
              <a:prstGeom prst="rect">
                <a:avLst/>
              </a:prstGeom>
              <a:solidFill>
                <a:schemeClr val="bg1">
                  <a:lumMod val="85000"/>
                </a:schemeClr>
              </a:solidFill>
              <a:ln w="317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73" name="직사각형 72">
                <a:extLst>
                  <a:ext uri="{FF2B5EF4-FFF2-40B4-BE49-F238E27FC236}">
                    <a16:creationId xmlns:a16="http://schemas.microsoft.com/office/drawing/2014/main" id="{B89E0898-4945-41A4-B96D-356BFE0C63C8}"/>
                  </a:ext>
                </a:extLst>
              </p:cNvPr>
              <p:cNvSpPr/>
              <p:nvPr/>
            </p:nvSpPr>
            <p:spPr>
              <a:xfrm>
                <a:off x="5510457" y="5427061"/>
                <a:ext cx="216000" cy="216000"/>
              </a:xfrm>
              <a:prstGeom prst="rect">
                <a:avLst/>
              </a:prstGeom>
              <a:solidFill>
                <a:schemeClr val="bg1">
                  <a:lumMod val="65000"/>
                </a:schemeClr>
              </a:solidFill>
              <a:ln w="317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74" name="직사각형 73">
                <a:extLst>
                  <a:ext uri="{FF2B5EF4-FFF2-40B4-BE49-F238E27FC236}">
                    <a16:creationId xmlns:a16="http://schemas.microsoft.com/office/drawing/2014/main" id="{B14EC004-8FCA-42A4-A752-ABF7C0A001F6}"/>
                  </a:ext>
                </a:extLst>
              </p:cNvPr>
              <p:cNvSpPr/>
              <p:nvPr/>
            </p:nvSpPr>
            <p:spPr>
              <a:xfrm>
                <a:off x="5726457" y="5427061"/>
                <a:ext cx="216000" cy="216000"/>
              </a:xfrm>
              <a:prstGeom prst="rect">
                <a:avLst/>
              </a:prstGeom>
              <a:solidFill>
                <a:schemeClr val="tx1">
                  <a:lumMod val="50000"/>
                  <a:lumOff val="50000"/>
                </a:schemeClr>
              </a:solidFill>
              <a:ln w="317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dirty="0"/>
              </a:p>
            </p:txBody>
          </p:sp>
          <p:sp>
            <p:nvSpPr>
              <p:cNvPr id="75" name="직사각형 74">
                <a:extLst>
                  <a:ext uri="{FF2B5EF4-FFF2-40B4-BE49-F238E27FC236}">
                    <a16:creationId xmlns:a16="http://schemas.microsoft.com/office/drawing/2014/main" id="{FF4BBB6B-7A57-41F2-911D-C8355D5EAA06}"/>
                  </a:ext>
                </a:extLst>
              </p:cNvPr>
              <p:cNvSpPr/>
              <p:nvPr/>
            </p:nvSpPr>
            <p:spPr>
              <a:xfrm>
                <a:off x="5941013" y="5427061"/>
                <a:ext cx="216000" cy="216000"/>
              </a:xfrm>
              <a:prstGeom prst="rect">
                <a:avLst/>
              </a:prstGeom>
              <a:solidFill>
                <a:schemeClr val="bg1">
                  <a:lumMod val="65000"/>
                </a:schemeClr>
              </a:solidFill>
              <a:ln w="317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grpSp>
        <p:grpSp>
          <p:nvGrpSpPr>
            <p:cNvPr id="76" name="그룹 75">
              <a:extLst>
                <a:ext uri="{FF2B5EF4-FFF2-40B4-BE49-F238E27FC236}">
                  <a16:creationId xmlns:a16="http://schemas.microsoft.com/office/drawing/2014/main" id="{C868E857-431D-4533-83DD-7A3381A7C5E2}"/>
                </a:ext>
              </a:extLst>
            </p:cNvPr>
            <p:cNvGrpSpPr/>
            <p:nvPr/>
          </p:nvGrpSpPr>
          <p:grpSpPr>
            <a:xfrm>
              <a:off x="9358718" y="5198263"/>
              <a:ext cx="861112" cy="216000"/>
              <a:chOff x="5295901" y="5427061"/>
              <a:chExt cx="861112" cy="216000"/>
            </a:xfrm>
          </p:grpSpPr>
          <p:sp>
            <p:nvSpPr>
              <p:cNvPr id="77" name="직사각형 76">
                <a:extLst>
                  <a:ext uri="{FF2B5EF4-FFF2-40B4-BE49-F238E27FC236}">
                    <a16:creationId xmlns:a16="http://schemas.microsoft.com/office/drawing/2014/main" id="{88E644DB-3BC6-4B87-8594-78D2C2A434A6}"/>
                  </a:ext>
                </a:extLst>
              </p:cNvPr>
              <p:cNvSpPr/>
              <p:nvPr/>
            </p:nvSpPr>
            <p:spPr>
              <a:xfrm>
                <a:off x="5295901" y="5427061"/>
                <a:ext cx="216000" cy="216000"/>
              </a:xfrm>
              <a:prstGeom prst="rect">
                <a:avLst/>
              </a:prstGeom>
              <a:solidFill>
                <a:schemeClr val="bg1">
                  <a:lumMod val="85000"/>
                </a:schemeClr>
              </a:solidFill>
              <a:ln w="317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78" name="직사각형 77">
                <a:extLst>
                  <a:ext uri="{FF2B5EF4-FFF2-40B4-BE49-F238E27FC236}">
                    <a16:creationId xmlns:a16="http://schemas.microsoft.com/office/drawing/2014/main" id="{A235936D-0792-4B5E-8E62-23AF0EF865C6}"/>
                  </a:ext>
                </a:extLst>
              </p:cNvPr>
              <p:cNvSpPr/>
              <p:nvPr/>
            </p:nvSpPr>
            <p:spPr>
              <a:xfrm>
                <a:off x="5510457" y="5427061"/>
                <a:ext cx="216000" cy="216000"/>
              </a:xfrm>
              <a:prstGeom prst="rect">
                <a:avLst/>
              </a:prstGeom>
              <a:solidFill>
                <a:schemeClr val="bg1">
                  <a:lumMod val="85000"/>
                </a:schemeClr>
              </a:solidFill>
              <a:ln w="317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sp>
            <p:nvSpPr>
              <p:cNvPr id="79" name="직사각형 78">
                <a:extLst>
                  <a:ext uri="{FF2B5EF4-FFF2-40B4-BE49-F238E27FC236}">
                    <a16:creationId xmlns:a16="http://schemas.microsoft.com/office/drawing/2014/main" id="{12268FCB-5A09-4E2B-94D2-91D83847B0DC}"/>
                  </a:ext>
                </a:extLst>
              </p:cNvPr>
              <p:cNvSpPr/>
              <p:nvPr/>
            </p:nvSpPr>
            <p:spPr>
              <a:xfrm>
                <a:off x="5726457" y="5427061"/>
                <a:ext cx="216000" cy="216000"/>
              </a:xfrm>
              <a:prstGeom prst="rect">
                <a:avLst/>
              </a:prstGeom>
              <a:solidFill>
                <a:schemeClr val="bg1">
                  <a:lumMod val="65000"/>
                </a:schemeClr>
              </a:solidFill>
              <a:ln w="317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dirty="0"/>
              </a:p>
            </p:txBody>
          </p:sp>
          <p:sp>
            <p:nvSpPr>
              <p:cNvPr id="80" name="직사각형 79">
                <a:extLst>
                  <a:ext uri="{FF2B5EF4-FFF2-40B4-BE49-F238E27FC236}">
                    <a16:creationId xmlns:a16="http://schemas.microsoft.com/office/drawing/2014/main" id="{5D2FBAA7-81FD-4C9E-804C-612A002426E7}"/>
                  </a:ext>
                </a:extLst>
              </p:cNvPr>
              <p:cNvSpPr/>
              <p:nvPr/>
            </p:nvSpPr>
            <p:spPr>
              <a:xfrm>
                <a:off x="5941013" y="5427061"/>
                <a:ext cx="216000" cy="216000"/>
              </a:xfrm>
              <a:prstGeom prst="rect">
                <a:avLst/>
              </a:prstGeom>
              <a:solidFill>
                <a:schemeClr val="tx1">
                  <a:lumMod val="50000"/>
                  <a:lumOff val="50000"/>
                </a:schemeClr>
              </a:solidFill>
              <a:ln w="317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ko-KR" altLang="en-US"/>
              </a:p>
            </p:txBody>
          </p:sp>
        </p:grpSp>
        <p:sp>
          <p:nvSpPr>
            <p:cNvPr id="81" name="TextBox 80">
              <a:extLst>
                <a:ext uri="{FF2B5EF4-FFF2-40B4-BE49-F238E27FC236}">
                  <a16:creationId xmlns:a16="http://schemas.microsoft.com/office/drawing/2014/main" id="{7A32104E-A31F-47F1-A706-677A5375605A}"/>
                </a:ext>
              </a:extLst>
            </p:cNvPr>
            <p:cNvSpPr txBox="1"/>
            <p:nvPr/>
          </p:nvSpPr>
          <p:spPr>
            <a:xfrm>
              <a:off x="6403077" y="5353264"/>
              <a:ext cx="254000" cy="276999"/>
            </a:xfrm>
            <a:prstGeom prst="rect">
              <a:avLst/>
            </a:prstGeom>
            <a:noFill/>
          </p:spPr>
          <p:txBody>
            <a:bodyPr wrap="square" rtlCol="0" anchor="ctr">
              <a:spAutoFit/>
            </a:bodyPr>
            <a:lstStyle/>
            <a:p>
              <a:pPr algn="ctr"/>
              <a:r>
                <a:rPr lang="en-US" altLang="ko-KR" sz="1200" dirty="0"/>
                <a:t>+</a:t>
              </a:r>
              <a:endParaRPr lang="ko-KR" altLang="en-US" sz="1200" dirty="0"/>
            </a:p>
          </p:txBody>
        </p:sp>
        <p:sp>
          <p:nvSpPr>
            <p:cNvPr id="82" name="TextBox 81">
              <a:extLst>
                <a:ext uri="{FF2B5EF4-FFF2-40B4-BE49-F238E27FC236}">
                  <a16:creationId xmlns:a16="http://schemas.microsoft.com/office/drawing/2014/main" id="{9F8E474C-BB9E-42E5-9C9C-706A7296C827}"/>
                </a:ext>
              </a:extLst>
            </p:cNvPr>
            <p:cNvSpPr txBox="1"/>
            <p:nvPr/>
          </p:nvSpPr>
          <p:spPr>
            <a:xfrm>
              <a:off x="7503369" y="5353264"/>
              <a:ext cx="254000" cy="276999"/>
            </a:xfrm>
            <a:prstGeom prst="rect">
              <a:avLst/>
            </a:prstGeom>
            <a:noFill/>
          </p:spPr>
          <p:txBody>
            <a:bodyPr wrap="square" rtlCol="0" anchor="ctr">
              <a:spAutoFit/>
            </a:bodyPr>
            <a:lstStyle/>
            <a:p>
              <a:pPr algn="ctr"/>
              <a:r>
                <a:rPr lang="en-US" altLang="ko-KR" sz="1200" dirty="0"/>
                <a:t>+</a:t>
              </a:r>
              <a:endParaRPr lang="ko-KR" altLang="en-US" sz="1200" dirty="0"/>
            </a:p>
          </p:txBody>
        </p:sp>
        <p:sp>
          <p:nvSpPr>
            <p:cNvPr id="83" name="TextBox 82">
              <a:extLst>
                <a:ext uri="{FF2B5EF4-FFF2-40B4-BE49-F238E27FC236}">
                  <a16:creationId xmlns:a16="http://schemas.microsoft.com/office/drawing/2014/main" id="{61A08E47-C832-4148-B9D2-19B17739EBF0}"/>
                </a:ext>
              </a:extLst>
            </p:cNvPr>
            <p:cNvSpPr txBox="1"/>
            <p:nvPr/>
          </p:nvSpPr>
          <p:spPr>
            <a:xfrm>
              <a:off x="8588329" y="5353264"/>
              <a:ext cx="254000" cy="276999"/>
            </a:xfrm>
            <a:prstGeom prst="rect">
              <a:avLst/>
            </a:prstGeom>
            <a:noFill/>
          </p:spPr>
          <p:txBody>
            <a:bodyPr wrap="square" rtlCol="0" anchor="ctr">
              <a:spAutoFit/>
            </a:bodyPr>
            <a:lstStyle/>
            <a:p>
              <a:pPr algn="ctr"/>
              <a:r>
                <a:rPr lang="en-US" altLang="ko-KR" sz="1200" dirty="0"/>
                <a:t>+</a:t>
              </a:r>
              <a:endParaRPr lang="ko-KR" altLang="en-US" sz="1200" dirty="0"/>
            </a:p>
          </p:txBody>
        </p:sp>
        <p:sp>
          <p:nvSpPr>
            <p:cNvPr id="84" name="TextBox 83">
              <a:extLst>
                <a:ext uri="{FF2B5EF4-FFF2-40B4-BE49-F238E27FC236}">
                  <a16:creationId xmlns:a16="http://schemas.microsoft.com/office/drawing/2014/main" id="{638A2BCC-701E-48D6-AA8E-BBBEB4525F9D}"/>
                </a:ext>
              </a:extLst>
            </p:cNvPr>
            <p:cNvSpPr txBox="1"/>
            <p:nvPr/>
          </p:nvSpPr>
          <p:spPr>
            <a:xfrm>
              <a:off x="9668059" y="5347228"/>
              <a:ext cx="254000" cy="276999"/>
            </a:xfrm>
            <a:prstGeom prst="rect">
              <a:avLst/>
            </a:prstGeom>
            <a:noFill/>
          </p:spPr>
          <p:txBody>
            <a:bodyPr wrap="square" rtlCol="0" anchor="ctr">
              <a:spAutoFit/>
            </a:bodyPr>
            <a:lstStyle/>
            <a:p>
              <a:pPr algn="ctr"/>
              <a:r>
                <a:rPr lang="en-US" altLang="ko-KR" sz="1200" dirty="0"/>
                <a:t>+</a:t>
              </a:r>
              <a:endParaRPr lang="ko-KR" altLang="en-US" sz="1200" dirty="0"/>
            </a:p>
          </p:txBody>
        </p:sp>
      </p:grpSp>
    </p:spTree>
    <p:extLst>
      <p:ext uri="{BB962C8B-B14F-4D97-AF65-F5344CB8AC3E}">
        <p14:creationId xmlns:p14="http://schemas.microsoft.com/office/powerpoint/2010/main" val="566350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Method</a:t>
            </a:r>
            <a:endParaRPr lang="ko-KR" altLang="en-US" sz="2400" dirty="0"/>
          </a:p>
        </p:txBody>
      </p:sp>
      <p:pic>
        <p:nvPicPr>
          <p:cNvPr id="7" name="그림 6">
            <a:extLst>
              <a:ext uri="{FF2B5EF4-FFF2-40B4-BE49-F238E27FC236}">
                <a16:creationId xmlns:a16="http://schemas.microsoft.com/office/drawing/2014/main" id="{762D4E20-F774-0D8F-05A4-1AEF8299753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5153" y="1228336"/>
            <a:ext cx="3580328" cy="5023378"/>
          </a:xfrm>
          <a:prstGeom prst="rect">
            <a:avLst/>
          </a:prstGeom>
          <a:ln>
            <a:noFill/>
          </a:ln>
        </p:spPr>
      </p:pic>
      <p:sp>
        <p:nvSpPr>
          <p:cNvPr id="25" name="TextBox 24">
            <a:extLst>
              <a:ext uri="{FF2B5EF4-FFF2-40B4-BE49-F238E27FC236}">
                <a16:creationId xmlns:a16="http://schemas.microsoft.com/office/drawing/2014/main" id="{2ACB1646-9351-D152-BDB0-824FD363F2ED}"/>
              </a:ext>
            </a:extLst>
          </p:cNvPr>
          <p:cNvSpPr txBox="1"/>
          <p:nvPr/>
        </p:nvSpPr>
        <p:spPr>
          <a:xfrm>
            <a:off x="5295901" y="-1142"/>
            <a:ext cx="6876946" cy="400110"/>
          </a:xfrm>
          <a:prstGeom prst="rect">
            <a:avLst/>
          </a:prstGeom>
          <a:noFill/>
        </p:spPr>
        <p:txBody>
          <a:bodyPr wrap="square" rtlCol="0" anchor="ctr">
            <a:spAutoFit/>
          </a:bodyPr>
          <a:lstStyle/>
          <a:p>
            <a:r>
              <a:rPr lang="en-US" altLang="ko-KR" sz="1000" b="0" i="0" dirty="0">
                <a:solidFill>
                  <a:srgbClr val="222222"/>
                </a:solidFill>
                <a:effectLst/>
                <a:highlight>
                  <a:srgbClr val="FFFFFF"/>
                </a:highlight>
                <a:latin typeface="Arial" panose="020B0604020202020204" pitchFamily="34" charset="0"/>
              </a:rPr>
              <a:t>Vaswani, A., </a:t>
            </a:r>
            <a:r>
              <a:rPr lang="en-US" altLang="ko-KR" sz="1000" b="0" i="0" dirty="0" err="1">
                <a:solidFill>
                  <a:srgbClr val="222222"/>
                </a:solidFill>
                <a:effectLst/>
                <a:highlight>
                  <a:srgbClr val="FFFFFF"/>
                </a:highlight>
                <a:latin typeface="Arial" panose="020B0604020202020204" pitchFamily="34" charset="0"/>
              </a:rPr>
              <a:t>Shazeer</a:t>
            </a:r>
            <a:r>
              <a:rPr lang="en-US" altLang="ko-KR" sz="1000" b="0" i="0" dirty="0">
                <a:solidFill>
                  <a:srgbClr val="222222"/>
                </a:solidFill>
                <a:effectLst/>
                <a:highlight>
                  <a:srgbClr val="FFFFFF"/>
                </a:highlight>
                <a:latin typeface="Arial" panose="020B0604020202020204" pitchFamily="34" charset="0"/>
              </a:rPr>
              <a:t>, N., Parmar, N., </a:t>
            </a:r>
            <a:r>
              <a:rPr lang="en-US" altLang="ko-KR" sz="1000" b="0" i="0" dirty="0" err="1">
                <a:solidFill>
                  <a:srgbClr val="222222"/>
                </a:solidFill>
                <a:effectLst/>
                <a:highlight>
                  <a:srgbClr val="FFFFFF"/>
                </a:highlight>
                <a:latin typeface="Arial" panose="020B0604020202020204" pitchFamily="34" charset="0"/>
              </a:rPr>
              <a:t>Uszkoreit</a:t>
            </a:r>
            <a:r>
              <a:rPr lang="en-US" altLang="ko-KR" sz="1000" b="0" i="0" dirty="0">
                <a:solidFill>
                  <a:srgbClr val="222222"/>
                </a:solidFill>
                <a:effectLst/>
                <a:highlight>
                  <a:srgbClr val="FFFFFF"/>
                </a:highlight>
                <a:latin typeface="Arial" panose="020B0604020202020204" pitchFamily="34" charset="0"/>
              </a:rPr>
              <a:t>, J., Jones, L., Gomez, A. N., ... &amp; </a:t>
            </a:r>
            <a:r>
              <a:rPr lang="en-US" altLang="ko-KR" sz="1000" b="0" i="0" dirty="0" err="1">
                <a:solidFill>
                  <a:srgbClr val="222222"/>
                </a:solidFill>
                <a:effectLst/>
                <a:highlight>
                  <a:srgbClr val="FFFFFF"/>
                </a:highlight>
                <a:latin typeface="Arial" panose="020B0604020202020204" pitchFamily="34" charset="0"/>
              </a:rPr>
              <a:t>Polosukhin</a:t>
            </a:r>
            <a:r>
              <a:rPr lang="en-US" altLang="ko-KR" sz="1000" b="0" i="0" dirty="0">
                <a:solidFill>
                  <a:srgbClr val="222222"/>
                </a:solidFill>
                <a:effectLst/>
                <a:highlight>
                  <a:srgbClr val="FFFFFF"/>
                </a:highlight>
                <a:latin typeface="Arial" panose="020B0604020202020204" pitchFamily="34" charset="0"/>
              </a:rPr>
              <a:t>, I. (2017). Attention is all you need. </a:t>
            </a:r>
            <a:r>
              <a:rPr lang="en-US" altLang="ko-KR" sz="1000" b="0" i="1" dirty="0">
                <a:solidFill>
                  <a:srgbClr val="222222"/>
                </a:solidFill>
                <a:effectLst/>
                <a:highlight>
                  <a:srgbClr val="FFFFFF"/>
                </a:highlight>
                <a:latin typeface="Arial" panose="020B0604020202020204" pitchFamily="34" charset="0"/>
              </a:rPr>
              <a:t>Advances in neural information processing systems</a:t>
            </a:r>
            <a:r>
              <a:rPr lang="en-US" altLang="ko-KR" sz="1000" b="0" i="0" dirty="0">
                <a:solidFill>
                  <a:srgbClr val="222222"/>
                </a:solidFill>
                <a:effectLst/>
                <a:highlight>
                  <a:srgbClr val="FFFFFF"/>
                </a:highlight>
                <a:latin typeface="Arial" panose="020B0604020202020204" pitchFamily="34" charset="0"/>
              </a:rPr>
              <a:t>, </a:t>
            </a:r>
            <a:r>
              <a:rPr lang="en-US" altLang="ko-KR" sz="1000" b="0" i="1" dirty="0">
                <a:solidFill>
                  <a:srgbClr val="222222"/>
                </a:solidFill>
                <a:effectLst/>
                <a:highlight>
                  <a:srgbClr val="FFFFFF"/>
                </a:highlight>
                <a:latin typeface="Arial" panose="020B0604020202020204" pitchFamily="34" charset="0"/>
              </a:rPr>
              <a:t>30</a:t>
            </a:r>
            <a:r>
              <a:rPr lang="en-US" altLang="ko-KR" sz="1000" b="0" i="0" dirty="0">
                <a:solidFill>
                  <a:srgbClr val="222222"/>
                </a:solidFill>
                <a:effectLst/>
                <a:highlight>
                  <a:srgbClr val="FFFFFF"/>
                </a:highlight>
                <a:latin typeface="Arial" panose="020B0604020202020204" pitchFamily="34" charset="0"/>
              </a:rPr>
              <a:t>.</a:t>
            </a:r>
            <a:endParaRPr lang="ko-KR" altLang="en-US" sz="1000" dirty="0"/>
          </a:p>
        </p:txBody>
      </p:sp>
      <p:sp>
        <p:nvSpPr>
          <p:cNvPr id="3" name="사각형: 둥근 모서리 2">
            <a:extLst>
              <a:ext uri="{FF2B5EF4-FFF2-40B4-BE49-F238E27FC236}">
                <a16:creationId xmlns:a16="http://schemas.microsoft.com/office/drawing/2014/main" id="{4184178C-2E40-4A1F-BF4A-8F2EA3BFFF9F}"/>
              </a:ext>
            </a:extLst>
          </p:cNvPr>
          <p:cNvSpPr/>
          <p:nvPr/>
        </p:nvSpPr>
        <p:spPr>
          <a:xfrm>
            <a:off x="4636718" y="3144033"/>
            <a:ext cx="2918564" cy="111481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ko-KR" dirty="0"/>
              <a:t>Encoders</a:t>
            </a:r>
            <a:endParaRPr lang="ko-KR" altLang="en-US" dirty="0"/>
          </a:p>
        </p:txBody>
      </p:sp>
      <p:sp>
        <p:nvSpPr>
          <p:cNvPr id="13" name="사각형: 둥근 모서리 12">
            <a:extLst>
              <a:ext uri="{FF2B5EF4-FFF2-40B4-BE49-F238E27FC236}">
                <a16:creationId xmlns:a16="http://schemas.microsoft.com/office/drawing/2014/main" id="{2D8635E0-1950-4904-9613-20416FD41836}"/>
              </a:ext>
            </a:extLst>
          </p:cNvPr>
          <p:cNvSpPr/>
          <p:nvPr/>
        </p:nvSpPr>
        <p:spPr>
          <a:xfrm>
            <a:off x="8096519" y="3144033"/>
            <a:ext cx="3580328" cy="111481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ko-KR" dirty="0"/>
              <a:t>Decoders</a:t>
            </a:r>
            <a:endParaRPr lang="ko-KR" altLang="en-US" dirty="0"/>
          </a:p>
        </p:txBody>
      </p:sp>
      <p:sp>
        <p:nvSpPr>
          <p:cNvPr id="15" name="사각형: 둥근 모서리 14">
            <a:extLst>
              <a:ext uri="{FF2B5EF4-FFF2-40B4-BE49-F238E27FC236}">
                <a16:creationId xmlns:a16="http://schemas.microsoft.com/office/drawing/2014/main" id="{7862AE5A-96DE-40B2-81E9-24C08EB58FCE}"/>
              </a:ext>
            </a:extLst>
          </p:cNvPr>
          <p:cNvSpPr/>
          <p:nvPr/>
        </p:nvSpPr>
        <p:spPr>
          <a:xfrm>
            <a:off x="4636718" y="4268148"/>
            <a:ext cx="2918564" cy="40011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Positional Encoding</a:t>
            </a:r>
            <a:endParaRPr lang="ko-KR" altLang="en-US" dirty="0">
              <a:solidFill>
                <a:sysClr val="windowText" lastClr="000000"/>
              </a:solidFill>
            </a:endParaRPr>
          </a:p>
        </p:txBody>
      </p:sp>
      <p:sp>
        <p:nvSpPr>
          <p:cNvPr id="17" name="사각형: 둥근 모서리 16">
            <a:extLst>
              <a:ext uri="{FF2B5EF4-FFF2-40B4-BE49-F238E27FC236}">
                <a16:creationId xmlns:a16="http://schemas.microsoft.com/office/drawing/2014/main" id="{56E2DFA9-F7F0-48A5-82D0-6E7C0E61C62C}"/>
              </a:ext>
            </a:extLst>
          </p:cNvPr>
          <p:cNvSpPr/>
          <p:nvPr/>
        </p:nvSpPr>
        <p:spPr>
          <a:xfrm>
            <a:off x="8096519" y="4268148"/>
            <a:ext cx="3580328" cy="400110"/>
          </a:xfrm>
          <a:prstGeom prst="round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Positional Encoding</a:t>
            </a:r>
            <a:endParaRPr lang="ko-KR" altLang="en-US" dirty="0">
              <a:solidFill>
                <a:sysClr val="windowText" lastClr="000000"/>
              </a:solidFill>
            </a:endParaRPr>
          </a:p>
        </p:txBody>
      </p:sp>
      <p:cxnSp>
        <p:nvCxnSpPr>
          <p:cNvPr id="8" name="직선 화살표 연결선 7">
            <a:extLst>
              <a:ext uri="{FF2B5EF4-FFF2-40B4-BE49-F238E27FC236}">
                <a16:creationId xmlns:a16="http://schemas.microsoft.com/office/drawing/2014/main" id="{5B1ACBB7-F9F2-4787-8DE6-A048A3FF7948}"/>
              </a:ext>
            </a:extLst>
          </p:cNvPr>
          <p:cNvCxnSpPr>
            <a:cxnSpLocks/>
            <a:stCxn id="3" idx="3"/>
            <a:endCxn id="13" idx="1"/>
          </p:cNvCxnSpPr>
          <p:nvPr/>
        </p:nvCxnSpPr>
        <p:spPr>
          <a:xfrm>
            <a:off x="7555282" y="3701441"/>
            <a:ext cx="541237"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2" name="사각형: 둥근 모서리 21">
            <a:extLst>
              <a:ext uri="{FF2B5EF4-FFF2-40B4-BE49-F238E27FC236}">
                <a16:creationId xmlns:a16="http://schemas.microsoft.com/office/drawing/2014/main" id="{4AB108FD-7D5A-4B5A-A8D4-0686EBE1E721}"/>
              </a:ext>
            </a:extLst>
          </p:cNvPr>
          <p:cNvSpPr/>
          <p:nvPr/>
        </p:nvSpPr>
        <p:spPr>
          <a:xfrm>
            <a:off x="4636718" y="4668258"/>
            <a:ext cx="2918564" cy="400110"/>
          </a:xfrm>
          <a:prstGeom prst="roundRect">
            <a:avLst/>
          </a:prstGeom>
          <a:solidFill>
            <a:srgbClr val="FCE0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Input Embedding</a:t>
            </a:r>
            <a:endParaRPr lang="ko-KR" altLang="en-US" dirty="0">
              <a:solidFill>
                <a:sysClr val="windowText" lastClr="000000"/>
              </a:solidFill>
            </a:endParaRPr>
          </a:p>
        </p:txBody>
      </p:sp>
      <p:sp>
        <p:nvSpPr>
          <p:cNvPr id="24" name="사각형: 둥근 모서리 23">
            <a:extLst>
              <a:ext uri="{FF2B5EF4-FFF2-40B4-BE49-F238E27FC236}">
                <a16:creationId xmlns:a16="http://schemas.microsoft.com/office/drawing/2014/main" id="{04129CA6-16E5-45B5-854C-6D6E0E932D14}"/>
              </a:ext>
            </a:extLst>
          </p:cNvPr>
          <p:cNvSpPr/>
          <p:nvPr/>
        </p:nvSpPr>
        <p:spPr>
          <a:xfrm>
            <a:off x="8096519" y="4668258"/>
            <a:ext cx="3580328" cy="400110"/>
          </a:xfrm>
          <a:prstGeom prst="roundRect">
            <a:avLst/>
          </a:prstGeom>
          <a:solidFill>
            <a:srgbClr val="FCE0E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ysClr val="windowText" lastClr="000000"/>
                </a:solidFill>
              </a:rPr>
              <a:t>Input Embedding</a:t>
            </a:r>
            <a:endParaRPr lang="ko-KR" altLang="en-US" dirty="0">
              <a:solidFill>
                <a:sysClr val="windowText" lastClr="000000"/>
              </a:solidFill>
            </a:endParaRPr>
          </a:p>
        </p:txBody>
      </p:sp>
      <p:cxnSp>
        <p:nvCxnSpPr>
          <p:cNvPr id="30" name="직선 화살표 연결선 29">
            <a:extLst>
              <a:ext uri="{FF2B5EF4-FFF2-40B4-BE49-F238E27FC236}">
                <a16:creationId xmlns:a16="http://schemas.microsoft.com/office/drawing/2014/main" id="{A6C1CDD6-F4DA-4442-8A45-E087E45F6FC5}"/>
              </a:ext>
            </a:extLst>
          </p:cNvPr>
          <p:cNvCxnSpPr>
            <a:cxnSpLocks/>
            <a:stCxn id="31" idx="0"/>
          </p:cNvCxnSpPr>
          <p:nvPr/>
        </p:nvCxnSpPr>
        <p:spPr>
          <a:xfrm flipV="1">
            <a:off x="4865311" y="5069264"/>
            <a:ext cx="0" cy="469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223E6AC-D3DA-40A0-9D56-08F44B02A9EA}"/>
              </a:ext>
            </a:extLst>
          </p:cNvPr>
          <p:cNvSpPr txBox="1"/>
          <p:nvPr/>
        </p:nvSpPr>
        <p:spPr>
          <a:xfrm>
            <a:off x="4472829" y="5539174"/>
            <a:ext cx="784964" cy="369332"/>
          </a:xfrm>
          <a:prstGeom prst="rect">
            <a:avLst/>
          </a:prstGeom>
          <a:noFill/>
        </p:spPr>
        <p:txBody>
          <a:bodyPr wrap="square" rtlCol="0">
            <a:spAutoFit/>
          </a:bodyPr>
          <a:lstStyle/>
          <a:p>
            <a:pPr algn="ctr"/>
            <a:r>
              <a:rPr lang="en-US" altLang="ko-KR" dirty="0"/>
              <a:t>nice</a:t>
            </a:r>
            <a:endParaRPr lang="ko-KR" altLang="en-US" dirty="0"/>
          </a:p>
        </p:txBody>
      </p:sp>
      <p:cxnSp>
        <p:nvCxnSpPr>
          <p:cNvPr id="32" name="직선 화살표 연결선 31">
            <a:extLst>
              <a:ext uri="{FF2B5EF4-FFF2-40B4-BE49-F238E27FC236}">
                <a16:creationId xmlns:a16="http://schemas.microsoft.com/office/drawing/2014/main" id="{1397A471-BF49-4FA6-BD1E-AC8AAADF8C62}"/>
              </a:ext>
            </a:extLst>
          </p:cNvPr>
          <p:cNvCxnSpPr>
            <a:cxnSpLocks/>
            <a:stCxn id="33" idx="0"/>
          </p:cNvCxnSpPr>
          <p:nvPr/>
        </p:nvCxnSpPr>
        <p:spPr>
          <a:xfrm flipV="1">
            <a:off x="5679503" y="5069264"/>
            <a:ext cx="0" cy="469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5F900CC-8483-4AF2-B49F-EA972E60DFA2}"/>
              </a:ext>
            </a:extLst>
          </p:cNvPr>
          <p:cNvSpPr txBox="1"/>
          <p:nvPr/>
        </p:nvSpPr>
        <p:spPr>
          <a:xfrm>
            <a:off x="5287021" y="5539174"/>
            <a:ext cx="784964" cy="369332"/>
          </a:xfrm>
          <a:prstGeom prst="rect">
            <a:avLst/>
          </a:prstGeom>
          <a:noFill/>
        </p:spPr>
        <p:txBody>
          <a:bodyPr wrap="square" rtlCol="0">
            <a:spAutoFit/>
          </a:bodyPr>
          <a:lstStyle/>
          <a:p>
            <a:pPr algn="ctr"/>
            <a:r>
              <a:rPr lang="en-US" altLang="ko-KR" dirty="0"/>
              <a:t>to</a:t>
            </a:r>
            <a:endParaRPr lang="ko-KR" altLang="en-US" dirty="0"/>
          </a:p>
        </p:txBody>
      </p:sp>
      <p:cxnSp>
        <p:nvCxnSpPr>
          <p:cNvPr id="34" name="직선 화살표 연결선 33">
            <a:extLst>
              <a:ext uri="{FF2B5EF4-FFF2-40B4-BE49-F238E27FC236}">
                <a16:creationId xmlns:a16="http://schemas.microsoft.com/office/drawing/2014/main" id="{D585E470-07E9-4729-A1EB-4ECE15953947}"/>
              </a:ext>
            </a:extLst>
          </p:cNvPr>
          <p:cNvCxnSpPr>
            <a:cxnSpLocks/>
            <a:stCxn id="35" idx="0"/>
          </p:cNvCxnSpPr>
          <p:nvPr/>
        </p:nvCxnSpPr>
        <p:spPr>
          <a:xfrm flipV="1">
            <a:off x="6493695" y="5069264"/>
            <a:ext cx="0" cy="469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DDED7F9-CF1B-41F5-8C22-320036C0666C}"/>
              </a:ext>
            </a:extLst>
          </p:cNvPr>
          <p:cNvSpPr txBox="1"/>
          <p:nvPr/>
        </p:nvSpPr>
        <p:spPr>
          <a:xfrm>
            <a:off x="6101213" y="5539174"/>
            <a:ext cx="784964" cy="369332"/>
          </a:xfrm>
          <a:prstGeom prst="rect">
            <a:avLst/>
          </a:prstGeom>
          <a:noFill/>
        </p:spPr>
        <p:txBody>
          <a:bodyPr wrap="square" rtlCol="0">
            <a:spAutoFit/>
          </a:bodyPr>
          <a:lstStyle/>
          <a:p>
            <a:pPr algn="ctr"/>
            <a:r>
              <a:rPr lang="en-US" altLang="ko-KR" dirty="0"/>
              <a:t>meet</a:t>
            </a:r>
            <a:endParaRPr lang="ko-KR" altLang="en-US" dirty="0"/>
          </a:p>
        </p:txBody>
      </p:sp>
      <p:cxnSp>
        <p:nvCxnSpPr>
          <p:cNvPr id="36" name="직선 화살표 연결선 35">
            <a:extLst>
              <a:ext uri="{FF2B5EF4-FFF2-40B4-BE49-F238E27FC236}">
                <a16:creationId xmlns:a16="http://schemas.microsoft.com/office/drawing/2014/main" id="{219649AF-6E76-449F-93AD-31121A15F81D}"/>
              </a:ext>
            </a:extLst>
          </p:cNvPr>
          <p:cNvCxnSpPr>
            <a:cxnSpLocks/>
            <a:stCxn id="37" idx="0"/>
          </p:cNvCxnSpPr>
          <p:nvPr/>
        </p:nvCxnSpPr>
        <p:spPr>
          <a:xfrm flipV="1">
            <a:off x="7307887" y="5069264"/>
            <a:ext cx="0" cy="469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11E1099-C3F8-41DD-93D2-44F192CC4E65}"/>
              </a:ext>
            </a:extLst>
          </p:cNvPr>
          <p:cNvSpPr txBox="1"/>
          <p:nvPr/>
        </p:nvSpPr>
        <p:spPr>
          <a:xfrm>
            <a:off x="6915405" y="5539174"/>
            <a:ext cx="784964" cy="369332"/>
          </a:xfrm>
          <a:prstGeom prst="rect">
            <a:avLst/>
          </a:prstGeom>
          <a:noFill/>
        </p:spPr>
        <p:txBody>
          <a:bodyPr wrap="square" rtlCol="0">
            <a:spAutoFit/>
          </a:bodyPr>
          <a:lstStyle/>
          <a:p>
            <a:pPr algn="ctr"/>
            <a:r>
              <a:rPr lang="en-US" altLang="ko-KR" dirty="0"/>
              <a:t>you</a:t>
            </a:r>
            <a:endParaRPr lang="ko-KR" altLang="en-US" dirty="0"/>
          </a:p>
        </p:txBody>
      </p:sp>
      <p:cxnSp>
        <p:nvCxnSpPr>
          <p:cNvPr id="38" name="직선 화살표 연결선 37">
            <a:extLst>
              <a:ext uri="{FF2B5EF4-FFF2-40B4-BE49-F238E27FC236}">
                <a16:creationId xmlns:a16="http://schemas.microsoft.com/office/drawing/2014/main" id="{15730632-A020-4124-BBFD-F504F441C8EF}"/>
              </a:ext>
            </a:extLst>
          </p:cNvPr>
          <p:cNvCxnSpPr>
            <a:cxnSpLocks/>
            <a:stCxn id="39" idx="0"/>
          </p:cNvCxnSpPr>
          <p:nvPr/>
        </p:nvCxnSpPr>
        <p:spPr>
          <a:xfrm flipH="1" flipV="1">
            <a:off x="8258506" y="5068368"/>
            <a:ext cx="3792" cy="469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18CAA80-EDFF-4556-B950-1CECCB51B91A}"/>
              </a:ext>
            </a:extLst>
          </p:cNvPr>
          <p:cNvSpPr txBox="1"/>
          <p:nvPr/>
        </p:nvSpPr>
        <p:spPr>
          <a:xfrm>
            <a:off x="7758000" y="5538278"/>
            <a:ext cx="1008595" cy="369332"/>
          </a:xfrm>
          <a:prstGeom prst="rect">
            <a:avLst/>
          </a:prstGeom>
          <a:noFill/>
        </p:spPr>
        <p:txBody>
          <a:bodyPr wrap="square" rtlCol="0">
            <a:spAutoFit/>
          </a:bodyPr>
          <a:lstStyle/>
          <a:p>
            <a:pPr algn="ctr"/>
            <a:r>
              <a:rPr lang="en-US" altLang="ko-KR" dirty="0"/>
              <a:t>&lt;start&gt;</a:t>
            </a:r>
            <a:endParaRPr lang="ko-KR" altLang="en-US" dirty="0"/>
          </a:p>
        </p:txBody>
      </p:sp>
      <p:cxnSp>
        <p:nvCxnSpPr>
          <p:cNvPr id="40" name="직선 화살표 연결선 39">
            <a:extLst>
              <a:ext uri="{FF2B5EF4-FFF2-40B4-BE49-F238E27FC236}">
                <a16:creationId xmlns:a16="http://schemas.microsoft.com/office/drawing/2014/main" id="{A0032C30-A2C0-4EE7-B43F-1986E97838CC}"/>
              </a:ext>
            </a:extLst>
          </p:cNvPr>
          <p:cNvCxnSpPr>
            <a:cxnSpLocks/>
            <a:stCxn id="41" idx="0"/>
          </p:cNvCxnSpPr>
          <p:nvPr/>
        </p:nvCxnSpPr>
        <p:spPr>
          <a:xfrm flipV="1">
            <a:off x="9046023" y="5068368"/>
            <a:ext cx="0" cy="469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3BDA313-C04E-4247-8ECA-CA7CEDE3799B}"/>
              </a:ext>
            </a:extLst>
          </p:cNvPr>
          <p:cNvSpPr txBox="1"/>
          <p:nvPr/>
        </p:nvSpPr>
        <p:spPr>
          <a:xfrm>
            <a:off x="8653541" y="5538278"/>
            <a:ext cx="784964" cy="369332"/>
          </a:xfrm>
          <a:prstGeom prst="rect">
            <a:avLst/>
          </a:prstGeom>
          <a:noFill/>
        </p:spPr>
        <p:txBody>
          <a:bodyPr wrap="square" rtlCol="0">
            <a:spAutoFit/>
          </a:bodyPr>
          <a:lstStyle/>
          <a:p>
            <a:pPr algn="ctr"/>
            <a:r>
              <a:rPr lang="en-US" altLang="ko-KR" dirty="0" err="1"/>
              <a:t>ravi</a:t>
            </a:r>
            <a:endParaRPr lang="ko-KR" altLang="en-US" dirty="0"/>
          </a:p>
        </p:txBody>
      </p:sp>
      <p:cxnSp>
        <p:nvCxnSpPr>
          <p:cNvPr id="42" name="직선 화살표 연결선 41">
            <a:extLst>
              <a:ext uri="{FF2B5EF4-FFF2-40B4-BE49-F238E27FC236}">
                <a16:creationId xmlns:a16="http://schemas.microsoft.com/office/drawing/2014/main" id="{B08E39FC-E8AA-4906-B8C9-FED3BC651A99}"/>
              </a:ext>
            </a:extLst>
          </p:cNvPr>
          <p:cNvCxnSpPr>
            <a:cxnSpLocks/>
            <a:stCxn id="43" idx="0"/>
          </p:cNvCxnSpPr>
          <p:nvPr/>
        </p:nvCxnSpPr>
        <p:spPr>
          <a:xfrm flipV="1">
            <a:off x="9829748" y="5068368"/>
            <a:ext cx="0" cy="469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AEE49C0F-29A7-49A2-BBC9-C0E6E857FAD0}"/>
              </a:ext>
            </a:extLst>
          </p:cNvPr>
          <p:cNvSpPr txBox="1"/>
          <p:nvPr/>
        </p:nvSpPr>
        <p:spPr>
          <a:xfrm>
            <a:off x="9437266" y="5538278"/>
            <a:ext cx="784964" cy="369332"/>
          </a:xfrm>
          <a:prstGeom prst="rect">
            <a:avLst/>
          </a:prstGeom>
          <a:noFill/>
        </p:spPr>
        <p:txBody>
          <a:bodyPr wrap="square" rtlCol="0">
            <a:spAutoFit/>
          </a:bodyPr>
          <a:lstStyle/>
          <a:p>
            <a:pPr algn="ctr"/>
            <a:r>
              <a:rPr lang="en-US" altLang="ko-KR" dirty="0"/>
              <a:t>de</a:t>
            </a:r>
            <a:endParaRPr lang="ko-KR" altLang="en-US" dirty="0"/>
          </a:p>
        </p:txBody>
      </p:sp>
      <p:cxnSp>
        <p:nvCxnSpPr>
          <p:cNvPr id="44" name="직선 화살표 연결선 43">
            <a:extLst>
              <a:ext uri="{FF2B5EF4-FFF2-40B4-BE49-F238E27FC236}">
                <a16:creationId xmlns:a16="http://schemas.microsoft.com/office/drawing/2014/main" id="{B0116B21-242E-488D-85B8-3E616CC492FF}"/>
              </a:ext>
            </a:extLst>
          </p:cNvPr>
          <p:cNvCxnSpPr>
            <a:cxnSpLocks/>
            <a:stCxn id="45" idx="0"/>
          </p:cNvCxnSpPr>
          <p:nvPr/>
        </p:nvCxnSpPr>
        <p:spPr>
          <a:xfrm flipV="1">
            <a:off x="10531405" y="5068368"/>
            <a:ext cx="0" cy="469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61CFDDD-6F83-4D0F-A53F-5874C95B4F17}"/>
              </a:ext>
            </a:extLst>
          </p:cNvPr>
          <p:cNvSpPr txBox="1"/>
          <p:nvPr/>
        </p:nvSpPr>
        <p:spPr>
          <a:xfrm>
            <a:off x="10138923" y="5538278"/>
            <a:ext cx="784964" cy="369332"/>
          </a:xfrm>
          <a:prstGeom prst="rect">
            <a:avLst/>
          </a:prstGeom>
          <a:noFill/>
        </p:spPr>
        <p:txBody>
          <a:bodyPr wrap="square" rtlCol="0">
            <a:spAutoFit/>
          </a:bodyPr>
          <a:lstStyle/>
          <a:p>
            <a:pPr algn="ctr"/>
            <a:r>
              <a:rPr lang="en-US" altLang="ko-KR" dirty="0" err="1"/>
              <a:t>vous</a:t>
            </a:r>
            <a:endParaRPr lang="ko-KR" altLang="en-US" dirty="0"/>
          </a:p>
        </p:txBody>
      </p:sp>
      <p:cxnSp>
        <p:nvCxnSpPr>
          <p:cNvPr id="49" name="직선 화살표 연결선 48">
            <a:extLst>
              <a:ext uri="{FF2B5EF4-FFF2-40B4-BE49-F238E27FC236}">
                <a16:creationId xmlns:a16="http://schemas.microsoft.com/office/drawing/2014/main" id="{F278A435-D447-43D0-A021-95EEA4A862B4}"/>
              </a:ext>
            </a:extLst>
          </p:cNvPr>
          <p:cNvCxnSpPr>
            <a:cxnSpLocks/>
            <a:stCxn id="50" idx="0"/>
          </p:cNvCxnSpPr>
          <p:nvPr/>
        </p:nvCxnSpPr>
        <p:spPr>
          <a:xfrm flipH="1" flipV="1">
            <a:off x="11470913" y="5068368"/>
            <a:ext cx="11026" cy="469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C5F3A9D-B573-4B95-A107-829C8F479520}"/>
              </a:ext>
            </a:extLst>
          </p:cNvPr>
          <p:cNvSpPr txBox="1"/>
          <p:nvPr/>
        </p:nvSpPr>
        <p:spPr>
          <a:xfrm>
            <a:off x="10876854" y="5538278"/>
            <a:ext cx="1210169" cy="369332"/>
          </a:xfrm>
          <a:prstGeom prst="rect">
            <a:avLst/>
          </a:prstGeom>
          <a:noFill/>
        </p:spPr>
        <p:txBody>
          <a:bodyPr wrap="square" rtlCol="0">
            <a:spAutoFit/>
          </a:bodyPr>
          <a:lstStyle/>
          <a:p>
            <a:pPr algn="ctr"/>
            <a:r>
              <a:rPr lang="en-US" altLang="ko-KR" sz="1800" dirty="0" err="1"/>
              <a:t>recontrer</a:t>
            </a:r>
            <a:endParaRPr lang="ko-KR" altLang="en-US" sz="1800" dirty="0"/>
          </a:p>
        </p:txBody>
      </p:sp>
      <p:cxnSp>
        <p:nvCxnSpPr>
          <p:cNvPr id="53" name="직선 화살표 연결선 52">
            <a:extLst>
              <a:ext uri="{FF2B5EF4-FFF2-40B4-BE49-F238E27FC236}">
                <a16:creationId xmlns:a16="http://schemas.microsoft.com/office/drawing/2014/main" id="{F7E70BCA-BE47-4011-8949-31B130C01AE0}"/>
              </a:ext>
            </a:extLst>
          </p:cNvPr>
          <p:cNvCxnSpPr>
            <a:cxnSpLocks/>
            <a:endCxn id="58" idx="2"/>
          </p:cNvCxnSpPr>
          <p:nvPr/>
        </p:nvCxnSpPr>
        <p:spPr>
          <a:xfrm flipH="1" flipV="1">
            <a:off x="8269772" y="2668901"/>
            <a:ext cx="3792" cy="469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직선 화살표 연결선 53">
            <a:extLst>
              <a:ext uri="{FF2B5EF4-FFF2-40B4-BE49-F238E27FC236}">
                <a16:creationId xmlns:a16="http://schemas.microsoft.com/office/drawing/2014/main" id="{DB12F347-C692-4EC9-A241-4E65F6683B4C}"/>
              </a:ext>
            </a:extLst>
          </p:cNvPr>
          <p:cNvCxnSpPr>
            <a:cxnSpLocks/>
            <a:endCxn id="59" idx="2"/>
          </p:cNvCxnSpPr>
          <p:nvPr/>
        </p:nvCxnSpPr>
        <p:spPr>
          <a:xfrm flipV="1">
            <a:off x="8981897" y="2668901"/>
            <a:ext cx="2191" cy="469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D2234C85-E894-4EFD-A277-7205C540BF57}"/>
              </a:ext>
            </a:extLst>
          </p:cNvPr>
          <p:cNvCxnSpPr>
            <a:cxnSpLocks/>
            <a:endCxn id="60" idx="2"/>
          </p:cNvCxnSpPr>
          <p:nvPr/>
        </p:nvCxnSpPr>
        <p:spPr>
          <a:xfrm flipV="1">
            <a:off x="9686438" y="2668901"/>
            <a:ext cx="5983" cy="47704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a:extLst>
              <a:ext uri="{FF2B5EF4-FFF2-40B4-BE49-F238E27FC236}">
                <a16:creationId xmlns:a16="http://schemas.microsoft.com/office/drawing/2014/main" id="{2A6A71A0-4542-422C-8136-21680D92764C}"/>
              </a:ext>
            </a:extLst>
          </p:cNvPr>
          <p:cNvCxnSpPr>
            <a:cxnSpLocks/>
            <a:endCxn id="61" idx="2"/>
          </p:cNvCxnSpPr>
          <p:nvPr/>
        </p:nvCxnSpPr>
        <p:spPr>
          <a:xfrm flipV="1">
            <a:off x="10566777" y="2668901"/>
            <a:ext cx="0" cy="4699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D2C644A9-33FB-4D47-AFDA-8CEBAAE071C8}"/>
              </a:ext>
            </a:extLst>
          </p:cNvPr>
          <p:cNvCxnSpPr>
            <a:cxnSpLocks/>
            <a:endCxn id="66" idx="2"/>
          </p:cNvCxnSpPr>
          <p:nvPr/>
        </p:nvCxnSpPr>
        <p:spPr>
          <a:xfrm flipH="1" flipV="1">
            <a:off x="11490345" y="2668901"/>
            <a:ext cx="2862" cy="4699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905644E-813D-446D-9C94-8A9C913C1E1E}"/>
              </a:ext>
            </a:extLst>
          </p:cNvPr>
          <p:cNvSpPr txBox="1"/>
          <p:nvPr/>
        </p:nvSpPr>
        <p:spPr>
          <a:xfrm>
            <a:off x="7877290" y="2299569"/>
            <a:ext cx="784964" cy="369332"/>
          </a:xfrm>
          <a:prstGeom prst="rect">
            <a:avLst/>
          </a:prstGeom>
          <a:noFill/>
        </p:spPr>
        <p:txBody>
          <a:bodyPr wrap="square" rtlCol="0">
            <a:spAutoFit/>
          </a:bodyPr>
          <a:lstStyle/>
          <a:p>
            <a:pPr algn="ctr"/>
            <a:r>
              <a:rPr lang="en-US" altLang="ko-KR" dirty="0" err="1"/>
              <a:t>ravi</a:t>
            </a:r>
            <a:endParaRPr lang="ko-KR" altLang="en-US" dirty="0"/>
          </a:p>
        </p:txBody>
      </p:sp>
      <p:sp>
        <p:nvSpPr>
          <p:cNvPr id="59" name="TextBox 58">
            <a:extLst>
              <a:ext uri="{FF2B5EF4-FFF2-40B4-BE49-F238E27FC236}">
                <a16:creationId xmlns:a16="http://schemas.microsoft.com/office/drawing/2014/main" id="{37D99C1C-118B-4234-A339-5B96DB5BC600}"/>
              </a:ext>
            </a:extLst>
          </p:cNvPr>
          <p:cNvSpPr txBox="1"/>
          <p:nvPr/>
        </p:nvSpPr>
        <p:spPr>
          <a:xfrm>
            <a:off x="8591606" y="2299569"/>
            <a:ext cx="784964" cy="369332"/>
          </a:xfrm>
          <a:prstGeom prst="rect">
            <a:avLst/>
          </a:prstGeom>
          <a:noFill/>
        </p:spPr>
        <p:txBody>
          <a:bodyPr wrap="square" rtlCol="0">
            <a:spAutoFit/>
          </a:bodyPr>
          <a:lstStyle/>
          <a:p>
            <a:pPr algn="ctr"/>
            <a:r>
              <a:rPr lang="en-US" altLang="ko-KR" dirty="0"/>
              <a:t>de</a:t>
            </a:r>
            <a:endParaRPr lang="ko-KR" altLang="en-US" dirty="0"/>
          </a:p>
        </p:txBody>
      </p:sp>
      <p:sp>
        <p:nvSpPr>
          <p:cNvPr id="60" name="TextBox 59">
            <a:extLst>
              <a:ext uri="{FF2B5EF4-FFF2-40B4-BE49-F238E27FC236}">
                <a16:creationId xmlns:a16="http://schemas.microsoft.com/office/drawing/2014/main" id="{EEC83A5E-D6C2-48A9-B102-3230A86DC379}"/>
              </a:ext>
            </a:extLst>
          </p:cNvPr>
          <p:cNvSpPr txBox="1"/>
          <p:nvPr/>
        </p:nvSpPr>
        <p:spPr>
          <a:xfrm>
            <a:off x="9299939" y="2299569"/>
            <a:ext cx="784964" cy="369332"/>
          </a:xfrm>
          <a:prstGeom prst="rect">
            <a:avLst/>
          </a:prstGeom>
          <a:noFill/>
        </p:spPr>
        <p:txBody>
          <a:bodyPr wrap="square" rtlCol="0">
            <a:spAutoFit/>
          </a:bodyPr>
          <a:lstStyle/>
          <a:p>
            <a:pPr algn="ctr"/>
            <a:r>
              <a:rPr lang="en-US" altLang="ko-KR" dirty="0" err="1"/>
              <a:t>vous</a:t>
            </a:r>
            <a:endParaRPr lang="ko-KR" altLang="en-US" dirty="0"/>
          </a:p>
        </p:txBody>
      </p:sp>
      <p:sp>
        <p:nvSpPr>
          <p:cNvPr id="61" name="TextBox 60">
            <a:extLst>
              <a:ext uri="{FF2B5EF4-FFF2-40B4-BE49-F238E27FC236}">
                <a16:creationId xmlns:a16="http://schemas.microsoft.com/office/drawing/2014/main" id="{23ABCA2F-E954-48E3-A612-FBA546D38692}"/>
              </a:ext>
            </a:extLst>
          </p:cNvPr>
          <p:cNvSpPr txBox="1"/>
          <p:nvPr/>
        </p:nvSpPr>
        <p:spPr>
          <a:xfrm>
            <a:off x="9961692" y="2299569"/>
            <a:ext cx="1210169" cy="369332"/>
          </a:xfrm>
          <a:prstGeom prst="rect">
            <a:avLst/>
          </a:prstGeom>
          <a:noFill/>
        </p:spPr>
        <p:txBody>
          <a:bodyPr wrap="square" rtlCol="0">
            <a:spAutoFit/>
          </a:bodyPr>
          <a:lstStyle/>
          <a:p>
            <a:pPr algn="ctr"/>
            <a:r>
              <a:rPr lang="en-US" altLang="ko-KR" sz="1800" dirty="0" err="1"/>
              <a:t>recontrer</a:t>
            </a:r>
            <a:endParaRPr lang="ko-KR" altLang="en-US" sz="1800" dirty="0"/>
          </a:p>
        </p:txBody>
      </p:sp>
      <p:sp>
        <p:nvSpPr>
          <p:cNvPr id="66" name="TextBox 65">
            <a:extLst>
              <a:ext uri="{FF2B5EF4-FFF2-40B4-BE49-F238E27FC236}">
                <a16:creationId xmlns:a16="http://schemas.microsoft.com/office/drawing/2014/main" id="{CBB42658-81B7-4FFC-9E2E-1DAA3E5E4F40}"/>
              </a:ext>
            </a:extLst>
          </p:cNvPr>
          <p:cNvSpPr txBox="1"/>
          <p:nvPr/>
        </p:nvSpPr>
        <p:spPr>
          <a:xfrm>
            <a:off x="10966489" y="2299569"/>
            <a:ext cx="1047711" cy="369332"/>
          </a:xfrm>
          <a:prstGeom prst="rect">
            <a:avLst/>
          </a:prstGeom>
          <a:noFill/>
        </p:spPr>
        <p:txBody>
          <a:bodyPr wrap="square" rtlCol="0">
            <a:spAutoFit/>
          </a:bodyPr>
          <a:lstStyle/>
          <a:p>
            <a:pPr algn="ctr"/>
            <a:r>
              <a:rPr lang="en-US" altLang="ko-KR" dirty="0"/>
              <a:t>&lt;end&gt;</a:t>
            </a:r>
            <a:endParaRPr lang="ko-KR" altLang="en-US" dirty="0"/>
          </a:p>
        </p:txBody>
      </p:sp>
    </p:spTree>
    <p:extLst>
      <p:ext uri="{BB962C8B-B14F-4D97-AF65-F5344CB8AC3E}">
        <p14:creationId xmlns:p14="http://schemas.microsoft.com/office/powerpoint/2010/main" val="259934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Results</a:t>
            </a:r>
            <a:endParaRPr lang="ko-KR" altLang="en-US" sz="2400" dirty="0"/>
          </a:p>
        </p:txBody>
      </p:sp>
      <p:grpSp>
        <p:nvGrpSpPr>
          <p:cNvPr id="9" name="그룹 8">
            <a:extLst>
              <a:ext uri="{FF2B5EF4-FFF2-40B4-BE49-F238E27FC236}">
                <a16:creationId xmlns:a16="http://schemas.microsoft.com/office/drawing/2014/main" id="{5A2137E8-DC1F-4382-ABFE-09067F3C2AE3}"/>
              </a:ext>
            </a:extLst>
          </p:cNvPr>
          <p:cNvGrpSpPr/>
          <p:nvPr/>
        </p:nvGrpSpPr>
        <p:grpSpPr>
          <a:xfrm>
            <a:off x="2848377" y="1423194"/>
            <a:ext cx="6495246" cy="3076635"/>
            <a:chOff x="515154" y="1118394"/>
            <a:chExt cx="6495246" cy="3076635"/>
          </a:xfrm>
        </p:grpSpPr>
        <p:pic>
          <p:nvPicPr>
            <p:cNvPr id="4" name="그림 3">
              <a:extLst>
                <a:ext uri="{FF2B5EF4-FFF2-40B4-BE49-F238E27FC236}">
                  <a16:creationId xmlns:a16="http://schemas.microsoft.com/office/drawing/2014/main" id="{0F2AA135-0A97-419A-A385-D8D983A30BB4}"/>
                </a:ext>
              </a:extLst>
            </p:cNvPr>
            <p:cNvPicPr>
              <a:picLocks noChangeAspect="1"/>
            </p:cNvPicPr>
            <p:nvPr/>
          </p:nvPicPr>
          <p:blipFill>
            <a:blip r:embed="rId3"/>
            <a:stretch>
              <a:fillRect/>
            </a:stretch>
          </p:blipFill>
          <p:spPr>
            <a:xfrm>
              <a:off x="515154" y="1518504"/>
              <a:ext cx="6200775" cy="2676525"/>
            </a:xfrm>
            <a:prstGeom prst="rect">
              <a:avLst/>
            </a:prstGeom>
          </p:spPr>
        </p:pic>
        <p:sp>
          <p:nvSpPr>
            <p:cNvPr id="6" name="TextBox 5">
              <a:extLst>
                <a:ext uri="{FF2B5EF4-FFF2-40B4-BE49-F238E27FC236}">
                  <a16:creationId xmlns:a16="http://schemas.microsoft.com/office/drawing/2014/main" id="{F1C505CA-1FE2-4F77-AA96-01F62CBCAC31}"/>
                </a:ext>
              </a:extLst>
            </p:cNvPr>
            <p:cNvSpPr txBox="1"/>
            <p:nvPr/>
          </p:nvSpPr>
          <p:spPr>
            <a:xfrm>
              <a:off x="515154" y="1118394"/>
              <a:ext cx="6495246" cy="400110"/>
            </a:xfrm>
            <a:prstGeom prst="rect">
              <a:avLst/>
            </a:prstGeom>
            <a:noFill/>
          </p:spPr>
          <p:txBody>
            <a:bodyPr wrap="square" rtlCol="0">
              <a:spAutoFit/>
            </a:bodyPr>
            <a:lstStyle/>
            <a:p>
              <a:r>
                <a:rPr lang="en-US" altLang="ko-KR" sz="2000" dirty="0"/>
                <a:t>Machine Translation</a:t>
              </a:r>
              <a:endParaRPr lang="ko-KR" altLang="en-US" sz="2000" dirty="0"/>
            </a:p>
          </p:txBody>
        </p:sp>
      </p:grpSp>
    </p:spTree>
    <p:extLst>
      <p:ext uri="{BB962C8B-B14F-4D97-AF65-F5344CB8AC3E}">
        <p14:creationId xmlns:p14="http://schemas.microsoft.com/office/powerpoint/2010/main" val="1732593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3914E4-2377-4097-8DE8-7BA3B4DB338D}"/>
              </a:ext>
            </a:extLst>
          </p:cNvPr>
          <p:cNvSpPr txBox="1"/>
          <p:nvPr/>
        </p:nvSpPr>
        <p:spPr>
          <a:xfrm>
            <a:off x="2076450" y="3105834"/>
            <a:ext cx="8039100" cy="646331"/>
          </a:xfrm>
          <a:prstGeom prst="rect">
            <a:avLst/>
          </a:prstGeom>
          <a:noFill/>
        </p:spPr>
        <p:txBody>
          <a:bodyPr wrap="square" rtlCol="0">
            <a:spAutoFit/>
          </a:bodyPr>
          <a:lstStyle/>
          <a:p>
            <a:pPr algn="ctr"/>
            <a:r>
              <a:rPr lang="en-US" altLang="ko-KR" sz="3600" dirty="0"/>
              <a:t>Thank you!</a:t>
            </a:r>
            <a:endParaRPr lang="ko-KR" altLang="en-US" sz="3600" dirty="0"/>
          </a:p>
        </p:txBody>
      </p:sp>
    </p:spTree>
    <p:extLst>
      <p:ext uri="{BB962C8B-B14F-4D97-AF65-F5344CB8AC3E}">
        <p14:creationId xmlns:p14="http://schemas.microsoft.com/office/powerpoint/2010/main" val="242832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Background</a:t>
            </a:r>
            <a:endParaRPr lang="ko-KR" altLang="en-US" sz="2400" dirty="0"/>
          </a:p>
        </p:txBody>
      </p:sp>
      <p:grpSp>
        <p:nvGrpSpPr>
          <p:cNvPr id="36" name="그룹 35">
            <a:extLst>
              <a:ext uri="{FF2B5EF4-FFF2-40B4-BE49-F238E27FC236}">
                <a16:creationId xmlns:a16="http://schemas.microsoft.com/office/drawing/2014/main" id="{3DC28314-6B6B-C990-BD91-7A49F08ED1C9}"/>
              </a:ext>
            </a:extLst>
          </p:cNvPr>
          <p:cNvGrpSpPr/>
          <p:nvPr/>
        </p:nvGrpSpPr>
        <p:grpSpPr>
          <a:xfrm>
            <a:off x="105556" y="1414638"/>
            <a:ext cx="11885933" cy="3330847"/>
            <a:chOff x="105556" y="1414638"/>
            <a:chExt cx="11885933" cy="3330847"/>
          </a:xfrm>
        </p:grpSpPr>
        <p:grpSp>
          <p:nvGrpSpPr>
            <p:cNvPr id="35" name="그룹 34">
              <a:extLst>
                <a:ext uri="{FF2B5EF4-FFF2-40B4-BE49-F238E27FC236}">
                  <a16:creationId xmlns:a16="http://schemas.microsoft.com/office/drawing/2014/main" id="{4726D5A5-B673-053D-22E4-EA287B686B87}"/>
                </a:ext>
              </a:extLst>
            </p:cNvPr>
            <p:cNvGrpSpPr/>
            <p:nvPr/>
          </p:nvGrpSpPr>
          <p:grpSpPr>
            <a:xfrm>
              <a:off x="200511" y="1414638"/>
              <a:ext cx="11790978" cy="2876792"/>
              <a:chOff x="200511" y="1414638"/>
              <a:chExt cx="11790978" cy="2876792"/>
            </a:xfrm>
          </p:grpSpPr>
          <p:grpSp>
            <p:nvGrpSpPr>
              <p:cNvPr id="126" name="그룹 125">
                <a:extLst>
                  <a:ext uri="{FF2B5EF4-FFF2-40B4-BE49-F238E27FC236}">
                    <a16:creationId xmlns:a16="http://schemas.microsoft.com/office/drawing/2014/main" id="{0A997335-C5D7-477F-8AEF-A86E6B5D2D17}"/>
                  </a:ext>
                </a:extLst>
              </p:cNvPr>
              <p:cNvGrpSpPr/>
              <p:nvPr/>
            </p:nvGrpSpPr>
            <p:grpSpPr>
              <a:xfrm>
                <a:off x="200511" y="1414638"/>
                <a:ext cx="11790978" cy="2876792"/>
                <a:chOff x="200511" y="2100438"/>
                <a:chExt cx="11790978" cy="2876792"/>
              </a:xfrm>
            </p:grpSpPr>
            <p:grpSp>
              <p:nvGrpSpPr>
                <p:cNvPr id="124" name="그룹 123">
                  <a:extLst>
                    <a:ext uri="{FF2B5EF4-FFF2-40B4-BE49-F238E27FC236}">
                      <a16:creationId xmlns:a16="http://schemas.microsoft.com/office/drawing/2014/main" id="{F71B2BFB-30F8-4B7D-B07E-4DDB0A3C4402}"/>
                    </a:ext>
                  </a:extLst>
                </p:cNvPr>
                <p:cNvGrpSpPr/>
                <p:nvPr/>
              </p:nvGrpSpPr>
              <p:grpSpPr>
                <a:xfrm>
                  <a:off x="200511" y="2475009"/>
                  <a:ext cx="11790978" cy="2502221"/>
                  <a:chOff x="200511" y="3275109"/>
                  <a:chExt cx="11790978" cy="2502221"/>
                </a:xfrm>
              </p:grpSpPr>
              <p:sp>
                <p:nvSpPr>
                  <p:cNvPr id="2" name="사각형: 둥근 모서리 1">
                    <a:extLst>
                      <a:ext uri="{FF2B5EF4-FFF2-40B4-BE49-F238E27FC236}">
                        <a16:creationId xmlns:a16="http://schemas.microsoft.com/office/drawing/2014/main" id="{3F0ABBEA-CBA6-4679-8BB0-46AF09DE45C8}"/>
                      </a:ext>
                    </a:extLst>
                  </p:cNvPr>
                  <p:cNvSpPr/>
                  <p:nvPr/>
                </p:nvSpPr>
                <p:spPr>
                  <a:xfrm>
                    <a:off x="239363" y="41367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4" name="사각형: 둥근 모서리 3">
                    <a:extLst>
                      <a:ext uri="{FF2B5EF4-FFF2-40B4-BE49-F238E27FC236}">
                        <a16:creationId xmlns:a16="http://schemas.microsoft.com/office/drawing/2014/main" id="{5CA83747-A320-48CF-BF47-3B9AF0B7BCAE}"/>
                      </a:ext>
                    </a:extLst>
                  </p:cNvPr>
                  <p:cNvSpPr/>
                  <p:nvPr/>
                </p:nvSpPr>
                <p:spPr>
                  <a:xfrm>
                    <a:off x="1469856" y="41367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6" name="사각형: 둥근 모서리 5">
                    <a:extLst>
                      <a:ext uri="{FF2B5EF4-FFF2-40B4-BE49-F238E27FC236}">
                        <a16:creationId xmlns:a16="http://schemas.microsoft.com/office/drawing/2014/main" id="{D3D932E5-9F9A-490A-9355-DA1970117DE9}"/>
                      </a:ext>
                    </a:extLst>
                  </p:cNvPr>
                  <p:cNvSpPr/>
                  <p:nvPr/>
                </p:nvSpPr>
                <p:spPr>
                  <a:xfrm>
                    <a:off x="2698274" y="41367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7" name="사각형: 둥근 모서리 6">
                    <a:extLst>
                      <a:ext uri="{FF2B5EF4-FFF2-40B4-BE49-F238E27FC236}">
                        <a16:creationId xmlns:a16="http://schemas.microsoft.com/office/drawing/2014/main" id="{B205C303-D1E8-4938-B3FE-D0342D0C8185}"/>
                      </a:ext>
                    </a:extLst>
                  </p:cNvPr>
                  <p:cNvSpPr/>
                  <p:nvPr/>
                </p:nvSpPr>
                <p:spPr>
                  <a:xfrm>
                    <a:off x="3926692" y="41367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8" name="사각형: 둥근 모서리 7">
                    <a:extLst>
                      <a:ext uri="{FF2B5EF4-FFF2-40B4-BE49-F238E27FC236}">
                        <a16:creationId xmlns:a16="http://schemas.microsoft.com/office/drawing/2014/main" id="{EB5B54AE-DADA-41DA-B0FC-89D346762853}"/>
                      </a:ext>
                    </a:extLst>
                  </p:cNvPr>
                  <p:cNvSpPr/>
                  <p:nvPr/>
                </p:nvSpPr>
                <p:spPr>
                  <a:xfrm>
                    <a:off x="7357063" y="4136775"/>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9" name="사각형: 둥근 모서리 8">
                    <a:extLst>
                      <a:ext uri="{FF2B5EF4-FFF2-40B4-BE49-F238E27FC236}">
                        <a16:creationId xmlns:a16="http://schemas.microsoft.com/office/drawing/2014/main" id="{9D38E8E4-82AF-471D-BA84-B8387892BA44}"/>
                      </a:ext>
                    </a:extLst>
                  </p:cNvPr>
                  <p:cNvSpPr/>
                  <p:nvPr/>
                </p:nvSpPr>
                <p:spPr>
                  <a:xfrm>
                    <a:off x="8585481" y="4136775"/>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10" name="사각형: 둥근 모서리 9">
                    <a:extLst>
                      <a:ext uri="{FF2B5EF4-FFF2-40B4-BE49-F238E27FC236}">
                        <a16:creationId xmlns:a16="http://schemas.microsoft.com/office/drawing/2014/main" id="{2849B265-583D-4979-8A24-8292BC452E28}"/>
                      </a:ext>
                    </a:extLst>
                  </p:cNvPr>
                  <p:cNvSpPr/>
                  <p:nvPr/>
                </p:nvSpPr>
                <p:spPr>
                  <a:xfrm>
                    <a:off x="9816925" y="4136775"/>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11" name="사각형: 둥근 모서리 10">
                    <a:extLst>
                      <a:ext uri="{FF2B5EF4-FFF2-40B4-BE49-F238E27FC236}">
                        <a16:creationId xmlns:a16="http://schemas.microsoft.com/office/drawing/2014/main" id="{18E161CE-1873-4527-8DF6-840CE343AFF3}"/>
                      </a:ext>
                    </a:extLst>
                  </p:cNvPr>
                  <p:cNvSpPr/>
                  <p:nvPr/>
                </p:nvSpPr>
                <p:spPr>
                  <a:xfrm>
                    <a:off x="11048369" y="4136775"/>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14" name="사각형: 둥근 모서리 13">
                    <a:extLst>
                      <a:ext uri="{FF2B5EF4-FFF2-40B4-BE49-F238E27FC236}">
                        <a16:creationId xmlns:a16="http://schemas.microsoft.com/office/drawing/2014/main" id="{6EEB47B4-F012-475C-8A68-CC02C58A15CB}"/>
                      </a:ext>
                    </a:extLst>
                  </p:cNvPr>
                  <p:cNvSpPr/>
                  <p:nvPr/>
                </p:nvSpPr>
                <p:spPr>
                  <a:xfrm>
                    <a:off x="6125619" y="4136775"/>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15" name="직사각형 14">
                    <a:extLst>
                      <a:ext uri="{FF2B5EF4-FFF2-40B4-BE49-F238E27FC236}">
                        <a16:creationId xmlns:a16="http://schemas.microsoft.com/office/drawing/2014/main" id="{A0209C30-28FB-4AFB-99F1-F2AF48AD74FD}"/>
                      </a:ext>
                    </a:extLst>
                  </p:cNvPr>
                  <p:cNvSpPr/>
                  <p:nvPr/>
                </p:nvSpPr>
                <p:spPr>
                  <a:xfrm>
                    <a:off x="5208385" y="3808941"/>
                    <a:ext cx="535540" cy="1555668"/>
                  </a:xfrm>
                  <a:prstGeom prst="rect">
                    <a:avLst/>
                  </a:prstGeom>
                </p:spPr>
                <p:style>
                  <a:lnRef idx="3">
                    <a:schemeClr val="lt1"/>
                  </a:lnRef>
                  <a:fillRef idx="1">
                    <a:schemeClr val="accent1"/>
                  </a:fillRef>
                  <a:effectRef idx="1">
                    <a:schemeClr val="accent1"/>
                  </a:effectRef>
                  <a:fontRef idx="minor">
                    <a:schemeClr val="lt1"/>
                  </a:fontRef>
                </p:style>
                <p:txBody>
                  <a:bodyPr vert="eaVert" rtlCol="0" anchor="ctr"/>
                  <a:lstStyle/>
                  <a:p>
                    <a:pPr algn="ctr"/>
                    <a:r>
                      <a:rPr lang="en-US" altLang="ko-KR" dirty="0"/>
                      <a:t>Context</a:t>
                    </a:r>
                    <a:endParaRPr lang="ko-KR" altLang="en-US" dirty="0"/>
                  </a:p>
                </p:txBody>
              </p:sp>
              <p:cxnSp>
                <p:nvCxnSpPr>
                  <p:cNvPr id="16" name="직선 화살표 연결선 15">
                    <a:extLst>
                      <a:ext uri="{FF2B5EF4-FFF2-40B4-BE49-F238E27FC236}">
                        <a16:creationId xmlns:a16="http://schemas.microsoft.com/office/drawing/2014/main" id="{B8E2D0BB-0649-4414-A4D0-6B08BF368C44}"/>
                      </a:ext>
                    </a:extLst>
                  </p:cNvPr>
                  <p:cNvCxnSpPr>
                    <a:cxnSpLocks/>
                    <a:stCxn id="24" idx="0"/>
                    <a:endCxn id="2" idx="2"/>
                  </p:cNvCxnSpPr>
                  <p:nvPr/>
                </p:nvCxnSpPr>
                <p:spPr>
                  <a:xfrm flipV="1">
                    <a:off x="689363" y="5036775"/>
                    <a:ext cx="0"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8B6F0A3-4E94-4B5F-9B16-E3F8FCFAB071}"/>
                      </a:ext>
                    </a:extLst>
                  </p:cNvPr>
                  <p:cNvSpPr txBox="1"/>
                  <p:nvPr/>
                </p:nvSpPr>
                <p:spPr>
                  <a:xfrm>
                    <a:off x="200511" y="5469552"/>
                    <a:ext cx="977703" cy="307777"/>
                  </a:xfrm>
                  <a:prstGeom prst="rect">
                    <a:avLst/>
                  </a:prstGeom>
                  <a:noFill/>
                </p:spPr>
                <p:txBody>
                  <a:bodyPr wrap="square" rtlCol="0" anchor="ctr">
                    <a:spAutoFit/>
                  </a:bodyPr>
                  <a:lstStyle/>
                  <a:p>
                    <a:pPr algn="ctr"/>
                    <a:r>
                      <a:rPr lang="en-US" altLang="ko-KR" sz="1400" dirty="0"/>
                      <a:t>nice</a:t>
                    </a:r>
                    <a:endParaRPr lang="ko-KR" altLang="en-US" sz="1400" dirty="0"/>
                  </a:p>
                </p:txBody>
              </p:sp>
              <p:cxnSp>
                <p:nvCxnSpPr>
                  <p:cNvPr id="42" name="직선 화살표 연결선 41">
                    <a:extLst>
                      <a:ext uri="{FF2B5EF4-FFF2-40B4-BE49-F238E27FC236}">
                        <a16:creationId xmlns:a16="http://schemas.microsoft.com/office/drawing/2014/main" id="{AF1E5C18-14ED-4610-89A2-96BA602B1FA1}"/>
                      </a:ext>
                    </a:extLst>
                  </p:cNvPr>
                  <p:cNvCxnSpPr>
                    <a:cxnSpLocks/>
                    <a:stCxn id="43" idx="0"/>
                    <a:endCxn id="4" idx="2"/>
                  </p:cNvCxnSpPr>
                  <p:nvPr/>
                </p:nvCxnSpPr>
                <p:spPr>
                  <a:xfrm flipH="1" flipV="1">
                    <a:off x="1919856" y="5036775"/>
                    <a:ext cx="6143"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05A4D018-9499-437A-9A12-4AB3CB761E32}"/>
                      </a:ext>
                    </a:extLst>
                  </p:cNvPr>
                  <p:cNvSpPr txBox="1"/>
                  <p:nvPr/>
                </p:nvSpPr>
                <p:spPr>
                  <a:xfrm>
                    <a:off x="1437147" y="5469552"/>
                    <a:ext cx="977703" cy="307777"/>
                  </a:xfrm>
                  <a:prstGeom prst="rect">
                    <a:avLst/>
                  </a:prstGeom>
                  <a:noFill/>
                </p:spPr>
                <p:txBody>
                  <a:bodyPr wrap="square" rtlCol="0" anchor="ctr">
                    <a:spAutoFit/>
                  </a:bodyPr>
                  <a:lstStyle/>
                  <a:p>
                    <a:pPr algn="ctr"/>
                    <a:r>
                      <a:rPr lang="en-US" altLang="ko-KR" sz="1400" dirty="0"/>
                      <a:t>to</a:t>
                    </a:r>
                  </a:p>
                </p:txBody>
              </p:sp>
              <p:cxnSp>
                <p:nvCxnSpPr>
                  <p:cNvPr id="45" name="직선 화살표 연결선 44">
                    <a:extLst>
                      <a:ext uri="{FF2B5EF4-FFF2-40B4-BE49-F238E27FC236}">
                        <a16:creationId xmlns:a16="http://schemas.microsoft.com/office/drawing/2014/main" id="{8212594F-E267-47D3-91FD-F00AC0D474E1}"/>
                      </a:ext>
                    </a:extLst>
                  </p:cNvPr>
                  <p:cNvCxnSpPr>
                    <a:cxnSpLocks/>
                    <a:stCxn id="46" idx="0"/>
                    <a:endCxn id="6" idx="2"/>
                  </p:cNvCxnSpPr>
                  <p:nvPr/>
                </p:nvCxnSpPr>
                <p:spPr>
                  <a:xfrm flipV="1">
                    <a:off x="3145249" y="5036775"/>
                    <a:ext cx="3025"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885B05CE-67F3-47FD-8ABF-C2B32E2FE89E}"/>
                      </a:ext>
                    </a:extLst>
                  </p:cNvPr>
                  <p:cNvSpPr txBox="1"/>
                  <p:nvPr/>
                </p:nvSpPr>
                <p:spPr>
                  <a:xfrm>
                    <a:off x="2656397" y="5469552"/>
                    <a:ext cx="977703" cy="307777"/>
                  </a:xfrm>
                  <a:prstGeom prst="rect">
                    <a:avLst/>
                  </a:prstGeom>
                  <a:noFill/>
                </p:spPr>
                <p:txBody>
                  <a:bodyPr wrap="square" rtlCol="0" anchor="ctr">
                    <a:spAutoFit/>
                  </a:bodyPr>
                  <a:lstStyle/>
                  <a:p>
                    <a:pPr algn="ctr"/>
                    <a:r>
                      <a:rPr lang="en-US" altLang="ko-KR" sz="1400" dirty="0"/>
                      <a:t>meet</a:t>
                    </a:r>
                    <a:endParaRPr lang="ko-KR" altLang="en-US" sz="1400" dirty="0"/>
                  </a:p>
                </p:txBody>
              </p:sp>
              <p:cxnSp>
                <p:nvCxnSpPr>
                  <p:cNvPr id="48" name="직선 화살표 연결선 47">
                    <a:extLst>
                      <a:ext uri="{FF2B5EF4-FFF2-40B4-BE49-F238E27FC236}">
                        <a16:creationId xmlns:a16="http://schemas.microsoft.com/office/drawing/2014/main" id="{52BA0547-426A-4DAD-BE52-708D6CB02ED0}"/>
                      </a:ext>
                    </a:extLst>
                  </p:cNvPr>
                  <p:cNvCxnSpPr>
                    <a:cxnSpLocks/>
                    <a:stCxn id="49" idx="0"/>
                    <a:endCxn id="7" idx="2"/>
                  </p:cNvCxnSpPr>
                  <p:nvPr/>
                </p:nvCxnSpPr>
                <p:spPr>
                  <a:xfrm flipH="1" flipV="1">
                    <a:off x="4376692" y="5036775"/>
                    <a:ext cx="1976"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B9D70812-ADA1-44D5-9A64-16E5560FCC70}"/>
                      </a:ext>
                    </a:extLst>
                  </p:cNvPr>
                  <p:cNvSpPr txBox="1"/>
                  <p:nvPr/>
                </p:nvSpPr>
                <p:spPr>
                  <a:xfrm>
                    <a:off x="3889816" y="5469552"/>
                    <a:ext cx="977703" cy="307777"/>
                  </a:xfrm>
                  <a:prstGeom prst="rect">
                    <a:avLst/>
                  </a:prstGeom>
                  <a:noFill/>
                </p:spPr>
                <p:txBody>
                  <a:bodyPr wrap="square" rtlCol="0" anchor="ctr">
                    <a:spAutoFit/>
                  </a:bodyPr>
                  <a:lstStyle/>
                  <a:p>
                    <a:pPr algn="ctr"/>
                    <a:r>
                      <a:rPr lang="en-US" altLang="ko-KR" sz="1400" dirty="0"/>
                      <a:t>you</a:t>
                    </a:r>
                    <a:endParaRPr lang="ko-KR" altLang="en-US" sz="1400" dirty="0"/>
                  </a:p>
                </p:txBody>
              </p:sp>
              <p:cxnSp>
                <p:nvCxnSpPr>
                  <p:cNvPr id="51" name="직선 화살표 연결선 50">
                    <a:extLst>
                      <a:ext uri="{FF2B5EF4-FFF2-40B4-BE49-F238E27FC236}">
                        <a16:creationId xmlns:a16="http://schemas.microsoft.com/office/drawing/2014/main" id="{0E545C83-32FC-42E8-8366-EA9EF53EEF79}"/>
                      </a:ext>
                    </a:extLst>
                  </p:cNvPr>
                  <p:cNvCxnSpPr>
                    <a:cxnSpLocks/>
                    <a:stCxn id="52" idx="0"/>
                    <a:endCxn id="14" idx="2"/>
                  </p:cNvCxnSpPr>
                  <p:nvPr/>
                </p:nvCxnSpPr>
                <p:spPr>
                  <a:xfrm flipV="1">
                    <a:off x="6573641" y="5036775"/>
                    <a:ext cx="1978"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E14811F3-D36A-4B79-A23D-08AAF439157D}"/>
                      </a:ext>
                    </a:extLst>
                  </p:cNvPr>
                  <p:cNvSpPr txBox="1"/>
                  <p:nvPr/>
                </p:nvSpPr>
                <p:spPr>
                  <a:xfrm>
                    <a:off x="6084789" y="5469552"/>
                    <a:ext cx="977703" cy="307777"/>
                  </a:xfrm>
                  <a:prstGeom prst="rect">
                    <a:avLst/>
                  </a:prstGeom>
                  <a:noFill/>
                </p:spPr>
                <p:txBody>
                  <a:bodyPr wrap="square" rtlCol="0" anchor="ctr">
                    <a:spAutoFit/>
                  </a:bodyPr>
                  <a:lstStyle/>
                  <a:p>
                    <a:pPr algn="ctr"/>
                    <a:r>
                      <a:rPr lang="en-US" altLang="ko-KR" sz="1400" dirty="0"/>
                      <a:t>&lt;start&gt;</a:t>
                    </a:r>
                    <a:endParaRPr lang="ko-KR" altLang="en-US" sz="1400" dirty="0"/>
                  </a:p>
                </p:txBody>
              </p:sp>
              <p:cxnSp>
                <p:nvCxnSpPr>
                  <p:cNvPr id="54" name="직선 화살표 연결선 53">
                    <a:extLst>
                      <a:ext uri="{FF2B5EF4-FFF2-40B4-BE49-F238E27FC236}">
                        <a16:creationId xmlns:a16="http://schemas.microsoft.com/office/drawing/2014/main" id="{B92A82F2-BE0D-4683-855E-3BD95F1CF568}"/>
                      </a:ext>
                    </a:extLst>
                  </p:cNvPr>
                  <p:cNvCxnSpPr>
                    <a:cxnSpLocks/>
                    <a:stCxn id="55" idx="0"/>
                    <a:endCxn id="8" idx="2"/>
                  </p:cNvCxnSpPr>
                  <p:nvPr/>
                </p:nvCxnSpPr>
                <p:spPr>
                  <a:xfrm flipV="1">
                    <a:off x="7803991" y="5036775"/>
                    <a:ext cx="3072"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FB613251-A34A-4F8A-B0C6-C420D9D8FE9B}"/>
                      </a:ext>
                    </a:extLst>
                  </p:cNvPr>
                  <p:cNvSpPr txBox="1"/>
                  <p:nvPr/>
                </p:nvSpPr>
                <p:spPr>
                  <a:xfrm>
                    <a:off x="7315139" y="5469552"/>
                    <a:ext cx="977703" cy="307777"/>
                  </a:xfrm>
                  <a:prstGeom prst="rect">
                    <a:avLst/>
                  </a:prstGeom>
                  <a:noFill/>
                </p:spPr>
                <p:txBody>
                  <a:bodyPr wrap="square" rtlCol="0" anchor="ctr">
                    <a:spAutoFit/>
                  </a:bodyPr>
                  <a:lstStyle/>
                  <a:p>
                    <a:pPr algn="ctr"/>
                    <a:r>
                      <a:rPr lang="en-US" altLang="ko-KR" sz="1400" dirty="0" err="1"/>
                      <a:t>ravi</a:t>
                    </a:r>
                    <a:endParaRPr lang="ko-KR" altLang="en-US" sz="1400" dirty="0"/>
                  </a:p>
                </p:txBody>
              </p:sp>
              <p:cxnSp>
                <p:nvCxnSpPr>
                  <p:cNvPr id="57" name="직선 화살표 연결선 56">
                    <a:extLst>
                      <a:ext uri="{FF2B5EF4-FFF2-40B4-BE49-F238E27FC236}">
                        <a16:creationId xmlns:a16="http://schemas.microsoft.com/office/drawing/2014/main" id="{88C3F8C6-3BF0-490B-8249-FF14F8E1E384}"/>
                      </a:ext>
                    </a:extLst>
                  </p:cNvPr>
                  <p:cNvCxnSpPr>
                    <a:cxnSpLocks/>
                    <a:stCxn id="58" idx="0"/>
                    <a:endCxn id="9" idx="2"/>
                  </p:cNvCxnSpPr>
                  <p:nvPr/>
                </p:nvCxnSpPr>
                <p:spPr>
                  <a:xfrm flipV="1">
                    <a:off x="9033630" y="5036775"/>
                    <a:ext cx="1851"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DAD67136-4743-415C-A866-F47106686FA3}"/>
                      </a:ext>
                    </a:extLst>
                  </p:cNvPr>
                  <p:cNvSpPr txBox="1"/>
                  <p:nvPr/>
                </p:nvSpPr>
                <p:spPr>
                  <a:xfrm>
                    <a:off x="8544778" y="5469552"/>
                    <a:ext cx="977703" cy="307777"/>
                  </a:xfrm>
                  <a:prstGeom prst="rect">
                    <a:avLst/>
                  </a:prstGeom>
                  <a:noFill/>
                </p:spPr>
                <p:txBody>
                  <a:bodyPr wrap="square" rtlCol="0" anchor="ctr">
                    <a:spAutoFit/>
                  </a:bodyPr>
                  <a:lstStyle/>
                  <a:p>
                    <a:pPr algn="ctr"/>
                    <a:r>
                      <a:rPr lang="en-US" altLang="ko-KR" sz="1400" dirty="0"/>
                      <a:t>de</a:t>
                    </a:r>
                    <a:endParaRPr lang="ko-KR" altLang="en-US" sz="1400" dirty="0"/>
                  </a:p>
                </p:txBody>
              </p:sp>
              <p:cxnSp>
                <p:nvCxnSpPr>
                  <p:cNvPr id="60" name="직선 화살표 연결선 59">
                    <a:extLst>
                      <a:ext uri="{FF2B5EF4-FFF2-40B4-BE49-F238E27FC236}">
                        <a16:creationId xmlns:a16="http://schemas.microsoft.com/office/drawing/2014/main" id="{CA057018-EE4E-49BE-A5DA-2749A0DC5DB7}"/>
                      </a:ext>
                    </a:extLst>
                  </p:cNvPr>
                  <p:cNvCxnSpPr>
                    <a:cxnSpLocks/>
                    <a:stCxn id="61" idx="0"/>
                    <a:endCxn id="10" idx="2"/>
                  </p:cNvCxnSpPr>
                  <p:nvPr/>
                </p:nvCxnSpPr>
                <p:spPr>
                  <a:xfrm flipH="1" flipV="1">
                    <a:off x="10266925" y="5036775"/>
                    <a:ext cx="1209"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7219014D-4594-4131-9E98-32461AD76CDB}"/>
                      </a:ext>
                    </a:extLst>
                  </p:cNvPr>
                  <p:cNvSpPr txBox="1"/>
                  <p:nvPr/>
                </p:nvSpPr>
                <p:spPr>
                  <a:xfrm>
                    <a:off x="9779282" y="5469552"/>
                    <a:ext cx="977703" cy="307777"/>
                  </a:xfrm>
                  <a:prstGeom prst="rect">
                    <a:avLst/>
                  </a:prstGeom>
                  <a:noFill/>
                </p:spPr>
                <p:txBody>
                  <a:bodyPr wrap="square" rtlCol="0" anchor="ctr">
                    <a:spAutoFit/>
                  </a:bodyPr>
                  <a:lstStyle/>
                  <a:p>
                    <a:pPr algn="ctr"/>
                    <a:r>
                      <a:rPr lang="en-US" altLang="ko-KR" sz="1400" dirty="0" err="1"/>
                      <a:t>vous</a:t>
                    </a:r>
                    <a:endParaRPr lang="ko-KR" altLang="en-US" sz="1400" dirty="0"/>
                  </a:p>
                </p:txBody>
              </p:sp>
              <p:cxnSp>
                <p:nvCxnSpPr>
                  <p:cNvPr id="63" name="직선 화살표 연결선 62">
                    <a:extLst>
                      <a:ext uri="{FF2B5EF4-FFF2-40B4-BE49-F238E27FC236}">
                        <a16:creationId xmlns:a16="http://schemas.microsoft.com/office/drawing/2014/main" id="{5F24A470-22DC-4BD4-B23A-EE92130E7954}"/>
                      </a:ext>
                    </a:extLst>
                  </p:cNvPr>
                  <p:cNvCxnSpPr>
                    <a:cxnSpLocks/>
                    <a:stCxn id="64" idx="0"/>
                    <a:endCxn id="11" idx="2"/>
                  </p:cNvCxnSpPr>
                  <p:nvPr/>
                </p:nvCxnSpPr>
                <p:spPr>
                  <a:xfrm flipH="1" flipV="1">
                    <a:off x="11498369" y="5036775"/>
                    <a:ext cx="4269" cy="43277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0ED5EF17-1F82-4AE5-884A-92393A9FDE17}"/>
                      </a:ext>
                    </a:extLst>
                  </p:cNvPr>
                  <p:cNvSpPr txBox="1"/>
                  <p:nvPr/>
                </p:nvSpPr>
                <p:spPr>
                  <a:xfrm>
                    <a:off x="11013786" y="5469553"/>
                    <a:ext cx="977703" cy="307777"/>
                  </a:xfrm>
                  <a:prstGeom prst="rect">
                    <a:avLst/>
                  </a:prstGeom>
                  <a:noFill/>
                </p:spPr>
                <p:txBody>
                  <a:bodyPr wrap="square" rtlCol="0" anchor="ctr">
                    <a:spAutoFit/>
                  </a:bodyPr>
                  <a:lstStyle/>
                  <a:p>
                    <a:pPr algn="ctr"/>
                    <a:r>
                      <a:rPr lang="en-US" altLang="ko-KR" sz="1400" dirty="0" err="1"/>
                      <a:t>recontrer</a:t>
                    </a:r>
                    <a:endParaRPr lang="ko-KR" altLang="en-US" sz="1400" dirty="0"/>
                  </a:p>
                </p:txBody>
              </p:sp>
              <p:cxnSp>
                <p:nvCxnSpPr>
                  <p:cNvPr id="66" name="직선 화살표 연결선 65">
                    <a:extLst>
                      <a:ext uri="{FF2B5EF4-FFF2-40B4-BE49-F238E27FC236}">
                        <a16:creationId xmlns:a16="http://schemas.microsoft.com/office/drawing/2014/main" id="{9BF6D0BF-69A6-4725-B60F-2373756804D7}"/>
                      </a:ext>
                    </a:extLst>
                  </p:cNvPr>
                  <p:cNvCxnSpPr>
                    <a:cxnSpLocks/>
                    <a:stCxn id="2" idx="3"/>
                    <a:endCxn id="4" idx="1"/>
                  </p:cNvCxnSpPr>
                  <p:nvPr/>
                </p:nvCxnSpPr>
                <p:spPr>
                  <a:xfrm>
                    <a:off x="1139363" y="4586775"/>
                    <a:ext cx="33049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9" name="직선 화살표 연결선 68">
                    <a:extLst>
                      <a:ext uri="{FF2B5EF4-FFF2-40B4-BE49-F238E27FC236}">
                        <a16:creationId xmlns:a16="http://schemas.microsoft.com/office/drawing/2014/main" id="{57C34650-5A57-4C45-93B9-DE4ABDEB942C}"/>
                      </a:ext>
                    </a:extLst>
                  </p:cNvPr>
                  <p:cNvCxnSpPr>
                    <a:cxnSpLocks/>
                    <a:stCxn id="4" idx="3"/>
                    <a:endCxn id="6" idx="1"/>
                  </p:cNvCxnSpPr>
                  <p:nvPr/>
                </p:nvCxnSpPr>
                <p:spPr>
                  <a:xfrm>
                    <a:off x="2369856" y="458677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0" name="직선 화살표 연결선 69">
                    <a:extLst>
                      <a:ext uri="{FF2B5EF4-FFF2-40B4-BE49-F238E27FC236}">
                        <a16:creationId xmlns:a16="http://schemas.microsoft.com/office/drawing/2014/main" id="{285B1A90-6EB5-4E78-AF49-A5CE3AE78063}"/>
                      </a:ext>
                    </a:extLst>
                  </p:cNvPr>
                  <p:cNvCxnSpPr>
                    <a:cxnSpLocks/>
                    <a:stCxn id="6" idx="3"/>
                    <a:endCxn id="7" idx="1"/>
                  </p:cNvCxnSpPr>
                  <p:nvPr/>
                </p:nvCxnSpPr>
                <p:spPr>
                  <a:xfrm>
                    <a:off x="3598274" y="458677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1" name="직선 화살표 연결선 70">
                    <a:extLst>
                      <a:ext uri="{FF2B5EF4-FFF2-40B4-BE49-F238E27FC236}">
                        <a16:creationId xmlns:a16="http://schemas.microsoft.com/office/drawing/2014/main" id="{C046C377-EAAE-4E19-88B4-FCB9AE791C46}"/>
                      </a:ext>
                    </a:extLst>
                  </p:cNvPr>
                  <p:cNvCxnSpPr>
                    <a:cxnSpLocks/>
                    <a:stCxn id="7" idx="3"/>
                    <a:endCxn id="15" idx="1"/>
                  </p:cNvCxnSpPr>
                  <p:nvPr/>
                </p:nvCxnSpPr>
                <p:spPr>
                  <a:xfrm>
                    <a:off x="4826692" y="4586775"/>
                    <a:ext cx="38169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3" name="직선 화살표 연결선 72">
                    <a:extLst>
                      <a:ext uri="{FF2B5EF4-FFF2-40B4-BE49-F238E27FC236}">
                        <a16:creationId xmlns:a16="http://schemas.microsoft.com/office/drawing/2014/main" id="{D8E14284-174B-482E-97A4-EBD188C5B379}"/>
                      </a:ext>
                    </a:extLst>
                  </p:cNvPr>
                  <p:cNvCxnSpPr>
                    <a:cxnSpLocks/>
                    <a:stCxn id="15" idx="3"/>
                    <a:endCxn id="14" idx="1"/>
                  </p:cNvCxnSpPr>
                  <p:nvPr/>
                </p:nvCxnSpPr>
                <p:spPr>
                  <a:xfrm>
                    <a:off x="5743925" y="4586775"/>
                    <a:ext cx="38169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9" name="직선 화살표 연결선 98">
                    <a:extLst>
                      <a:ext uri="{FF2B5EF4-FFF2-40B4-BE49-F238E27FC236}">
                        <a16:creationId xmlns:a16="http://schemas.microsoft.com/office/drawing/2014/main" id="{01930C6D-2CA4-4F9D-8EE9-24BD55C05DD7}"/>
                      </a:ext>
                    </a:extLst>
                  </p:cNvPr>
                  <p:cNvCxnSpPr>
                    <a:cxnSpLocks/>
                    <a:stCxn id="14" idx="0"/>
                    <a:endCxn id="102" idx="2"/>
                  </p:cNvCxnSpPr>
                  <p:nvPr/>
                </p:nvCxnSpPr>
                <p:spPr>
                  <a:xfrm flipH="1" flipV="1">
                    <a:off x="6573640" y="3608425"/>
                    <a:ext cx="1979" cy="5283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FD489A7C-F9E4-4E1C-9E96-92D1D7CD2D45}"/>
                      </a:ext>
                    </a:extLst>
                  </p:cNvPr>
                  <p:cNvSpPr txBox="1"/>
                  <p:nvPr/>
                </p:nvSpPr>
                <p:spPr>
                  <a:xfrm>
                    <a:off x="6084788" y="3300648"/>
                    <a:ext cx="977703" cy="307777"/>
                  </a:xfrm>
                  <a:prstGeom prst="rect">
                    <a:avLst/>
                  </a:prstGeom>
                  <a:noFill/>
                </p:spPr>
                <p:txBody>
                  <a:bodyPr wrap="square" rtlCol="0" anchor="ctr">
                    <a:spAutoFit/>
                  </a:bodyPr>
                  <a:lstStyle/>
                  <a:p>
                    <a:pPr algn="ctr"/>
                    <a:r>
                      <a:rPr lang="en-US" altLang="ko-KR" sz="1400" dirty="0" err="1"/>
                      <a:t>ravi</a:t>
                    </a:r>
                    <a:endParaRPr lang="ko-KR" altLang="en-US" sz="1400" dirty="0"/>
                  </a:p>
                </p:txBody>
              </p:sp>
              <p:cxnSp>
                <p:nvCxnSpPr>
                  <p:cNvPr id="104" name="직선 화살표 연결선 103">
                    <a:extLst>
                      <a:ext uri="{FF2B5EF4-FFF2-40B4-BE49-F238E27FC236}">
                        <a16:creationId xmlns:a16="http://schemas.microsoft.com/office/drawing/2014/main" id="{2CA1A599-D293-49DA-88EF-7459EFE15594}"/>
                      </a:ext>
                    </a:extLst>
                  </p:cNvPr>
                  <p:cNvCxnSpPr>
                    <a:cxnSpLocks/>
                    <a:stCxn id="8" idx="0"/>
                    <a:endCxn id="105" idx="2"/>
                  </p:cNvCxnSpPr>
                  <p:nvPr/>
                </p:nvCxnSpPr>
                <p:spPr>
                  <a:xfrm flipH="1" flipV="1">
                    <a:off x="7803991" y="3582888"/>
                    <a:ext cx="3072" cy="55388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5" name="TextBox 104">
                    <a:extLst>
                      <a:ext uri="{FF2B5EF4-FFF2-40B4-BE49-F238E27FC236}">
                        <a16:creationId xmlns:a16="http://schemas.microsoft.com/office/drawing/2014/main" id="{82C67F6F-43E5-4AD6-AA29-53EB8B58EE74}"/>
                      </a:ext>
                    </a:extLst>
                  </p:cNvPr>
                  <p:cNvSpPr txBox="1"/>
                  <p:nvPr/>
                </p:nvSpPr>
                <p:spPr>
                  <a:xfrm>
                    <a:off x="7315139" y="3275111"/>
                    <a:ext cx="977703" cy="307777"/>
                  </a:xfrm>
                  <a:prstGeom prst="rect">
                    <a:avLst/>
                  </a:prstGeom>
                  <a:noFill/>
                </p:spPr>
                <p:txBody>
                  <a:bodyPr wrap="square" rtlCol="0" anchor="ctr">
                    <a:spAutoFit/>
                  </a:bodyPr>
                  <a:lstStyle/>
                  <a:p>
                    <a:pPr algn="ctr"/>
                    <a:r>
                      <a:rPr lang="en-US" altLang="ko-KR" sz="1400" dirty="0"/>
                      <a:t>de</a:t>
                    </a:r>
                    <a:endParaRPr lang="ko-KR" altLang="en-US" sz="1400" dirty="0"/>
                  </a:p>
                </p:txBody>
              </p:sp>
              <p:cxnSp>
                <p:nvCxnSpPr>
                  <p:cNvPr id="108" name="직선 화살표 연결선 107">
                    <a:extLst>
                      <a:ext uri="{FF2B5EF4-FFF2-40B4-BE49-F238E27FC236}">
                        <a16:creationId xmlns:a16="http://schemas.microsoft.com/office/drawing/2014/main" id="{446498A4-76F9-46C0-89C2-DFF482533C80}"/>
                      </a:ext>
                    </a:extLst>
                  </p:cNvPr>
                  <p:cNvCxnSpPr>
                    <a:cxnSpLocks/>
                    <a:stCxn id="9" idx="0"/>
                    <a:endCxn id="109" idx="2"/>
                  </p:cNvCxnSpPr>
                  <p:nvPr/>
                </p:nvCxnSpPr>
                <p:spPr>
                  <a:xfrm flipH="1" flipV="1">
                    <a:off x="9029292" y="3608425"/>
                    <a:ext cx="6189" cy="5283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9" name="TextBox 108">
                    <a:extLst>
                      <a:ext uri="{FF2B5EF4-FFF2-40B4-BE49-F238E27FC236}">
                        <a16:creationId xmlns:a16="http://schemas.microsoft.com/office/drawing/2014/main" id="{FA5D8BFE-F5EB-4F41-AF9A-F729D06ACAC5}"/>
                      </a:ext>
                    </a:extLst>
                  </p:cNvPr>
                  <p:cNvSpPr txBox="1"/>
                  <p:nvPr/>
                </p:nvSpPr>
                <p:spPr>
                  <a:xfrm>
                    <a:off x="8540440" y="3300648"/>
                    <a:ext cx="977703" cy="307777"/>
                  </a:xfrm>
                  <a:prstGeom prst="rect">
                    <a:avLst/>
                  </a:prstGeom>
                  <a:noFill/>
                </p:spPr>
                <p:txBody>
                  <a:bodyPr wrap="square" rtlCol="0" anchor="ctr">
                    <a:spAutoFit/>
                  </a:bodyPr>
                  <a:lstStyle/>
                  <a:p>
                    <a:pPr algn="ctr"/>
                    <a:r>
                      <a:rPr lang="en-US" altLang="ko-KR" sz="1400" dirty="0" err="1"/>
                      <a:t>vous</a:t>
                    </a:r>
                    <a:endParaRPr lang="ko-KR" altLang="en-US" sz="1400" dirty="0"/>
                  </a:p>
                </p:txBody>
              </p:sp>
              <p:cxnSp>
                <p:nvCxnSpPr>
                  <p:cNvPr id="110" name="직선 화살표 연결선 109">
                    <a:extLst>
                      <a:ext uri="{FF2B5EF4-FFF2-40B4-BE49-F238E27FC236}">
                        <a16:creationId xmlns:a16="http://schemas.microsoft.com/office/drawing/2014/main" id="{3441CE75-481E-43B7-ABCB-AFBB483C3214}"/>
                      </a:ext>
                    </a:extLst>
                  </p:cNvPr>
                  <p:cNvCxnSpPr>
                    <a:cxnSpLocks/>
                    <a:stCxn id="10" idx="0"/>
                    <a:endCxn id="111" idx="2"/>
                  </p:cNvCxnSpPr>
                  <p:nvPr/>
                </p:nvCxnSpPr>
                <p:spPr>
                  <a:xfrm flipH="1" flipV="1">
                    <a:off x="10257663" y="3582887"/>
                    <a:ext cx="9262" cy="5538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1" name="TextBox 110">
                    <a:extLst>
                      <a:ext uri="{FF2B5EF4-FFF2-40B4-BE49-F238E27FC236}">
                        <a16:creationId xmlns:a16="http://schemas.microsoft.com/office/drawing/2014/main" id="{0B7BFD74-EACB-4926-B7E2-99B36CF50A2E}"/>
                      </a:ext>
                    </a:extLst>
                  </p:cNvPr>
                  <p:cNvSpPr txBox="1"/>
                  <p:nvPr/>
                </p:nvSpPr>
                <p:spPr>
                  <a:xfrm>
                    <a:off x="9768811" y="3275110"/>
                    <a:ext cx="977703" cy="307777"/>
                  </a:xfrm>
                  <a:prstGeom prst="rect">
                    <a:avLst/>
                  </a:prstGeom>
                  <a:noFill/>
                </p:spPr>
                <p:txBody>
                  <a:bodyPr wrap="square" rtlCol="0" anchor="ctr">
                    <a:spAutoFit/>
                  </a:bodyPr>
                  <a:lstStyle/>
                  <a:p>
                    <a:pPr algn="ctr"/>
                    <a:r>
                      <a:rPr lang="en-US" altLang="ko-KR" sz="1400" dirty="0" err="1"/>
                      <a:t>recontrer</a:t>
                    </a:r>
                    <a:endParaRPr lang="ko-KR" altLang="en-US" sz="1400" dirty="0"/>
                  </a:p>
                </p:txBody>
              </p:sp>
              <p:cxnSp>
                <p:nvCxnSpPr>
                  <p:cNvPr id="112" name="직선 화살표 연결선 111">
                    <a:extLst>
                      <a:ext uri="{FF2B5EF4-FFF2-40B4-BE49-F238E27FC236}">
                        <a16:creationId xmlns:a16="http://schemas.microsoft.com/office/drawing/2014/main" id="{C73F103B-DFBA-4D6F-BDA1-AF913C6563DC}"/>
                      </a:ext>
                    </a:extLst>
                  </p:cNvPr>
                  <p:cNvCxnSpPr>
                    <a:cxnSpLocks/>
                    <a:stCxn id="11" idx="0"/>
                    <a:endCxn id="113" idx="2"/>
                  </p:cNvCxnSpPr>
                  <p:nvPr/>
                </p:nvCxnSpPr>
                <p:spPr>
                  <a:xfrm flipH="1" flipV="1">
                    <a:off x="11482963" y="3582886"/>
                    <a:ext cx="15406" cy="55388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3" name="TextBox 112">
                    <a:extLst>
                      <a:ext uri="{FF2B5EF4-FFF2-40B4-BE49-F238E27FC236}">
                        <a16:creationId xmlns:a16="http://schemas.microsoft.com/office/drawing/2014/main" id="{2ED692CB-7E8E-4B16-AEB2-F769F225D329}"/>
                      </a:ext>
                    </a:extLst>
                  </p:cNvPr>
                  <p:cNvSpPr txBox="1"/>
                  <p:nvPr/>
                </p:nvSpPr>
                <p:spPr>
                  <a:xfrm>
                    <a:off x="10994111" y="3275109"/>
                    <a:ext cx="977703" cy="307777"/>
                  </a:xfrm>
                  <a:prstGeom prst="rect">
                    <a:avLst/>
                  </a:prstGeom>
                  <a:noFill/>
                </p:spPr>
                <p:txBody>
                  <a:bodyPr wrap="square" rtlCol="0" anchor="ctr">
                    <a:spAutoFit/>
                  </a:bodyPr>
                  <a:lstStyle/>
                  <a:p>
                    <a:pPr algn="ctr"/>
                    <a:r>
                      <a:rPr lang="en-US" altLang="ko-KR" sz="1400" dirty="0"/>
                      <a:t>&lt;end&gt;</a:t>
                    </a:r>
                    <a:endParaRPr lang="ko-KR" altLang="en-US" sz="1400" dirty="0"/>
                  </a:p>
                </p:txBody>
              </p:sp>
            </p:grpSp>
            <p:sp>
              <p:nvSpPr>
                <p:cNvPr id="125" name="TextBox 124">
                  <a:extLst>
                    <a:ext uri="{FF2B5EF4-FFF2-40B4-BE49-F238E27FC236}">
                      <a16:creationId xmlns:a16="http://schemas.microsoft.com/office/drawing/2014/main" id="{43BA0E73-60AF-4CA5-95D1-00E827DD7C15}"/>
                    </a:ext>
                  </a:extLst>
                </p:cNvPr>
                <p:cNvSpPr txBox="1"/>
                <p:nvPr/>
              </p:nvSpPr>
              <p:spPr>
                <a:xfrm>
                  <a:off x="200511" y="2100438"/>
                  <a:ext cx="1779938" cy="400110"/>
                </a:xfrm>
                <a:prstGeom prst="rect">
                  <a:avLst/>
                </a:prstGeom>
                <a:noFill/>
              </p:spPr>
              <p:txBody>
                <a:bodyPr wrap="square" rtlCol="0">
                  <a:spAutoFit/>
                </a:bodyPr>
                <a:lstStyle/>
                <a:p>
                  <a:r>
                    <a:rPr lang="en-US" altLang="ko-KR" sz="2000" dirty="0"/>
                    <a:t>Seq2Seq</a:t>
                  </a:r>
                  <a:endParaRPr lang="ko-KR" altLang="en-US" sz="2000" dirty="0"/>
                </a:p>
              </p:txBody>
            </p:sp>
          </p:grpSp>
          <p:cxnSp>
            <p:nvCxnSpPr>
              <p:cNvPr id="3" name="직선 화살표 연결선 2">
                <a:extLst>
                  <a:ext uri="{FF2B5EF4-FFF2-40B4-BE49-F238E27FC236}">
                    <a16:creationId xmlns:a16="http://schemas.microsoft.com/office/drawing/2014/main" id="{D4BCE980-C65A-5092-9919-8BA19547179C}"/>
                  </a:ext>
                </a:extLst>
              </p:cNvPr>
              <p:cNvCxnSpPr>
                <a:cxnSpLocks/>
                <a:stCxn id="14" idx="3"/>
                <a:endCxn id="8" idx="1"/>
              </p:cNvCxnSpPr>
              <p:nvPr/>
            </p:nvCxnSpPr>
            <p:spPr>
              <a:xfrm>
                <a:off x="7025619" y="3100875"/>
                <a:ext cx="33144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직선 화살표 연결선 16">
                <a:extLst>
                  <a:ext uri="{FF2B5EF4-FFF2-40B4-BE49-F238E27FC236}">
                    <a16:creationId xmlns:a16="http://schemas.microsoft.com/office/drawing/2014/main" id="{36D4E707-BDB8-1CE3-BD16-9A04304564DC}"/>
                  </a:ext>
                </a:extLst>
              </p:cNvPr>
              <p:cNvCxnSpPr>
                <a:cxnSpLocks/>
                <a:stCxn id="8" idx="3"/>
                <a:endCxn id="9" idx="1"/>
              </p:cNvCxnSpPr>
              <p:nvPr/>
            </p:nvCxnSpPr>
            <p:spPr>
              <a:xfrm>
                <a:off x="8257063" y="310087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직선 화살표 연결선 19">
                <a:extLst>
                  <a:ext uri="{FF2B5EF4-FFF2-40B4-BE49-F238E27FC236}">
                    <a16:creationId xmlns:a16="http://schemas.microsoft.com/office/drawing/2014/main" id="{FE113DAF-9C57-EB8E-F2F0-A49C560FE1D5}"/>
                  </a:ext>
                </a:extLst>
              </p:cNvPr>
              <p:cNvCxnSpPr>
                <a:cxnSpLocks/>
                <a:stCxn id="9" idx="3"/>
                <a:endCxn id="10" idx="1"/>
              </p:cNvCxnSpPr>
              <p:nvPr/>
            </p:nvCxnSpPr>
            <p:spPr>
              <a:xfrm>
                <a:off x="9485481" y="3100875"/>
                <a:ext cx="33144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직선 화살표 연결선 22">
                <a:extLst>
                  <a:ext uri="{FF2B5EF4-FFF2-40B4-BE49-F238E27FC236}">
                    <a16:creationId xmlns:a16="http://schemas.microsoft.com/office/drawing/2014/main" id="{1BC4763C-3A3B-7A86-FAF9-F900B43991AB}"/>
                  </a:ext>
                </a:extLst>
              </p:cNvPr>
              <p:cNvCxnSpPr>
                <a:cxnSpLocks/>
                <a:stCxn id="10" idx="3"/>
                <a:endCxn id="11" idx="1"/>
              </p:cNvCxnSpPr>
              <p:nvPr/>
            </p:nvCxnSpPr>
            <p:spPr>
              <a:xfrm>
                <a:off x="10716925" y="3100875"/>
                <a:ext cx="33144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grpSp>
          <p:nvGrpSpPr>
            <p:cNvPr id="29" name="그룹 28">
              <a:extLst>
                <a:ext uri="{FF2B5EF4-FFF2-40B4-BE49-F238E27FC236}">
                  <a16:creationId xmlns:a16="http://schemas.microsoft.com/office/drawing/2014/main" id="{BD1F1F02-71BF-C81A-9EF9-B7C482A449AB}"/>
                </a:ext>
              </a:extLst>
            </p:cNvPr>
            <p:cNvGrpSpPr/>
            <p:nvPr/>
          </p:nvGrpSpPr>
          <p:grpSpPr>
            <a:xfrm>
              <a:off x="105556" y="1814748"/>
              <a:ext cx="4844047" cy="2930737"/>
              <a:chOff x="105556" y="2133063"/>
              <a:chExt cx="4844047" cy="2612422"/>
            </a:xfrm>
          </p:grpSpPr>
          <p:sp>
            <p:nvSpPr>
              <p:cNvPr id="27" name="사각형: 둥근 모서리 26">
                <a:extLst>
                  <a:ext uri="{FF2B5EF4-FFF2-40B4-BE49-F238E27FC236}">
                    <a16:creationId xmlns:a16="http://schemas.microsoft.com/office/drawing/2014/main" id="{76FBC62D-5BFC-6C5B-D605-35916558E380}"/>
                  </a:ext>
                </a:extLst>
              </p:cNvPr>
              <p:cNvSpPr/>
              <p:nvPr/>
            </p:nvSpPr>
            <p:spPr>
              <a:xfrm>
                <a:off x="105556" y="2133063"/>
                <a:ext cx="4844047" cy="224309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51F5E21D-120E-B9E4-68F6-F149409E367F}"/>
                  </a:ext>
                </a:extLst>
              </p:cNvPr>
              <p:cNvSpPr txBox="1"/>
              <p:nvPr/>
            </p:nvSpPr>
            <p:spPr>
              <a:xfrm>
                <a:off x="1554357" y="4376153"/>
                <a:ext cx="1946444" cy="369332"/>
              </a:xfrm>
              <a:prstGeom prst="rect">
                <a:avLst/>
              </a:prstGeom>
              <a:noFill/>
            </p:spPr>
            <p:txBody>
              <a:bodyPr wrap="square" rtlCol="0" anchor="ctr">
                <a:spAutoFit/>
              </a:bodyPr>
              <a:lstStyle/>
              <a:p>
                <a:pPr algn="ctr"/>
                <a:r>
                  <a:rPr lang="en-US" altLang="ko-KR" dirty="0"/>
                  <a:t>Encoder</a:t>
                </a:r>
                <a:endParaRPr lang="ko-KR" altLang="en-US" dirty="0"/>
              </a:p>
            </p:txBody>
          </p:sp>
        </p:grpSp>
        <p:grpSp>
          <p:nvGrpSpPr>
            <p:cNvPr id="33" name="그룹 32">
              <a:extLst>
                <a:ext uri="{FF2B5EF4-FFF2-40B4-BE49-F238E27FC236}">
                  <a16:creationId xmlns:a16="http://schemas.microsoft.com/office/drawing/2014/main" id="{F5B8623B-8DEC-F835-085A-4487D2EA913A}"/>
                </a:ext>
              </a:extLst>
            </p:cNvPr>
            <p:cNvGrpSpPr/>
            <p:nvPr/>
          </p:nvGrpSpPr>
          <p:grpSpPr>
            <a:xfrm>
              <a:off x="5880381" y="1814748"/>
              <a:ext cx="6111108" cy="2908236"/>
              <a:chOff x="5880381" y="1814748"/>
              <a:chExt cx="6111108" cy="2908236"/>
            </a:xfrm>
          </p:grpSpPr>
          <p:sp>
            <p:nvSpPr>
              <p:cNvPr id="31" name="사각형: 둥근 모서리 30">
                <a:extLst>
                  <a:ext uri="{FF2B5EF4-FFF2-40B4-BE49-F238E27FC236}">
                    <a16:creationId xmlns:a16="http://schemas.microsoft.com/office/drawing/2014/main" id="{016AA426-EB04-ECCD-742D-5AE260095417}"/>
                  </a:ext>
                </a:extLst>
              </p:cNvPr>
              <p:cNvSpPr/>
              <p:nvPr/>
            </p:nvSpPr>
            <p:spPr>
              <a:xfrm>
                <a:off x="5880381" y="1814748"/>
                <a:ext cx="6111108" cy="2516403"/>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ln>
                    <a:solidFill>
                      <a:schemeClr val="accent6"/>
                    </a:solidFill>
                  </a:ln>
                </a:endParaRPr>
              </a:p>
            </p:txBody>
          </p:sp>
          <p:sp>
            <p:nvSpPr>
              <p:cNvPr id="32" name="TextBox 31">
                <a:extLst>
                  <a:ext uri="{FF2B5EF4-FFF2-40B4-BE49-F238E27FC236}">
                    <a16:creationId xmlns:a16="http://schemas.microsoft.com/office/drawing/2014/main" id="{4FF6F7F6-B9E7-00AC-F9CC-A5FDC701CD56}"/>
                  </a:ext>
                </a:extLst>
              </p:cNvPr>
              <p:cNvSpPr txBox="1"/>
              <p:nvPr/>
            </p:nvSpPr>
            <p:spPr>
              <a:xfrm>
                <a:off x="7708146" y="4353652"/>
                <a:ext cx="2455577" cy="369332"/>
              </a:xfrm>
              <a:prstGeom prst="rect">
                <a:avLst/>
              </a:prstGeom>
              <a:noFill/>
            </p:spPr>
            <p:txBody>
              <a:bodyPr wrap="square" rtlCol="0" anchor="ctr">
                <a:spAutoFit/>
              </a:bodyPr>
              <a:lstStyle/>
              <a:p>
                <a:pPr algn="ctr"/>
                <a:r>
                  <a:rPr lang="en-US" altLang="ko-KR" dirty="0"/>
                  <a:t>Decoder</a:t>
                </a:r>
                <a:endParaRPr lang="ko-KR" altLang="en-US" dirty="0"/>
              </a:p>
            </p:txBody>
          </p:sp>
        </p:grpSp>
      </p:grpSp>
      <p:sp>
        <p:nvSpPr>
          <p:cNvPr id="37" name="TextBox 36">
            <a:extLst>
              <a:ext uri="{FF2B5EF4-FFF2-40B4-BE49-F238E27FC236}">
                <a16:creationId xmlns:a16="http://schemas.microsoft.com/office/drawing/2014/main" id="{6C06CDD6-56FA-0AF4-11FF-BA896B234521}"/>
              </a:ext>
            </a:extLst>
          </p:cNvPr>
          <p:cNvSpPr txBox="1"/>
          <p:nvPr/>
        </p:nvSpPr>
        <p:spPr>
          <a:xfrm>
            <a:off x="4376693" y="0"/>
            <a:ext cx="7796154" cy="400110"/>
          </a:xfrm>
          <a:prstGeom prst="rect">
            <a:avLst/>
          </a:prstGeom>
          <a:noFill/>
        </p:spPr>
        <p:txBody>
          <a:bodyPr wrap="square" rtlCol="0" anchor="ctr">
            <a:spAutoFit/>
          </a:bodyPr>
          <a:lstStyle/>
          <a:p>
            <a:r>
              <a:rPr lang="en-US" altLang="ko-KR" sz="1000" b="0" i="0" dirty="0" err="1">
                <a:solidFill>
                  <a:srgbClr val="222222"/>
                </a:solidFill>
                <a:effectLst/>
                <a:highlight>
                  <a:srgbClr val="FFFFFF"/>
                </a:highlight>
                <a:latin typeface="Arial" panose="020B0604020202020204" pitchFamily="34" charset="0"/>
              </a:rPr>
              <a:t>Sutskever</a:t>
            </a:r>
            <a:r>
              <a:rPr lang="en-US" altLang="ko-KR" sz="1000" b="0" i="0" dirty="0">
                <a:solidFill>
                  <a:srgbClr val="222222"/>
                </a:solidFill>
                <a:effectLst/>
                <a:highlight>
                  <a:srgbClr val="FFFFFF"/>
                </a:highlight>
                <a:latin typeface="Arial" panose="020B0604020202020204" pitchFamily="34" charset="0"/>
              </a:rPr>
              <a:t>, Ilya, Oriol </a:t>
            </a:r>
            <a:r>
              <a:rPr lang="en-US" altLang="ko-KR" sz="1000" b="0" i="0" dirty="0" err="1">
                <a:solidFill>
                  <a:srgbClr val="222222"/>
                </a:solidFill>
                <a:effectLst/>
                <a:highlight>
                  <a:srgbClr val="FFFFFF"/>
                </a:highlight>
                <a:latin typeface="Arial" panose="020B0604020202020204" pitchFamily="34" charset="0"/>
              </a:rPr>
              <a:t>Vinyals</a:t>
            </a:r>
            <a:r>
              <a:rPr lang="en-US" altLang="ko-KR" sz="1000" b="0" i="0" dirty="0">
                <a:solidFill>
                  <a:srgbClr val="222222"/>
                </a:solidFill>
                <a:effectLst/>
                <a:highlight>
                  <a:srgbClr val="FFFFFF"/>
                </a:highlight>
                <a:latin typeface="Arial" panose="020B0604020202020204" pitchFamily="34" charset="0"/>
              </a:rPr>
              <a:t>, and Quoc V. Le. "Sequence to sequence learning with neural networks." </a:t>
            </a:r>
            <a:r>
              <a:rPr lang="en-US" altLang="ko-KR" sz="1000" b="0" i="1" dirty="0">
                <a:solidFill>
                  <a:srgbClr val="222222"/>
                </a:solidFill>
                <a:effectLst/>
                <a:highlight>
                  <a:srgbClr val="FFFFFF"/>
                </a:highlight>
                <a:latin typeface="Arial" panose="020B0604020202020204" pitchFamily="34" charset="0"/>
              </a:rPr>
              <a:t>Advances in neural information processing systems</a:t>
            </a:r>
            <a:r>
              <a:rPr lang="en-US" altLang="ko-KR" sz="1000" b="0" i="0" dirty="0">
                <a:solidFill>
                  <a:srgbClr val="222222"/>
                </a:solidFill>
                <a:effectLst/>
                <a:highlight>
                  <a:srgbClr val="FFFFFF"/>
                </a:highlight>
                <a:latin typeface="Arial" panose="020B0604020202020204" pitchFamily="34" charset="0"/>
              </a:rPr>
              <a:t> 27 (2014).</a:t>
            </a:r>
            <a:endParaRPr lang="ko-KR" altLang="en-US" sz="1000" dirty="0"/>
          </a:p>
        </p:txBody>
      </p:sp>
      <p:cxnSp>
        <p:nvCxnSpPr>
          <p:cNvPr id="53" name="연결선: 꺾임 52">
            <a:extLst>
              <a:ext uri="{FF2B5EF4-FFF2-40B4-BE49-F238E27FC236}">
                <a16:creationId xmlns:a16="http://schemas.microsoft.com/office/drawing/2014/main" id="{4AA49C3E-DD8E-0865-236D-53D9CB15A55F}"/>
              </a:ext>
            </a:extLst>
          </p:cNvPr>
          <p:cNvCxnSpPr>
            <a:cxnSpLocks/>
            <a:stCxn id="102" idx="3"/>
            <a:endCxn id="55" idx="1"/>
          </p:cNvCxnSpPr>
          <p:nvPr/>
        </p:nvCxnSpPr>
        <p:spPr>
          <a:xfrm>
            <a:off x="7062491" y="1968637"/>
            <a:ext cx="252648" cy="2168904"/>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연결선: 꺾임 58">
            <a:extLst>
              <a:ext uri="{FF2B5EF4-FFF2-40B4-BE49-F238E27FC236}">
                <a16:creationId xmlns:a16="http://schemas.microsoft.com/office/drawing/2014/main" id="{EB5AEEBF-EC4B-2DA6-C53B-8FBD2828A372}"/>
              </a:ext>
            </a:extLst>
          </p:cNvPr>
          <p:cNvCxnSpPr>
            <a:cxnSpLocks/>
            <a:stCxn id="105" idx="3"/>
            <a:endCxn id="58" idx="1"/>
          </p:cNvCxnSpPr>
          <p:nvPr/>
        </p:nvCxnSpPr>
        <p:spPr>
          <a:xfrm>
            <a:off x="8292842" y="1943100"/>
            <a:ext cx="251936" cy="219444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연결선: 꺾임 66">
            <a:extLst>
              <a:ext uri="{FF2B5EF4-FFF2-40B4-BE49-F238E27FC236}">
                <a16:creationId xmlns:a16="http://schemas.microsoft.com/office/drawing/2014/main" id="{29D71ABA-456E-51F5-BB06-2B6A9D67211C}"/>
              </a:ext>
            </a:extLst>
          </p:cNvPr>
          <p:cNvCxnSpPr>
            <a:cxnSpLocks/>
            <a:stCxn id="109" idx="3"/>
            <a:endCxn id="61" idx="1"/>
          </p:cNvCxnSpPr>
          <p:nvPr/>
        </p:nvCxnSpPr>
        <p:spPr>
          <a:xfrm>
            <a:off x="9518143" y="1968637"/>
            <a:ext cx="261139" cy="216890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연결선: 꺾임 73">
            <a:extLst>
              <a:ext uri="{FF2B5EF4-FFF2-40B4-BE49-F238E27FC236}">
                <a16:creationId xmlns:a16="http://schemas.microsoft.com/office/drawing/2014/main" id="{DC31DA2A-231E-17DF-FABA-CD818404D4CB}"/>
              </a:ext>
            </a:extLst>
          </p:cNvPr>
          <p:cNvCxnSpPr>
            <a:cxnSpLocks/>
            <a:stCxn id="111" idx="3"/>
            <a:endCxn id="64" idx="1"/>
          </p:cNvCxnSpPr>
          <p:nvPr/>
        </p:nvCxnSpPr>
        <p:spPr>
          <a:xfrm>
            <a:off x="10746514" y="1943099"/>
            <a:ext cx="267272" cy="2194443"/>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13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Background</a:t>
            </a:r>
            <a:endParaRPr lang="ko-KR" altLang="en-US" sz="2400" dirty="0"/>
          </a:p>
        </p:txBody>
      </p:sp>
      <p:sp>
        <p:nvSpPr>
          <p:cNvPr id="2" name="사각형: 둥근 모서리 1">
            <a:extLst>
              <a:ext uri="{FF2B5EF4-FFF2-40B4-BE49-F238E27FC236}">
                <a16:creationId xmlns:a16="http://schemas.microsoft.com/office/drawing/2014/main" id="{3F0ABBEA-CBA6-4679-8BB0-46AF09DE45C8}"/>
              </a:ext>
            </a:extLst>
          </p:cNvPr>
          <p:cNvSpPr/>
          <p:nvPr/>
        </p:nvSpPr>
        <p:spPr>
          <a:xfrm>
            <a:off x="239363" y="26508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4" name="사각형: 둥근 모서리 3">
            <a:extLst>
              <a:ext uri="{FF2B5EF4-FFF2-40B4-BE49-F238E27FC236}">
                <a16:creationId xmlns:a16="http://schemas.microsoft.com/office/drawing/2014/main" id="{5CA83747-A320-48CF-BF47-3B9AF0B7BCAE}"/>
              </a:ext>
            </a:extLst>
          </p:cNvPr>
          <p:cNvSpPr/>
          <p:nvPr/>
        </p:nvSpPr>
        <p:spPr>
          <a:xfrm>
            <a:off x="1469856" y="26508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6" name="사각형: 둥근 모서리 5">
            <a:extLst>
              <a:ext uri="{FF2B5EF4-FFF2-40B4-BE49-F238E27FC236}">
                <a16:creationId xmlns:a16="http://schemas.microsoft.com/office/drawing/2014/main" id="{D3D932E5-9F9A-490A-9355-DA1970117DE9}"/>
              </a:ext>
            </a:extLst>
          </p:cNvPr>
          <p:cNvSpPr/>
          <p:nvPr/>
        </p:nvSpPr>
        <p:spPr>
          <a:xfrm>
            <a:off x="2698274" y="26508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7" name="사각형: 둥근 모서리 6">
            <a:extLst>
              <a:ext uri="{FF2B5EF4-FFF2-40B4-BE49-F238E27FC236}">
                <a16:creationId xmlns:a16="http://schemas.microsoft.com/office/drawing/2014/main" id="{B205C303-D1E8-4938-B3FE-D0342D0C8185}"/>
              </a:ext>
            </a:extLst>
          </p:cNvPr>
          <p:cNvSpPr/>
          <p:nvPr/>
        </p:nvSpPr>
        <p:spPr>
          <a:xfrm>
            <a:off x="3926692" y="26508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15" name="직사각형 14">
            <a:extLst>
              <a:ext uri="{FF2B5EF4-FFF2-40B4-BE49-F238E27FC236}">
                <a16:creationId xmlns:a16="http://schemas.microsoft.com/office/drawing/2014/main" id="{A0209C30-28FB-4AFB-99F1-F2AF48AD74FD}"/>
              </a:ext>
            </a:extLst>
          </p:cNvPr>
          <p:cNvSpPr/>
          <p:nvPr/>
        </p:nvSpPr>
        <p:spPr>
          <a:xfrm>
            <a:off x="5208385" y="2323041"/>
            <a:ext cx="535540" cy="1555668"/>
          </a:xfrm>
          <a:prstGeom prst="rect">
            <a:avLst/>
          </a:prstGeom>
        </p:spPr>
        <p:style>
          <a:lnRef idx="3">
            <a:schemeClr val="lt1"/>
          </a:lnRef>
          <a:fillRef idx="1">
            <a:schemeClr val="accent1"/>
          </a:fillRef>
          <a:effectRef idx="1">
            <a:schemeClr val="accent1"/>
          </a:effectRef>
          <a:fontRef idx="minor">
            <a:schemeClr val="lt1"/>
          </a:fontRef>
        </p:style>
        <p:txBody>
          <a:bodyPr vert="eaVert" rtlCol="0" anchor="ctr"/>
          <a:lstStyle/>
          <a:p>
            <a:pPr algn="ctr"/>
            <a:r>
              <a:rPr lang="en-US" altLang="ko-KR" dirty="0"/>
              <a:t>Context</a:t>
            </a:r>
            <a:endParaRPr lang="ko-KR" altLang="en-US" dirty="0"/>
          </a:p>
        </p:txBody>
      </p:sp>
      <p:cxnSp>
        <p:nvCxnSpPr>
          <p:cNvPr id="16" name="직선 화살표 연결선 15">
            <a:extLst>
              <a:ext uri="{FF2B5EF4-FFF2-40B4-BE49-F238E27FC236}">
                <a16:creationId xmlns:a16="http://schemas.microsoft.com/office/drawing/2014/main" id="{B8E2D0BB-0649-4414-A4D0-6B08BF368C44}"/>
              </a:ext>
            </a:extLst>
          </p:cNvPr>
          <p:cNvCxnSpPr>
            <a:cxnSpLocks/>
            <a:stCxn id="24" idx="0"/>
            <a:endCxn id="2" idx="2"/>
          </p:cNvCxnSpPr>
          <p:nvPr/>
        </p:nvCxnSpPr>
        <p:spPr>
          <a:xfrm flipV="1">
            <a:off x="689363" y="3550875"/>
            <a:ext cx="0"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8B6F0A3-4E94-4B5F-9B16-E3F8FCFAB071}"/>
              </a:ext>
            </a:extLst>
          </p:cNvPr>
          <p:cNvSpPr txBox="1"/>
          <p:nvPr/>
        </p:nvSpPr>
        <p:spPr>
          <a:xfrm>
            <a:off x="200511" y="3983652"/>
            <a:ext cx="977703" cy="307777"/>
          </a:xfrm>
          <a:prstGeom prst="rect">
            <a:avLst/>
          </a:prstGeom>
          <a:noFill/>
        </p:spPr>
        <p:txBody>
          <a:bodyPr wrap="square" rtlCol="0" anchor="ctr">
            <a:spAutoFit/>
          </a:bodyPr>
          <a:lstStyle/>
          <a:p>
            <a:pPr algn="ctr"/>
            <a:r>
              <a:rPr lang="en-US" altLang="ko-KR" sz="1400" dirty="0"/>
              <a:t>nice</a:t>
            </a:r>
            <a:endParaRPr lang="ko-KR" altLang="en-US" sz="1400" dirty="0"/>
          </a:p>
        </p:txBody>
      </p:sp>
      <p:cxnSp>
        <p:nvCxnSpPr>
          <p:cNvPr id="42" name="직선 화살표 연결선 41">
            <a:extLst>
              <a:ext uri="{FF2B5EF4-FFF2-40B4-BE49-F238E27FC236}">
                <a16:creationId xmlns:a16="http://schemas.microsoft.com/office/drawing/2014/main" id="{AF1E5C18-14ED-4610-89A2-96BA602B1FA1}"/>
              </a:ext>
            </a:extLst>
          </p:cNvPr>
          <p:cNvCxnSpPr>
            <a:cxnSpLocks/>
            <a:stCxn id="43" idx="0"/>
            <a:endCxn id="4" idx="2"/>
          </p:cNvCxnSpPr>
          <p:nvPr/>
        </p:nvCxnSpPr>
        <p:spPr>
          <a:xfrm flipH="1" flipV="1">
            <a:off x="1919856" y="3550875"/>
            <a:ext cx="6143"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05A4D018-9499-437A-9A12-4AB3CB761E32}"/>
              </a:ext>
            </a:extLst>
          </p:cNvPr>
          <p:cNvSpPr txBox="1"/>
          <p:nvPr/>
        </p:nvSpPr>
        <p:spPr>
          <a:xfrm>
            <a:off x="1437147" y="3983652"/>
            <a:ext cx="977703" cy="307777"/>
          </a:xfrm>
          <a:prstGeom prst="rect">
            <a:avLst/>
          </a:prstGeom>
          <a:noFill/>
        </p:spPr>
        <p:txBody>
          <a:bodyPr wrap="square" rtlCol="0" anchor="ctr">
            <a:spAutoFit/>
          </a:bodyPr>
          <a:lstStyle/>
          <a:p>
            <a:pPr algn="ctr"/>
            <a:r>
              <a:rPr lang="en-US" altLang="ko-KR" sz="1400" dirty="0"/>
              <a:t>to</a:t>
            </a:r>
          </a:p>
        </p:txBody>
      </p:sp>
      <p:cxnSp>
        <p:nvCxnSpPr>
          <p:cNvPr id="45" name="직선 화살표 연결선 44">
            <a:extLst>
              <a:ext uri="{FF2B5EF4-FFF2-40B4-BE49-F238E27FC236}">
                <a16:creationId xmlns:a16="http://schemas.microsoft.com/office/drawing/2014/main" id="{8212594F-E267-47D3-91FD-F00AC0D474E1}"/>
              </a:ext>
            </a:extLst>
          </p:cNvPr>
          <p:cNvCxnSpPr>
            <a:cxnSpLocks/>
            <a:stCxn id="46" idx="0"/>
            <a:endCxn id="6" idx="2"/>
          </p:cNvCxnSpPr>
          <p:nvPr/>
        </p:nvCxnSpPr>
        <p:spPr>
          <a:xfrm flipV="1">
            <a:off x="3145249" y="3550875"/>
            <a:ext cx="3025"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885B05CE-67F3-47FD-8ABF-C2B32E2FE89E}"/>
              </a:ext>
            </a:extLst>
          </p:cNvPr>
          <p:cNvSpPr txBox="1"/>
          <p:nvPr/>
        </p:nvSpPr>
        <p:spPr>
          <a:xfrm>
            <a:off x="2656397" y="3983652"/>
            <a:ext cx="977703" cy="307777"/>
          </a:xfrm>
          <a:prstGeom prst="rect">
            <a:avLst/>
          </a:prstGeom>
          <a:noFill/>
        </p:spPr>
        <p:txBody>
          <a:bodyPr wrap="square" rtlCol="0" anchor="ctr">
            <a:spAutoFit/>
          </a:bodyPr>
          <a:lstStyle/>
          <a:p>
            <a:pPr algn="ctr"/>
            <a:r>
              <a:rPr lang="en-US" altLang="ko-KR" sz="1400" dirty="0"/>
              <a:t>meet</a:t>
            </a:r>
            <a:endParaRPr lang="ko-KR" altLang="en-US" sz="1400" dirty="0"/>
          </a:p>
        </p:txBody>
      </p:sp>
      <p:cxnSp>
        <p:nvCxnSpPr>
          <p:cNvPr id="48" name="직선 화살표 연결선 47">
            <a:extLst>
              <a:ext uri="{FF2B5EF4-FFF2-40B4-BE49-F238E27FC236}">
                <a16:creationId xmlns:a16="http://schemas.microsoft.com/office/drawing/2014/main" id="{52BA0547-426A-4DAD-BE52-708D6CB02ED0}"/>
              </a:ext>
            </a:extLst>
          </p:cNvPr>
          <p:cNvCxnSpPr>
            <a:cxnSpLocks/>
            <a:stCxn id="49" idx="0"/>
            <a:endCxn id="7" idx="2"/>
          </p:cNvCxnSpPr>
          <p:nvPr/>
        </p:nvCxnSpPr>
        <p:spPr>
          <a:xfrm flipH="1" flipV="1">
            <a:off x="4376692" y="3550875"/>
            <a:ext cx="1976"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B9D70812-ADA1-44D5-9A64-16E5560FCC70}"/>
              </a:ext>
            </a:extLst>
          </p:cNvPr>
          <p:cNvSpPr txBox="1"/>
          <p:nvPr/>
        </p:nvSpPr>
        <p:spPr>
          <a:xfrm>
            <a:off x="3889816" y="3983652"/>
            <a:ext cx="977703" cy="307777"/>
          </a:xfrm>
          <a:prstGeom prst="rect">
            <a:avLst/>
          </a:prstGeom>
          <a:noFill/>
        </p:spPr>
        <p:txBody>
          <a:bodyPr wrap="square" rtlCol="0" anchor="ctr">
            <a:spAutoFit/>
          </a:bodyPr>
          <a:lstStyle/>
          <a:p>
            <a:pPr algn="ctr"/>
            <a:r>
              <a:rPr lang="en-US" altLang="ko-KR" sz="1400" dirty="0"/>
              <a:t>you</a:t>
            </a:r>
            <a:endParaRPr lang="ko-KR" altLang="en-US" sz="1400" dirty="0"/>
          </a:p>
        </p:txBody>
      </p:sp>
      <p:cxnSp>
        <p:nvCxnSpPr>
          <p:cNvPr id="66" name="직선 화살표 연결선 65">
            <a:extLst>
              <a:ext uri="{FF2B5EF4-FFF2-40B4-BE49-F238E27FC236}">
                <a16:creationId xmlns:a16="http://schemas.microsoft.com/office/drawing/2014/main" id="{9BF6D0BF-69A6-4725-B60F-2373756804D7}"/>
              </a:ext>
            </a:extLst>
          </p:cNvPr>
          <p:cNvCxnSpPr>
            <a:cxnSpLocks/>
            <a:stCxn id="2" idx="3"/>
            <a:endCxn id="4" idx="1"/>
          </p:cNvCxnSpPr>
          <p:nvPr/>
        </p:nvCxnSpPr>
        <p:spPr>
          <a:xfrm>
            <a:off x="1139363" y="3100875"/>
            <a:ext cx="33049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9" name="직선 화살표 연결선 68">
            <a:extLst>
              <a:ext uri="{FF2B5EF4-FFF2-40B4-BE49-F238E27FC236}">
                <a16:creationId xmlns:a16="http://schemas.microsoft.com/office/drawing/2014/main" id="{57C34650-5A57-4C45-93B9-DE4ABDEB942C}"/>
              </a:ext>
            </a:extLst>
          </p:cNvPr>
          <p:cNvCxnSpPr>
            <a:cxnSpLocks/>
            <a:stCxn id="4" idx="3"/>
            <a:endCxn id="6" idx="1"/>
          </p:cNvCxnSpPr>
          <p:nvPr/>
        </p:nvCxnSpPr>
        <p:spPr>
          <a:xfrm>
            <a:off x="2369856" y="310087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0" name="직선 화살표 연결선 69">
            <a:extLst>
              <a:ext uri="{FF2B5EF4-FFF2-40B4-BE49-F238E27FC236}">
                <a16:creationId xmlns:a16="http://schemas.microsoft.com/office/drawing/2014/main" id="{285B1A90-6EB5-4E78-AF49-A5CE3AE78063}"/>
              </a:ext>
            </a:extLst>
          </p:cNvPr>
          <p:cNvCxnSpPr>
            <a:cxnSpLocks/>
            <a:stCxn id="6" idx="3"/>
            <a:endCxn id="7" idx="1"/>
          </p:cNvCxnSpPr>
          <p:nvPr/>
        </p:nvCxnSpPr>
        <p:spPr>
          <a:xfrm>
            <a:off x="3598274" y="310087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1" name="직선 화살표 연결선 70">
            <a:extLst>
              <a:ext uri="{FF2B5EF4-FFF2-40B4-BE49-F238E27FC236}">
                <a16:creationId xmlns:a16="http://schemas.microsoft.com/office/drawing/2014/main" id="{C046C377-EAAE-4E19-88B4-FCB9AE791C46}"/>
              </a:ext>
            </a:extLst>
          </p:cNvPr>
          <p:cNvCxnSpPr>
            <a:cxnSpLocks/>
            <a:stCxn id="7" idx="3"/>
            <a:endCxn id="15" idx="1"/>
          </p:cNvCxnSpPr>
          <p:nvPr/>
        </p:nvCxnSpPr>
        <p:spPr>
          <a:xfrm>
            <a:off x="4826692" y="3100875"/>
            <a:ext cx="38169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5" name="TextBox 124">
            <a:extLst>
              <a:ext uri="{FF2B5EF4-FFF2-40B4-BE49-F238E27FC236}">
                <a16:creationId xmlns:a16="http://schemas.microsoft.com/office/drawing/2014/main" id="{43BA0E73-60AF-4CA5-95D1-00E827DD7C15}"/>
              </a:ext>
            </a:extLst>
          </p:cNvPr>
          <p:cNvSpPr txBox="1"/>
          <p:nvPr/>
        </p:nvSpPr>
        <p:spPr>
          <a:xfrm>
            <a:off x="200511" y="1414638"/>
            <a:ext cx="1779938" cy="400110"/>
          </a:xfrm>
          <a:prstGeom prst="rect">
            <a:avLst/>
          </a:prstGeom>
          <a:noFill/>
        </p:spPr>
        <p:txBody>
          <a:bodyPr wrap="square" rtlCol="0">
            <a:spAutoFit/>
          </a:bodyPr>
          <a:lstStyle/>
          <a:p>
            <a:r>
              <a:rPr lang="en-US" altLang="ko-KR" sz="2000" dirty="0"/>
              <a:t>Seq2Seq</a:t>
            </a:r>
            <a:endParaRPr lang="ko-KR" altLang="en-US" sz="2000" dirty="0"/>
          </a:p>
        </p:txBody>
      </p:sp>
      <p:grpSp>
        <p:nvGrpSpPr>
          <p:cNvPr id="29" name="그룹 28">
            <a:extLst>
              <a:ext uri="{FF2B5EF4-FFF2-40B4-BE49-F238E27FC236}">
                <a16:creationId xmlns:a16="http://schemas.microsoft.com/office/drawing/2014/main" id="{BD1F1F02-71BF-C81A-9EF9-B7C482A449AB}"/>
              </a:ext>
            </a:extLst>
          </p:cNvPr>
          <p:cNvGrpSpPr/>
          <p:nvPr/>
        </p:nvGrpSpPr>
        <p:grpSpPr>
          <a:xfrm>
            <a:off x="105556" y="1814748"/>
            <a:ext cx="4844047" cy="2930737"/>
            <a:chOff x="105556" y="2133063"/>
            <a:chExt cx="4844047" cy="2612422"/>
          </a:xfrm>
        </p:grpSpPr>
        <p:sp>
          <p:nvSpPr>
            <p:cNvPr id="27" name="사각형: 둥근 모서리 26">
              <a:extLst>
                <a:ext uri="{FF2B5EF4-FFF2-40B4-BE49-F238E27FC236}">
                  <a16:creationId xmlns:a16="http://schemas.microsoft.com/office/drawing/2014/main" id="{76FBC62D-5BFC-6C5B-D605-35916558E380}"/>
                </a:ext>
              </a:extLst>
            </p:cNvPr>
            <p:cNvSpPr/>
            <p:nvPr/>
          </p:nvSpPr>
          <p:spPr>
            <a:xfrm>
              <a:off x="105556" y="2133063"/>
              <a:ext cx="4844047" cy="224309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51F5E21D-120E-B9E4-68F6-F149409E367F}"/>
                </a:ext>
              </a:extLst>
            </p:cNvPr>
            <p:cNvSpPr txBox="1"/>
            <p:nvPr/>
          </p:nvSpPr>
          <p:spPr>
            <a:xfrm>
              <a:off x="1554357" y="4376153"/>
              <a:ext cx="1946444" cy="369332"/>
            </a:xfrm>
            <a:prstGeom prst="rect">
              <a:avLst/>
            </a:prstGeom>
            <a:noFill/>
          </p:spPr>
          <p:txBody>
            <a:bodyPr wrap="square" rtlCol="0" anchor="ctr">
              <a:spAutoFit/>
            </a:bodyPr>
            <a:lstStyle/>
            <a:p>
              <a:pPr algn="ctr"/>
              <a:r>
                <a:rPr lang="en-US" altLang="ko-KR" dirty="0"/>
                <a:t>Encoder</a:t>
              </a:r>
              <a:endParaRPr lang="ko-KR" altLang="en-US" dirty="0"/>
            </a:p>
          </p:txBody>
        </p:sp>
      </p:grpSp>
      <p:sp>
        <p:nvSpPr>
          <p:cNvPr id="31" name="사각형: 둥근 모서리 30">
            <a:extLst>
              <a:ext uri="{FF2B5EF4-FFF2-40B4-BE49-F238E27FC236}">
                <a16:creationId xmlns:a16="http://schemas.microsoft.com/office/drawing/2014/main" id="{016AA426-EB04-ECCD-742D-5AE260095417}"/>
              </a:ext>
            </a:extLst>
          </p:cNvPr>
          <p:cNvSpPr/>
          <p:nvPr/>
        </p:nvSpPr>
        <p:spPr>
          <a:xfrm>
            <a:off x="5880381" y="1814748"/>
            <a:ext cx="6111108" cy="2516403"/>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ln>
                <a:solidFill>
                  <a:schemeClr val="accent6"/>
                </a:solidFill>
              </a:ln>
            </a:endParaRPr>
          </a:p>
        </p:txBody>
      </p:sp>
      <p:sp>
        <p:nvSpPr>
          <p:cNvPr id="32" name="TextBox 31">
            <a:extLst>
              <a:ext uri="{FF2B5EF4-FFF2-40B4-BE49-F238E27FC236}">
                <a16:creationId xmlns:a16="http://schemas.microsoft.com/office/drawing/2014/main" id="{4FF6F7F6-B9E7-00AC-F9CC-A5FDC701CD56}"/>
              </a:ext>
            </a:extLst>
          </p:cNvPr>
          <p:cNvSpPr txBox="1"/>
          <p:nvPr/>
        </p:nvSpPr>
        <p:spPr>
          <a:xfrm>
            <a:off x="7708146" y="4353652"/>
            <a:ext cx="2455577" cy="369332"/>
          </a:xfrm>
          <a:prstGeom prst="rect">
            <a:avLst/>
          </a:prstGeom>
          <a:noFill/>
        </p:spPr>
        <p:txBody>
          <a:bodyPr wrap="square" rtlCol="0" anchor="ctr">
            <a:spAutoFit/>
          </a:bodyPr>
          <a:lstStyle/>
          <a:p>
            <a:pPr algn="ctr"/>
            <a:r>
              <a:rPr lang="en-US" altLang="ko-KR" dirty="0"/>
              <a:t>Decoder</a:t>
            </a:r>
            <a:endParaRPr lang="ko-KR" altLang="en-US" dirty="0"/>
          </a:p>
        </p:txBody>
      </p:sp>
      <p:sp>
        <p:nvSpPr>
          <p:cNvPr id="37" name="TextBox 36">
            <a:extLst>
              <a:ext uri="{FF2B5EF4-FFF2-40B4-BE49-F238E27FC236}">
                <a16:creationId xmlns:a16="http://schemas.microsoft.com/office/drawing/2014/main" id="{6C06CDD6-56FA-0AF4-11FF-BA896B234521}"/>
              </a:ext>
            </a:extLst>
          </p:cNvPr>
          <p:cNvSpPr txBox="1"/>
          <p:nvPr/>
        </p:nvSpPr>
        <p:spPr>
          <a:xfrm>
            <a:off x="4376693" y="0"/>
            <a:ext cx="7796154" cy="400110"/>
          </a:xfrm>
          <a:prstGeom prst="rect">
            <a:avLst/>
          </a:prstGeom>
          <a:noFill/>
        </p:spPr>
        <p:txBody>
          <a:bodyPr wrap="square" rtlCol="0" anchor="ctr">
            <a:spAutoFit/>
          </a:bodyPr>
          <a:lstStyle/>
          <a:p>
            <a:r>
              <a:rPr lang="en-US" altLang="ko-KR" sz="1000" b="0" i="0" dirty="0" err="1">
                <a:solidFill>
                  <a:srgbClr val="222222"/>
                </a:solidFill>
                <a:effectLst/>
                <a:highlight>
                  <a:srgbClr val="FFFFFF"/>
                </a:highlight>
                <a:latin typeface="Arial" panose="020B0604020202020204" pitchFamily="34" charset="0"/>
              </a:rPr>
              <a:t>Sutskever</a:t>
            </a:r>
            <a:r>
              <a:rPr lang="en-US" altLang="ko-KR" sz="1000" b="0" i="0" dirty="0">
                <a:solidFill>
                  <a:srgbClr val="222222"/>
                </a:solidFill>
                <a:effectLst/>
                <a:highlight>
                  <a:srgbClr val="FFFFFF"/>
                </a:highlight>
                <a:latin typeface="Arial" panose="020B0604020202020204" pitchFamily="34" charset="0"/>
              </a:rPr>
              <a:t>, Ilya, Oriol </a:t>
            </a:r>
            <a:r>
              <a:rPr lang="en-US" altLang="ko-KR" sz="1000" b="0" i="0" dirty="0" err="1">
                <a:solidFill>
                  <a:srgbClr val="222222"/>
                </a:solidFill>
                <a:effectLst/>
                <a:highlight>
                  <a:srgbClr val="FFFFFF"/>
                </a:highlight>
                <a:latin typeface="Arial" panose="020B0604020202020204" pitchFamily="34" charset="0"/>
              </a:rPr>
              <a:t>Vinyals</a:t>
            </a:r>
            <a:r>
              <a:rPr lang="en-US" altLang="ko-KR" sz="1000" b="0" i="0" dirty="0">
                <a:solidFill>
                  <a:srgbClr val="222222"/>
                </a:solidFill>
                <a:effectLst/>
                <a:highlight>
                  <a:srgbClr val="FFFFFF"/>
                </a:highlight>
                <a:latin typeface="Arial" panose="020B0604020202020204" pitchFamily="34" charset="0"/>
              </a:rPr>
              <a:t>, and Quoc V. Le. "Sequence to sequence learning with neural networks." </a:t>
            </a:r>
            <a:r>
              <a:rPr lang="en-US" altLang="ko-KR" sz="1000" b="0" i="1" dirty="0">
                <a:solidFill>
                  <a:srgbClr val="222222"/>
                </a:solidFill>
                <a:effectLst/>
                <a:highlight>
                  <a:srgbClr val="FFFFFF"/>
                </a:highlight>
                <a:latin typeface="Arial" panose="020B0604020202020204" pitchFamily="34" charset="0"/>
              </a:rPr>
              <a:t>Advances in neural information processing systems</a:t>
            </a:r>
            <a:r>
              <a:rPr lang="en-US" altLang="ko-KR" sz="1000" b="0" i="0" dirty="0">
                <a:solidFill>
                  <a:srgbClr val="222222"/>
                </a:solidFill>
                <a:effectLst/>
                <a:highlight>
                  <a:srgbClr val="FFFFFF"/>
                </a:highlight>
                <a:latin typeface="Arial" panose="020B0604020202020204" pitchFamily="34" charset="0"/>
              </a:rPr>
              <a:t> 27 (2014).</a:t>
            </a:r>
            <a:endParaRPr lang="ko-KR" altLang="en-US" sz="1000" dirty="0"/>
          </a:p>
        </p:txBody>
      </p:sp>
    </p:spTree>
    <p:extLst>
      <p:ext uri="{BB962C8B-B14F-4D97-AF65-F5344CB8AC3E}">
        <p14:creationId xmlns:p14="http://schemas.microsoft.com/office/powerpoint/2010/main" val="3340601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Background</a:t>
            </a:r>
            <a:endParaRPr lang="ko-KR" altLang="en-US" sz="2400" dirty="0"/>
          </a:p>
        </p:txBody>
      </p:sp>
      <p:sp>
        <p:nvSpPr>
          <p:cNvPr id="2" name="사각형: 둥근 모서리 1">
            <a:extLst>
              <a:ext uri="{FF2B5EF4-FFF2-40B4-BE49-F238E27FC236}">
                <a16:creationId xmlns:a16="http://schemas.microsoft.com/office/drawing/2014/main" id="{3F0ABBEA-CBA6-4679-8BB0-46AF09DE45C8}"/>
              </a:ext>
            </a:extLst>
          </p:cNvPr>
          <p:cNvSpPr/>
          <p:nvPr/>
        </p:nvSpPr>
        <p:spPr>
          <a:xfrm>
            <a:off x="239363" y="26508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4" name="사각형: 둥근 모서리 3">
            <a:extLst>
              <a:ext uri="{FF2B5EF4-FFF2-40B4-BE49-F238E27FC236}">
                <a16:creationId xmlns:a16="http://schemas.microsoft.com/office/drawing/2014/main" id="{5CA83747-A320-48CF-BF47-3B9AF0B7BCAE}"/>
              </a:ext>
            </a:extLst>
          </p:cNvPr>
          <p:cNvSpPr/>
          <p:nvPr/>
        </p:nvSpPr>
        <p:spPr>
          <a:xfrm>
            <a:off x="1469856" y="26508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6" name="사각형: 둥근 모서리 5">
            <a:extLst>
              <a:ext uri="{FF2B5EF4-FFF2-40B4-BE49-F238E27FC236}">
                <a16:creationId xmlns:a16="http://schemas.microsoft.com/office/drawing/2014/main" id="{D3D932E5-9F9A-490A-9355-DA1970117DE9}"/>
              </a:ext>
            </a:extLst>
          </p:cNvPr>
          <p:cNvSpPr/>
          <p:nvPr/>
        </p:nvSpPr>
        <p:spPr>
          <a:xfrm>
            <a:off x="2698274" y="26508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7" name="사각형: 둥근 모서리 6">
            <a:extLst>
              <a:ext uri="{FF2B5EF4-FFF2-40B4-BE49-F238E27FC236}">
                <a16:creationId xmlns:a16="http://schemas.microsoft.com/office/drawing/2014/main" id="{B205C303-D1E8-4938-B3FE-D0342D0C8185}"/>
              </a:ext>
            </a:extLst>
          </p:cNvPr>
          <p:cNvSpPr/>
          <p:nvPr/>
        </p:nvSpPr>
        <p:spPr>
          <a:xfrm>
            <a:off x="3926692" y="26508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14" name="사각형: 둥근 모서리 13">
            <a:extLst>
              <a:ext uri="{FF2B5EF4-FFF2-40B4-BE49-F238E27FC236}">
                <a16:creationId xmlns:a16="http://schemas.microsoft.com/office/drawing/2014/main" id="{6EEB47B4-F012-475C-8A68-CC02C58A15CB}"/>
              </a:ext>
            </a:extLst>
          </p:cNvPr>
          <p:cNvSpPr/>
          <p:nvPr/>
        </p:nvSpPr>
        <p:spPr>
          <a:xfrm>
            <a:off x="6125619" y="2650875"/>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15" name="직사각형 14">
            <a:extLst>
              <a:ext uri="{FF2B5EF4-FFF2-40B4-BE49-F238E27FC236}">
                <a16:creationId xmlns:a16="http://schemas.microsoft.com/office/drawing/2014/main" id="{A0209C30-28FB-4AFB-99F1-F2AF48AD74FD}"/>
              </a:ext>
            </a:extLst>
          </p:cNvPr>
          <p:cNvSpPr/>
          <p:nvPr/>
        </p:nvSpPr>
        <p:spPr>
          <a:xfrm>
            <a:off x="5208385" y="2323041"/>
            <a:ext cx="535540" cy="1555668"/>
          </a:xfrm>
          <a:prstGeom prst="rect">
            <a:avLst/>
          </a:prstGeom>
        </p:spPr>
        <p:style>
          <a:lnRef idx="3">
            <a:schemeClr val="lt1"/>
          </a:lnRef>
          <a:fillRef idx="1">
            <a:schemeClr val="accent1"/>
          </a:fillRef>
          <a:effectRef idx="1">
            <a:schemeClr val="accent1"/>
          </a:effectRef>
          <a:fontRef idx="minor">
            <a:schemeClr val="lt1"/>
          </a:fontRef>
        </p:style>
        <p:txBody>
          <a:bodyPr vert="eaVert" rtlCol="0" anchor="ctr"/>
          <a:lstStyle/>
          <a:p>
            <a:pPr algn="ctr"/>
            <a:r>
              <a:rPr lang="en-US" altLang="ko-KR" dirty="0"/>
              <a:t>Context</a:t>
            </a:r>
            <a:endParaRPr lang="ko-KR" altLang="en-US" dirty="0"/>
          </a:p>
        </p:txBody>
      </p:sp>
      <p:cxnSp>
        <p:nvCxnSpPr>
          <p:cNvPr id="16" name="직선 화살표 연결선 15">
            <a:extLst>
              <a:ext uri="{FF2B5EF4-FFF2-40B4-BE49-F238E27FC236}">
                <a16:creationId xmlns:a16="http://schemas.microsoft.com/office/drawing/2014/main" id="{B8E2D0BB-0649-4414-A4D0-6B08BF368C44}"/>
              </a:ext>
            </a:extLst>
          </p:cNvPr>
          <p:cNvCxnSpPr>
            <a:cxnSpLocks/>
            <a:stCxn id="24" idx="0"/>
            <a:endCxn id="2" idx="2"/>
          </p:cNvCxnSpPr>
          <p:nvPr/>
        </p:nvCxnSpPr>
        <p:spPr>
          <a:xfrm flipV="1">
            <a:off x="689363" y="3550875"/>
            <a:ext cx="0"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8B6F0A3-4E94-4B5F-9B16-E3F8FCFAB071}"/>
              </a:ext>
            </a:extLst>
          </p:cNvPr>
          <p:cNvSpPr txBox="1"/>
          <p:nvPr/>
        </p:nvSpPr>
        <p:spPr>
          <a:xfrm>
            <a:off x="200511" y="3983652"/>
            <a:ext cx="977703" cy="307777"/>
          </a:xfrm>
          <a:prstGeom prst="rect">
            <a:avLst/>
          </a:prstGeom>
          <a:noFill/>
        </p:spPr>
        <p:txBody>
          <a:bodyPr wrap="square" rtlCol="0" anchor="ctr">
            <a:spAutoFit/>
          </a:bodyPr>
          <a:lstStyle/>
          <a:p>
            <a:pPr algn="ctr"/>
            <a:r>
              <a:rPr lang="en-US" altLang="ko-KR" sz="1400" dirty="0"/>
              <a:t>nice</a:t>
            </a:r>
            <a:endParaRPr lang="ko-KR" altLang="en-US" sz="1400" dirty="0"/>
          </a:p>
        </p:txBody>
      </p:sp>
      <p:cxnSp>
        <p:nvCxnSpPr>
          <p:cNvPr id="42" name="직선 화살표 연결선 41">
            <a:extLst>
              <a:ext uri="{FF2B5EF4-FFF2-40B4-BE49-F238E27FC236}">
                <a16:creationId xmlns:a16="http://schemas.microsoft.com/office/drawing/2014/main" id="{AF1E5C18-14ED-4610-89A2-96BA602B1FA1}"/>
              </a:ext>
            </a:extLst>
          </p:cNvPr>
          <p:cNvCxnSpPr>
            <a:cxnSpLocks/>
            <a:stCxn id="43" idx="0"/>
            <a:endCxn id="4" idx="2"/>
          </p:cNvCxnSpPr>
          <p:nvPr/>
        </p:nvCxnSpPr>
        <p:spPr>
          <a:xfrm flipH="1" flipV="1">
            <a:off x="1919856" y="3550875"/>
            <a:ext cx="6143"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05A4D018-9499-437A-9A12-4AB3CB761E32}"/>
              </a:ext>
            </a:extLst>
          </p:cNvPr>
          <p:cNvSpPr txBox="1"/>
          <p:nvPr/>
        </p:nvSpPr>
        <p:spPr>
          <a:xfrm>
            <a:off x="1437147" y="3983652"/>
            <a:ext cx="977703" cy="307777"/>
          </a:xfrm>
          <a:prstGeom prst="rect">
            <a:avLst/>
          </a:prstGeom>
          <a:noFill/>
        </p:spPr>
        <p:txBody>
          <a:bodyPr wrap="square" rtlCol="0" anchor="ctr">
            <a:spAutoFit/>
          </a:bodyPr>
          <a:lstStyle/>
          <a:p>
            <a:pPr algn="ctr"/>
            <a:r>
              <a:rPr lang="en-US" altLang="ko-KR" sz="1400" dirty="0"/>
              <a:t>to</a:t>
            </a:r>
          </a:p>
        </p:txBody>
      </p:sp>
      <p:cxnSp>
        <p:nvCxnSpPr>
          <p:cNvPr id="45" name="직선 화살표 연결선 44">
            <a:extLst>
              <a:ext uri="{FF2B5EF4-FFF2-40B4-BE49-F238E27FC236}">
                <a16:creationId xmlns:a16="http://schemas.microsoft.com/office/drawing/2014/main" id="{8212594F-E267-47D3-91FD-F00AC0D474E1}"/>
              </a:ext>
            </a:extLst>
          </p:cNvPr>
          <p:cNvCxnSpPr>
            <a:cxnSpLocks/>
            <a:stCxn id="46" idx="0"/>
            <a:endCxn id="6" idx="2"/>
          </p:cNvCxnSpPr>
          <p:nvPr/>
        </p:nvCxnSpPr>
        <p:spPr>
          <a:xfrm flipV="1">
            <a:off x="3145249" y="3550875"/>
            <a:ext cx="3025"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885B05CE-67F3-47FD-8ABF-C2B32E2FE89E}"/>
              </a:ext>
            </a:extLst>
          </p:cNvPr>
          <p:cNvSpPr txBox="1"/>
          <p:nvPr/>
        </p:nvSpPr>
        <p:spPr>
          <a:xfrm>
            <a:off x="2656397" y="3983652"/>
            <a:ext cx="977703" cy="307777"/>
          </a:xfrm>
          <a:prstGeom prst="rect">
            <a:avLst/>
          </a:prstGeom>
          <a:noFill/>
        </p:spPr>
        <p:txBody>
          <a:bodyPr wrap="square" rtlCol="0" anchor="ctr">
            <a:spAutoFit/>
          </a:bodyPr>
          <a:lstStyle/>
          <a:p>
            <a:pPr algn="ctr"/>
            <a:r>
              <a:rPr lang="en-US" altLang="ko-KR" sz="1400" dirty="0"/>
              <a:t>meet</a:t>
            </a:r>
            <a:endParaRPr lang="ko-KR" altLang="en-US" sz="1400" dirty="0"/>
          </a:p>
        </p:txBody>
      </p:sp>
      <p:cxnSp>
        <p:nvCxnSpPr>
          <p:cNvPr id="48" name="직선 화살표 연결선 47">
            <a:extLst>
              <a:ext uri="{FF2B5EF4-FFF2-40B4-BE49-F238E27FC236}">
                <a16:creationId xmlns:a16="http://schemas.microsoft.com/office/drawing/2014/main" id="{52BA0547-426A-4DAD-BE52-708D6CB02ED0}"/>
              </a:ext>
            </a:extLst>
          </p:cNvPr>
          <p:cNvCxnSpPr>
            <a:cxnSpLocks/>
            <a:stCxn id="49" idx="0"/>
            <a:endCxn id="7" idx="2"/>
          </p:cNvCxnSpPr>
          <p:nvPr/>
        </p:nvCxnSpPr>
        <p:spPr>
          <a:xfrm flipH="1" flipV="1">
            <a:off x="4376692" y="3550875"/>
            <a:ext cx="1976"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B9D70812-ADA1-44D5-9A64-16E5560FCC70}"/>
              </a:ext>
            </a:extLst>
          </p:cNvPr>
          <p:cNvSpPr txBox="1"/>
          <p:nvPr/>
        </p:nvSpPr>
        <p:spPr>
          <a:xfrm>
            <a:off x="3889816" y="3983652"/>
            <a:ext cx="977703" cy="307777"/>
          </a:xfrm>
          <a:prstGeom prst="rect">
            <a:avLst/>
          </a:prstGeom>
          <a:noFill/>
        </p:spPr>
        <p:txBody>
          <a:bodyPr wrap="square" rtlCol="0" anchor="ctr">
            <a:spAutoFit/>
          </a:bodyPr>
          <a:lstStyle/>
          <a:p>
            <a:pPr algn="ctr"/>
            <a:r>
              <a:rPr lang="en-US" altLang="ko-KR" sz="1400" dirty="0"/>
              <a:t>you</a:t>
            </a:r>
            <a:endParaRPr lang="ko-KR" altLang="en-US" sz="1400" dirty="0"/>
          </a:p>
        </p:txBody>
      </p:sp>
      <p:cxnSp>
        <p:nvCxnSpPr>
          <p:cNvPr id="51" name="직선 화살표 연결선 50">
            <a:extLst>
              <a:ext uri="{FF2B5EF4-FFF2-40B4-BE49-F238E27FC236}">
                <a16:creationId xmlns:a16="http://schemas.microsoft.com/office/drawing/2014/main" id="{0E545C83-32FC-42E8-8366-EA9EF53EEF79}"/>
              </a:ext>
            </a:extLst>
          </p:cNvPr>
          <p:cNvCxnSpPr>
            <a:cxnSpLocks/>
            <a:stCxn id="52" idx="0"/>
            <a:endCxn id="14" idx="2"/>
          </p:cNvCxnSpPr>
          <p:nvPr/>
        </p:nvCxnSpPr>
        <p:spPr>
          <a:xfrm flipV="1">
            <a:off x="6573641" y="3550875"/>
            <a:ext cx="1978"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E14811F3-D36A-4B79-A23D-08AAF439157D}"/>
              </a:ext>
            </a:extLst>
          </p:cNvPr>
          <p:cNvSpPr txBox="1"/>
          <p:nvPr/>
        </p:nvSpPr>
        <p:spPr>
          <a:xfrm>
            <a:off x="6084789" y="3983652"/>
            <a:ext cx="977703" cy="307777"/>
          </a:xfrm>
          <a:prstGeom prst="rect">
            <a:avLst/>
          </a:prstGeom>
          <a:noFill/>
        </p:spPr>
        <p:txBody>
          <a:bodyPr wrap="square" rtlCol="0" anchor="ctr">
            <a:spAutoFit/>
          </a:bodyPr>
          <a:lstStyle/>
          <a:p>
            <a:pPr algn="ctr"/>
            <a:r>
              <a:rPr lang="en-US" altLang="ko-KR" sz="1400" dirty="0"/>
              <a:t>&lt;start&gt;</a:t>
            </a:r>
            <a:endParaRPr lang="ko-KR" altLang="en-US" sz="1400" dirty="0"/>
          </a:p>
        </p:txBody>
      </p:sp>
      <p:cxnSp>
        <p:nvCxnSpPr>
          <p:cNvPr id="66" name="직선 화살표 연결선 65">
            <a:extLst>
              <a:ext uri="{FF2B5EF4-FFF2-40B4-BE49-F238E27FC236}">
                <a16:creationId xmlns:a16="http://schemas.microsoft.com/office/drawing/2014/main" id="{9BF6D0BF-69A6-4725-B60F-2373756804D7}"/>
              </a:ext>
            </a:extLst>
          </p:cNvPr>
          <p:cNvCxnSpPr>
            <a:cxnSpLocks/>
            <a:stCxn id="2" idx="3"/>
            <a:endCxn id="4" idx="1"/>
          </p:cNvCxnSpPr>
          <p:nvPr/>
        </p:nvCxnSpPr>
        <p:spPr>
          <a:xfrm>
            <a:off x="1139363" y="3100875"/>
            <a:ext cx="33049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9" name="직선 화살표 연결선 68">
            <a:extLst>
              <a:ext uri="{FF2B5EF4-FFF2-40B4-BE49-F238E27FC236}">
                <a16:creationId xmlns:a16="http://schemas.microsoft.com/office/drawing/2014/main" id="{57C34650-5A57-4C45-93B9-DE4ABDEB942C}"/>
              </a:ext>
            </a:extLst>
          </p:cNvPr>
          <p:cNvCxnSpPr>
            <a:cxnSpLocks/>
            <a:stCxn id="4" idx="3"/>
            <a:endCxn id="6" idx="1"/>
          </p:cNvCxnSpPr>
          <p:nvPr/>
        </p:nvCxnSpPr>
        <p:spPr>
          <a:xfrm>
            <a:off x="2369856" y="310087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0" name="직선 화살표 연결선 69">
            <a:extLst>
              <a:ext uri="{FF2B5EF4-FFF2-40B4-BE49-F238E27FC236}">
                <a16:creationId xmlns:a16="http://schemas.microsoft.com/office/drawing/2014/main" id="{285B1A90-6EB5-4E78-AF49-A5CE3AE78063}"/>
              </a:ext>
            </a:extLst>
          </p:cNvPr>
          <p:cNvCxnSpPr>
            <a:cxnSpLocks/>
            <a:stCxn id="6" idx="3"/>
            <a:endCxn id="7" idx="1"/>
          </p:cNvCxnSpPr>
          <p:nvPr/>
        </p:nvCxnSpPr>
        <p:spPr>
          <a:xfrm>
            <a:off x="3598274" y="310087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1" name="직선 화살표 연결선 70">
            <a:extLst>
              <a:ext uri="{FF2B5EF4-FFF2-40B4-BE49-F238E27FC236}">
                <a16:creationId xmlns:a16="http://schemas.microsoft.com/office/drawing/2014/main" id="{C046C377-EAAE-4E19-88B4-FCB9AE791C46}"/>
              </a:ext>
            </a:extLst>
          </p:cNvPr>
          <p:cNvCxnSpPr>
            <a:cxnSpLocks/>
            <a:stCxn id="7" idx="3"/>
            <a:endCxn id="15" idx="1"/>
          </p:cNvCxnSpPr>
          <p:nvPr/>
        </p:nvCxnSpPr>
        <p:spPr>
          <a:xfrm>
            <a:off x="4826692" y="3100875"/>
            <a:ext cx="38169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3" name="직선 화살표 연결선 72">
            <a:extLst>
              <a:ext uri="{FF2B5EF4-FFF2-40B4-BE49-F238E27FC236}">
                <a16:creationId xmlns:a16="http://schemas.microsoft.com/office/drawing/2014/main" id="{D8E14284-174B-482E-97A4-EBD188C5B379}"/>
              </a:ext>
            </a:extLst>
          </p:cNvPr>
          <p:cNvCxnSpPr>
            <a:cxnSpLocks/>
            <a:stCxn id="15" idx="3"/>
            <a:endCxn id="14" idx="1"/>
          </p:cNvCxnSpPr>
          <p:nvPr/>
        </p:nvCxnSpPr>
        <p:spPr>
          <a:xfrm>
            <a:off x="5743925" y="3100875"/>
            <a:ext cx="38169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9" name="직선 화살표 연결선 98">
            <a:extLst>
              <a:ext uri="{FF2B5EF4-FFF2-40B4-BE49-F238E27FC236}">
                <a16:creationId xmlns:a16="http://schemas.microsoft.com/office/drawing/2014/main" id="{01930C6D-2CA4-4F9D-8EE9-24BD55C05DD7}"/>
              </a:ext>
            </a:extLst>
          </p:cNvPr>
          <p:cNvCxnSpPr>
            <a:cxnSpLocks/>
            <a:stCxn id="14" idx="0"/>
            <a:endCxn id="102" idx="2"/>
          </p:cNvCxnSpPr>
          <p:nvPr/>
        </p:nvCxnSpPr>
        <p:spPr>
          <a:xfrm flipH="1" flipV="1">
            <a:off x="6573640" y="2122525"/>
            <a:ext cx="1979" cy="5283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FD489A7C-F9E4-4E1C-9E96-92D1D7CD2D45}"/>
              </a:ext>
            </a:extLst>
          </p:cNvPr>
          <p:cNvSpPr txBox="1"/>
          <p:nvPr/>
        </p:nvSpPr>
        <p:spPr>
          <a:xfrm>
            <a:off x="6084788" y="1814748"/>
            <a:ext cx="977703" cy="307777"/>
          </a:xfrm>
          <a:prstGeom prst="rect">
            <a:avLst/>
          </a:prstGeom>
          <a:noFill/>
        </p:spPr>
        <p:txBody>
          <a:bodyPr wrap="square" rtlCol="0" anchor="ctr">
            <a:spAutoFit/>
          </a:bodyPr>
          <a:lstStyle/>
          <a:p>
            <a:pPr algn="ctr"/>
            <a:r>
              <a:rPr lang="en-US" altLang="ko-KR" sz="1400" dirty="0" err="1"/>
              <a:t>ravi</a:t>
            </a:r>
            <a:endParaRPr lang="ko-KR" altLang="en-US" sz="1400" dirty="0"/>
          </a:p>
        </p:txBody>
      </p:sp>
      <p:sp>
        <p:nvSpPr>
          <p:cNvPr id="125" name="TextBox 124">
            <a:extLst>
              <a:ext uri="{FF2B5EF4-FFF2-40B4-BE49-F238E27FC236}">
                <a16:creationId xmlns:a16="http://schemas.microsoft.com/office/drawing/2014/main" id="{43BA0E73-60AF-4CA5-95D1-00E827DD7C15}"/>
              </a:ext>
            </a:extLst>
          </p:cNvPr>
          <p:cNvSpPr txBox="1"/>
          <p:nvPr/>
        </p:nvSpPr>
        <p:spPr>
          <a:xfrm>
            <a:off x="200511" y="1414638"/>
            <a:ext cx="1779938" cy="400110"/>
          </a:xfrm>
          <a:prstGeom prst="rect">
            <a:avLst/>
          </a:prstGeom>
          <a:noFill/>
        </p:spPr>
        <p:txBody>
          <a:bodyPr wrap="square" rtlCol="0">
            <a:spAutoFit/>
          </a:bodyPr>
          <a:lstStyle/>
          <a:p>
            <a:r>
              <a:rPr lang="en-US" altLang="ko-KR" sz="2000" dirty="0"/>
              <a:t>Seq2Seq</a:t>
            </a:r>
            <a:endParaRPr lang="ko-KR" altLang="en-US" sz="2000" dirty="0"/>
          </a:p>
        </p:txBody>
      </p:sp>
      <p:cxnSp>
        <p:nvCxnSpPr>
          <p:cNvPr id="3" name="직선 화살표 연결선 2">
            <a:extLst>
              <a:ext uri="{FF2B5EF4-FFF2-40B4-BE49-F238E27FC236}">
                <a16:creationId xmlns:a16="http://schemas.microsoft.com/office/drawing/2014/main" id="{D4BCE980-C65A-5092-9919-8BA19547179C}"/>
              </a:ext>
            </a:extLst>
          </p:cNvPr>
          <p:cNvCxnSpPr>
            <a:cxnSpLocks/>
            <a:stCxn id="14" idx="3"/>
          </p:cNvCxnSpPr>
          <p:nvPr/>
        </p:nvCxnSpPr>
        <p:spPr>
          <a:xfrm>
            <a:off x="7025619" y="3100875"/>
            <a:ext cx="33144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29" name="그룹 28">
            <a:extLst>
              <a:ext uri="{FF2B5EF4-FFF2-40B4-BE49-F238E27FC236}">
                <a16:creationId xmlns:a16="http://schemas.microsoft.com/office/drawing/2014/main" id="{BD1F1F02-71BF-C81A-9EF9-B7C482A449AB}"/>
              </a:ext>
            </a:extLst>
          </p:cNvPr>
          <p:cNvGrpSpPr/>
          <p:nvPr/>
        </p:nvGrpSpPr>
        <p:grpSpPr>
          <a:xfrm>
            <a:off x="105556" y="1814748"/>
            <a:ext cx="4844047" cy="2930737"/>
            <a:chOff x="105556" y="2133063"/>
            <a:chExt cx="4844047" cy="2612422"/>
          </a:xfrm>
        </p:grpSpPr>
        <p:sp>
          <p:nvSpPr>
            <p:cNvPr id="27" name="사각형: 둥근 모서리 26">
              <a:extLst>
                <a:ext uri="{FF2B5EF4-FFF2-40B4-BE49-F238E27FC236}">
                  <a16:creationId xmlns:a16="http://schemas.microsoft.com/office/drawing/2014/main" id="{76FBC62D-5BFC-6C5B-D605-35916558E380}"/>
                </a:ext>
              </a:extLst>
            </p:cNvPr>
            <p:cNvSpPr/>
            <p:nvPr/>
          </p:nvSpPr>
          <p:spPr>
            <a:xfrm>
              <a:off x="105556" y="2133063"/>
              <a:ext cx="4844047" cy="224309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51F5E21D-120E-B9E4-68F6-F149409E367F}"/>
                </a:ext>
              </a:extLst>
            </p:cNvPr>
            <p:cNvSpPr txBox="1"/>
            <p:nvPr/>
          </p:nvSpPr>
          <p:spPr>
            <a:xfrm>
              <a:off x="1554357" y="4376153"/>
              <a:ext cx="1946444" cy="369332"/>
            </a:xfrm>
            <a:prstGeom prst="rect">
              <a:avLst/>
            </a:prstGeom>
            <a:noFill/>
          </p:spPr>
          <p:txBody>
            <a:bodyPr wrap="square" rtlCol="0" anchor="ctr">
              <a:spAutoFit/>
            </a:bodyPr>
            <a:lstStyle/>
            <a:p>
              <a:pPr algn="ctr"/>
              <a:r>
                <a:rPr lang="en-US" altLang="ko-KR" dirty="0"/>
                <a:t>Encoder</a:t>
              </a:r>
              <a:endParaRPr lang="ko-KR" altLang="en-US" dirty="0"/>
            </a:p>
          </p:txBody>
        </p:sp>
      </p:grpSp>
      <p:sp>
        <p:nvSpPr>
          <p:cNvPr id="31" name="사각형: 둥근 모서리 30">
            <a:extLst>
              <a:ext uri="{FF2B5EF4-FFF2-40B4-BE49-F238E27FC236}">
                <a16:creationId xmlns:a16="http://schemas.microsoft.com/office/drawing/2014/main" id="{016AA426-EB04-ECCD-742D-5AE260095417}"/>
              </a:ext>
            </a:extLst>
          </p:cNvPr>
          <p:cNvSpPr/>
          <p:nvPr/>
        </p:nvSpPr>
        <p:spPr>
          <a:xfrm>
            <a:off x="5880381" y="1814748"/>
            <a:ext cx="6111108" cy="2516403"/>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ln>
                <a:solidFill>
                  <a:schemeClr val="accent6"/>
                </a:solidFill>
              </a:ln>
            </a:endParaRPr>
          </a:p>
        </p:txBody>
      </p:sp>
      <p:sp>
        <p:nvSpPr>
          <p:cNvPr id="32" name="TextBox 31">
            <a:extLst>
              <a:ext uri="{FF2B5EF4-FFF2-40B4-BE49-F238E27FC236}">
                <a16:creationId xmlns:a16="http://schemas.microsoft.com/office/drawing/2014/main" id="{4FF6F7F6-B9E7-00AC-F9CC-A5FDC701CD56}"/>
              </a:ext>
            </a:extLst>
          </p:cNvPr>
          <p:cNvSpPr txBox="1"/>
          <p:nvPr/>
        </p:nvSpPr>
        <p:spPr>
          <a:xfrm>
            <a:off x="7708146" y="4353652"/>
            <a:ext cx="2455577" cy="369332"/>
          </a:xfrm>
          <a:prstGeom prst="rect">
            <a:avLst/>
          </a:prstGeom>
          <a:noFill/>
        </p:spPr>
        <p:txBody>
          <a:bodyPr wrap="square" rtlCol="0" anchor="ctr">
            <a:spAutoFit/>
          </a:bodyPr>
          <a:lstStyle/>
          <a:p>
            <a:pPr algn="ctr"/>
            <a:r>
              <a:rPr lang="en-US" altLang="ko-KR" dirty="0"/>
              <a:t>Decoder</a:t>
            </a:r>
            <a:endParaRPr lang="ko-KR" altLang="en-US" dirty="0"/>
          </a:p>
        </p:txBody>
      </p:sp>
      <p:sp>
        <p:nvSpPr>
          <p:cNvPr id="37" name="TextBox 36">
            <a:extLst>
              <a:ext uri="{FF2B5EF4-FFF2-40B4-BE49-F238E27FC236}">
                <a16:creationId xmlns:a16="http://schemas.microsoft.com/office/drawing/2014/main" id="{6C06CDD6-56FA-0AF4-11FF-BA896B234521}"/>
              </a:ext>
            </a:extLst>
          </p:cNvPr>
          <p:cNvSpPr txBox="1"/>
          <p:nvPr/>
        </p:nvSpPr>
        <p:spPr>
          <a:xfrm>
            <a:off x="4376693" y="0"/>
            <a:ext cx="7796154" cy="400110"/>
          </a:xfrm>
          <a:prstGeom prst="rect">
            <a:avLst/>
          </a:prstGeom>
          <a:noFill/>
        </p:spPr>
        <p:txBody>
          <a:bodyPr wrap="square" rtlCol="0" anchor="ctr">
            <a:spAutoFit/>
          </a:bodyPr>
          <a:lstStyle/>
          <a:p>
            <a:r>
              <a:rPr lang="en-US" altLang="ko-KR" sz="1000" b="0" i="0" dirty="0" err="1">
                <a:solidFill>
                  <a:srgbClr val="222222"/>
                </a:solidFill>
                <a:effectLst/>
                <a:highlight>
                  <a:srgbClr val="FFFFFF"/>
                </a:highlight>
                <a:latin typeface="Arial" panose="020B0604020202020204" pitchFamily="34" charset="0"/>
              </a:rPr>
              <a:t>Sutskever</a:t>
            </a:r>
            <a:r>
              <a:rPr lang="en-US" altLang="ko-KR" sz="1000" b="0" i="0" dirty="0">
                <a:solidFill>
                  <a:srgbClr val="222222"/>
                </a:solidFill>
                <a:effectLst/>
                <a:highlight>
                  <a:srgbClr val="FFFFFF"/>
                </a:highlight>
                <a:latin typeface="Arial" panose="020B0604020202020204" pitchFamily="34" charset="0"/>
              </a:rPr>
              <a:t>, Ilya, Oriol </a:t>
            </a:r>
            <a:r>
              <a:rPr lang="en-US" altLang="ko-KR" sz="1000" b="0" i="0" dirty="0" err="1">
                <a:solidFill>
                  <a:srgbClr val="222222"/>
                </a:solidFill>
                <a:effectLst/>
                <a:highlight>
                  <a:srgbClr val="FFFFFF"/>
                </a:highlight>
                <a:latin typeface="Arial" panose="020B0604020202020204" pitchFamily="34" charset="0"/>
              </a:rPr>
              <a:t>Vinyals</a:t>
            </a:r>
            <a:r>
              <a:rPr lang="en-US" altLang="ko-KR" sz="1000" b="0" i="0" dirty="0">
                <a:solidFill>
                  <a:srgbClr val="222222"/>
                </a:solidFill>
                <a:effectLst/>
                <a:highlight>
                  <a:srgbClr val="FFFFFF"/>
                </a:highlight>
                <a:latin typeface="Arial" panose="020B0604020202020204" pitchFamily="34" charset="0"/>
              </a:rPr>
              <a:t>, and Quoc V. Le. "Sequence to sequence learning with neural networks." </a:t>
            </a:r>
            <a:r>
              <a:rPr lang="en-US" altLang="ko-KR" sz="1000" b="0" i="1" dirty="0">
                <a:solidFill>
                  <a:srgbClr val="222222"/>
                </a:solidFill>
                <a:effectLst/>
                <a:highlight>
                  <a:srgbClr val="FFFFFF"/>
                </a:highlight>
                <a:latin typeface="Arial" panose="020B0604020202020204" pitchFamily="34" charset="0"/>
              </a:rPr>
              <a:t>Advances in neural information processing systems</a:t>
            </a:r>
            <a:r>
              <a:rPr lang="en-US" altLang="ko-KR" sz="1000" b="0" i="0" dirty="0">
                <a:solidFill>
                  <a:srgbClr val="222222"/>
                </a:solidFill>
                <a:effectLst/>
                <a:highlight>
                  <a:srgbClr val="FFFFFF"/>
                </a:highlight>
                <a:latin typeface="Arial" panose="020B0604020202020204" pitchFamily="34" charset="0"/>
              </a:rPr>
              <a:t> 27 (2014).</a:t>
            </a:r>
            <a:endParaRPr lang="ko-KR" altLang="en-US" sz="1000" dirty="0"/>
          </a:p>
        </p:txBody>
      </p:sp>
    </p:spTree>
    <p:extLst>
      <p:ext uri="{BB962C8B-B14F-4D97-AF65-F5344CB8AC3E}">
        <p14:creationId xmlns:p14="http://schemas.microsoft.com/office/powerpoint/2010/main" val="2846195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Background</a:t>
            </a:r>
            <a:endParaRPr lang="ko-KR" altLang="en-US" sz="2400" dirty="0"/>
          </a:p>
        </p:txBody>
      </p:sp>
      <p:sp>
        <p:nvSpPr>
          <p:cNvPr id="2" name="사각형: 둥근 모서리 1">
            <a:extLst>
              <a:ext uri="{FF2B5EF4-FFF2-40B4-BE49-F238E27FC236}">
                <a16:creationId xmlns:a16="http://schemas.microsoft.com/office/drawing/2014/main" id="{3F0ABBEA-CBA6-4679-8BB0-46AF09DE45C8}"/>
              </a:ext>
            </a:extLst>
          </p:cNvPr>
          <p:cNvSpPr/>
          <p:nvPr/>
        </p:nvSpPr>
        <p:spPr>
          <a:xfrm>
            <a:off x="239363" y="26508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4" name="사각형: 둥근 모서리 3">
            <a:extLst>
              <a:ext uri="{FF2B5EF4-FFF2-40B4-BE49-F238E27FC236}">
                <a16:creationId xmlns:a16="http://schemas.microsoft.com/office/drawing/2014/main" id="{5CA83747-A320-48CF-BF47-3B9AF0B7BCAE}"/>
              </a:ext>
            </a:extLst>
          </p:cNvPr>
          <p:cNvSpPr/>
          <p:nvPr/>
        </p:nvSpPr>
        <p:spPr>
          <a:xfrm>
            <a:off x="1469856" y="26508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6" name="사각형: 둥근 모서리 5">
            <a:extLst>
              <a:ext uri="{FF2B5EF4-FFF2-40B4-BE49-F238E27FC236}">
                <a16:creationId xmlns:a16="http://schemas.microsoft.com/office/drawing/2014/main" id="{D3D932E5-9F9A-490A-9355-DA1970117DE9}"/>
              </a:ext>
            </a:extLst>
          </p:cNvPr>
          <p:cNvSpPr/>
          <p:nvPr/>
        </p:nvSpPr>
        <p:spPr>
          <a:xfrm>
            <a:off x="2698274" y="26508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7" name="사각형: 둥근 모서리 6">
            <a:extLst>
              <a:ext uri="{FF2B5EF4-FFF2-40B4-BE49-F238E27FC236}">
                <a16:creationId xmlns:a16="http://schemas.microsoft.com/office/drawing/2014/main" id="{B205C303-D1E8-4938-B3FE-D0342D0C8185}"/>
              </a:ext>
            </a:extLst>
          </p:cNvPr>
          <p:cNvSpPr/>
          <p:nvPr/>
        </p:nvSpPr>
        <p:spPr>
          <a:xfrm>
            <a:off x="3926692" y="26508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8" name="사각형: 둥근 모서리 7">
            <a:extLst>
              <a:ext uri="{FF2B5EF4-FFF2-40B4-BE49-F238E27FC236}">
                <a16:creationId xmlns:a16="http://schemas.microsoft.com/office/drawing/2014/main" id="{EB5B54AE-DADA-41DA-B0FC-89D346762853}"/>
              </a:ext>
            </a:extLst>
          </p:cNvPr>
          <p:cNvSpPr/>
          <p:nvPr/>
        </p:nvSpPr>
        <p:spPr>
          <a:xfrm>
            <a:off x="7357063" y="2650875"/>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14" name="사각형: 둥근 모서리 13">
            <a:extLst>
              <a:ext uri="{FF2B5EF4-FFF2-40B4-BE49-F238E27FC236}">
                <a16:creationId xmlns:a16="http://schemas.microsoft.com/office/drawing/2014/main" id="{6EEB47B4-F012-475C-8A68-CC02C58A15CB}"/>
              </a:ext>
            </a:extLst>
          </p:cNvPr>
          <p:cNvSpPr/>
          <p:nvPr/>
        </p:nvSpPr>
        <p:spPr>
          <a:xfrm>
            <a:off x="6125619" y="2650875"/>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15" name="직사각형 14">
            <a:extLst>
              <a:ext uri="{FF2B5EF4-FFF2-40B4-BE49-F238E27FC236}">
                <a16:creationId xmlns:a16="http://schemas.microsoft.com/office/drawing/2014/main" id="{A0209C30-28FB-4AFB-99F1-F2AF48AD74FD}"/>
              </a:ext>
            </a:extLst>
          </p:cNvPr>
          <p:cNvSpPr/>
          <p:nvPr/>
        </p:nvSpPr>
        <p:spPr>
          <a:xfrm>
            <a:off x="5208385" y="2323041"/>
            <a:ext cx="535540" cy="1555668"/>
          </a:xfrm>
          <a:prstGeom prst="rect">
            <a:avLst/>
          </a:prstGeom>
        </p:spPr>
        <p:style>
          <a:lnRef idx="3">
            <a:schemeClr val="lt1"/>
          </a:lnRef>
          <a:fillRef idx="1">
            <a:schemeClr val="accent1"/>
          </a:fillRef>
          <a:effectRef idx="1">
            <a:schemeClr val="accent1"/>
          </a:effectRef>
          <a:fontRef idx="minor">
            <a:schemeClr val="lt1"/>
          </a:fontRef>
        </p:style>
        <p:txBody>
          <a:bodyPr vert="eaVert" rtlCol="0" anchor="ctr"/>
          <a:lstStyle/>
          <a:p>
            <a:pPr algn="ctr"/>
            <a:r>
              <a:rPr lang="en-US" altLang="ko-KR" dirty="0"/>
              <a:t>Context</a:t>
            </a:r>
            <a:endParaRPr lang="ko-KR" altLang="en-US" dirty="0"/>
          </a:p>
        </p:txBody>
      </p:sp>
      <p:cxnSp>
        <p:nvCxnSpPr>
          <p:cNvPr id="16" name="직선 화살표 연결선 15">
            <a:extLst>
              <a:ext uri="{FF2B5EF4-FFF2-40B4-BE49-F238E27FC236}">
                <a16:creationId xmlns:a16="http://schemas.microsoft.com/office/drawing/2014/main" id="{B8E2D0BB-0649-4414-A4D0-6B08BF368C44}"/>
              </a:ext>
            </a:extLst>
          </p:cNvPr>
          <p:cNvCxnSpPr>
            <a:cxnSpLocks/>
            <a:stCxn id="24" idx="0"/>
            <a:endCxn id="2" idx="2"/>
          </p:cNvCxnSpPr>
          <p:nvPr/>
        </p:nvCxnSpPr>
        <p:spPr>
          <a:xfrm flipV="1">
            <a:off x="689363" y="3550875"/>
            <a:ext cx="0"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8B6F0A3-4E94-4B5F-9B16-E3F8FCFAB071}"/>
              </a:ext>
            </a:extLst>
          </p:cNvPr>
          <p:cNvSpPr txBox="1"/>
          <p:nvPr/>
        </p:nvSpPr>
        <p:spPr>
          <a:xfrm>
            <a:off x="200511" y="3983652"/>
            <a:ext cx="977703" cy="307777"/>
          </a:xfrm>
          <a:prstGeom prst="rect">
            <a:avLst/>
          </a:prstGeom>
          <a:noFill/>
        </p:spPr>
        <p:txBody>
          <a:bodyPr wrap="square" rtlCol="0" anchor="ctr">
            <a:spAutoFit/>
          </a:bodyPr>
          <a:lstStyle/>
          <a:p>
            <a:pPr algn="ctr"/>
            <a:r>
              <a:rPr lang="en-US" altLang="ko-KR" sz="1400" dirty="0"/>
              <a:t>nice</a:t>
            </a:r>
            <a:endParaRPr lang="ko-KR" altLang="en-US" sz="1400" dirty="0"/>
          </a:p>
        </p:txBody>
      </p:sp>
      <p:cxnSp>
        <p:nvCxnSpPr>
          <p:cNvPr id="42" name="직선 화살표 연결선 41">
            <a:extLst>
              <a:ext uri="{FF2B5EF4-FFF2-40B4-BE49-F238E27FC236}">
                <a16:creationId xmlns:a16="http://schemas.microsoft.com/office/drawing/2014/main" id="{AF1E5C18-14ED-4610-89A2-96BA602B1FA1}"/>
              </a:ext>
            </a:extLst>
          </p:cNvPr>
          <p:cNvCxnSpPr>
            <a:cxnSpLocks/>
            <a:stCxn id="43" idx="0"/>
            <a:endCxn id="4" idx="2"/>
          </p:cNvCxnSpPr>
          <p:nvPr/>
        </p:nvCxnSpPr>
        <p:spPr>
          <a:xfrm flipH="1" flipV="1">
            <a:off x="1919856" y="3550875"/>
            <a:ext cx="6143"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05A4D018-9499-437A-9A12-4AB3CB761E32}"/>
              </a:ext>
            </a:extLst>
          </p:cNvPr>
          <p:cNvSpPr txBox="1"/>
          <p:nvPr/>
        </p:nvSpPr>
        <p:spPr>
          <a:xfrm>
            <a:off x="1437147" y="3983652"/>
            <a:ext cx="977703" cy="307777"/>
          </a:xfrm>
          <a:prstGeom prst="rect">
            <a:avLst/>
          </a:prstGeom>
          <a:noFill/>
        </p:spPr>
        <p:txBody>
          <a:bodyPr wrap="square" rtlCol="0" anchor="ctr">
            <a:spAutoFit/>
          </a:bodyPr>
          <a:lstStyle/>
          <a:p>
            <a:pPr algn="ctr"/>
            <a:r>
              <a:rPr lang="en-US" altLang="ko-KR" sz="1400" dirty="0"/>
              <a:t>to</a:t>
            </a:r>
          </a:p>
        </p:txBody>
      </p:sp>
      <p:cxnSp>
        <p:nvCxnSpPr>
          <p:cNvPr id="45" name="직선 화살표 연결선 44">
            <a:extLst>
              <a:ext uri="{FF2B5EF4-FFF2-40B4-BE49-F238E27FC236}">
                <a16:creationId xmlns:a16="http://schemas.microsoft.com/office/drawing/2014/main" id="{8212594F-E267-47D3-91FD-F00AC0D474E1}"/>
              </a:ext>
            </a:extLst>
          </p:cNvPr>
          <p:cNvCxnSpPr>
            <a:cxnSpLocks/>
            <a:stCxn id="46" idx="0"/>
            <a:endCxn id="6" idx="2"/>
          </p:cNvCxnSpPr>
          <p:nvPr/>
        </p:nvCxnSpPr>
        <p:spPr>
          <a:xfrm flipV="1">
            <a:off x="3145249" y="3550875"/>
            <a:ext cx="3025"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885B05CE-67F3-47FD-8ABF-C2B32E2FE89E}"/>
              </a:ext>
            </a:extLst>
          </p:cNvPr>
          <p:cNvSpPr txBox="1"/>
          <p:nvPr/>
        </p:nvSpPr>
        <p:spPr>
          <a:xfrm>
            <a:off x="2656397" y="3983652"/>
            <a:ext cx="977703" cy="307777"/>
          </a:xfrm>
          <a:prstGeom prst="rect">
            <a:avLst/>
          </a:prstGeom>
          <a:noFill/>
        </p:spPr>
        <p:txBody>
          <a:bodyPr wrap="square" rtlCol="0" anchor="ctr">
            <a:spAutoFit/>
          </a:bodyPr>
          <a:lstStyle/>
          <a:p>
            <a:pPr algn="ctr"/>
            <a:r>
              <a:rPr lang="en-US" altLang="ko-KR" sz="1400" dirty="0"/>
              <a:t>meet</a:t>
            </a:r>
            <a:endParaRPr lang="ko-KR" altLang="en-US" sz="1400" dirty="0"/>
          </a:p>
        </p:txBody>
      </p:sp>
      <p:cxnSp>
        <p:nvCxnSpPr>
          <p:cNvPr id="48" name="직선 화살표 연결선 47">
            <a:extLst>
              <a:ext uri="{FF2B5EF4-FFF2-40B4-BE49-F238E27FC236}">
                <a16:creationId xmlns:a16="http://schemas.microsoft.com/office/drawing/2014/main" id="{52BA0547-426A-4DAD-BE52-708D6CB02ED0}"/>
              </a:ext>
            </a:extLst>
          </p:cNvPr>
          <p:cNvCxnSpPr>
            <a:cxnSpLocks/>
            <a:stCxn id="49" idx="0"/>
            <a:endCxn id="7" idx="2"/>
          </p:cNvCxnSpPr>
          <p:nvPr/>
        </p:nvCxnSpPr>
        <p:spPr>
          <a:xfrm flipH="1" flipV="1">
            <a:off x="4376692" y="3550875"/>
            <a:ext cx="1976"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B9D70812-ADA1-44D5-9A64-16E5560FCC70}"/>
              </a:ext>
            </a:extLst>
          </p:cNvPr>
          <p:cNvSpPr txBox="1"/>
          <p:nvPr/>
        </p:nvSpPr>
        <p:spPr>
          <a:xfrm>
            <a:off x="3889816" y="3983652"/>
            <a:ext cx="977703" cy="307777"/>
          </a:xfrm>
          <a:prstGeom prst="rect">
            <a:avLst/>
          </a:prstGeom>
          <a:noFill/>
        </p:spPr>
        <p:txBody>
          <a:bodyPr wrap="square" rtlCol="0" anchor="ctr">
            <a:spAutoFit/>
          </a:bodyPr>
          <a:lstStyle/>
          <a:p>
            <a:pPr algn="ctr"/>
            <a:r>
              <a:rPr lang="en-US" altLang="ko-KR" sz="1400" dirty="0"/>
              <a:t>you</a:t>
            </a:r>
            <a:endParaRPr lang="ko-KR" altLang="en-US" sz="1400" dirty="0"/>
          </a:p>
        </p:txBody>
      </p:sp>
      <p:cxnSp>
        <p:nvCxnSpPr>
          <p:cNvPr id="51" name="직선 화살표 연결선 50">
            <a:extLst>
              <a:ext uri="{FF2B5EF4-FFF2-40B4-BE49-F238E27FC236}">
                <a16:creationId xmlns:a16="http://schemas.microsoft.com/office/drawing/2014/main" id="{0E545C83-32FC-42E8-8366-EA9EF53EEF79}"/>
              </a:ext>
            </a:extLst>
          </p:cNvPr>
          <p:cNvCxnSpPr>
            <a:cxnSpLocks/>
            <a:stCxn id="52" idx="0"/>
            <a:endCxn id="14" idx="2"/>
          </p:cNvCxnSpPr>
          <p:nvPr/>
        </p:nvCxnSpPr>
        <p:spPr>
          <a:xfrm flipV="1">
            <a:off x="6573641" y="3550875"/>
            <a:ext cx="1978"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E14811F3-D36A-4B79-A23D-08AAF439157D}"/>
              </a:ext>
            </a:extLst>
          </p:cNvPr>
          <p:cNvSpPr txBox="1"/>
          <p:nvPr/>
        </p:nvSpPr>
        <p:spPr>
          <a:xfrm>
            <a:off x="6084789" y="3983652"/>
            <a:ext cx="977703" cy="307777"/>
          </a:xfrm>
          <a:prstGeom prst="rect">
            <a:avLst/>
          </a:prstGeom>
          <a:noFill/>
        </p:spPr>
        <p:txBody>
          <a:bodyPr wrap="square" rtlCol="0" anchor="ctr">
            <a:spAutoFit/>
          </a:bodyPr>
          <a:lstStyle/>
          <a:p>
            <a:pPr algn="ctr"/>
            <a:r>
              <a:rPr lang="en-US" altLang="ko-KR" sz="1400" dirty="0"/>
              <a:t>&lt;start&gt;</a:t>
            </a:r>
            <a:endParaRPr lang="ko-KR" altLang="en-US" sz="1400" dirty="0"/>
          </a:p>
        </p:txBody>
      </p:sp>
      <p:cxnSp>
        <p:nvCxnSpPr>
          <p:cNvPr id="54" name="직선 화살표 연결선 53">
            <a:extLst>
              <a:ext uri="{FF2B5EF4-FFF2-40B4-BE49-F238E27FC236}">
                <a16:creationId xmlns:a16="http://schemas.microsoft.com/office/drawing/2014/main" id="{B92A82F2-BE0D-4683-855E-3BD95F1CF568}"/>
              </a:ext>
            </a:extLst>
          </p:cNvPr>
          <p:cNvCxnSpPr>
            <a:cxnSpLocks/>
            <a:stCxn id="55" idx="0"/>
            <a:endCxn id="8" idx="2"/>
          </p:cNvCxnSpPr>
          <p:nvPr/>
        </p:nvCxnSpPr>
        <p:spPr>
          <a:xfrm flipV="1">
            <a:off x="7803991" y="3550875"/>
            <a:ext cx="3072"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FB613251-A34A-4F8A-B0C6-C420D9D8FE9B}"/>
              </a:ext>
            </a:extLst>
          </p:cNvPr>
          <p:cNvSpPr txBox="1"/>
          <p:nvPr/>
        </p:nvSpPr>
        <p:spPr>
          <a:xfrm>
            <a:off x="7315139" y="3983652"/>
            <a:ext cx="977703" cy="307777"/>
          </a:xfrm>
          <a:prstGeom prst="rect">
            <a:avLst/>
          </a:prstGeom>
          <a:noFill/>
        </p:spPr>
        <p:txBody>
          <a:bodyPr wrap="square" rtlCol="0" anchor="ctr">
            <a:spAutoFit/>
          </a:bodyPr>
          <a:lstStyle/>
          <a:p>
            <a:pPr algn="ctr"/>
            <a:r>
              <a:rPr lang="en-US" altLang="ko-KR" sz="1400" dirty="0" err="1"/>
              <a:t>ravi</a:t>
            </a:r>
            <a:endParaRPr lang="ko-KR" altLang="en-US" sz="1400" dirty="0"/>
          </a:p>
        </p:txBody>
      </p:sp>
      <p:cxnSp>
        <p:nvCxnSpPr>
          <p:cNvPr id="66" name="직선 화살표 연결선 65">
            <a:extLst>
              <a:ext uri="{FF2B5EF4-FFF2-40B4-BE49-F238E27FC236}">
                <a16:creationId xmlns:a16="http://schemas.microsoft.com/office/drawing/2014/main" id="{9BF6D0BF-69A6-4725-B60F-2373756804D7}"/>
              </a:ext>
            </a:extLst>
          </p:cNvPr>
          <p:cNvCxnSpPr>
            <a:cxnSpLocks/>
            <a:stCxn id="2" idx="3"/>
            <a:endCxn id="4" idx="1"/>
          </p:cNvCxnSpPr>
          <p:nvPr/>
        </p:nvCxnSpPr>
        <p:spPr>
          <a:xfrm>
            <a:off x="1139363" y="3100875"/>
            <a:ext cx="33049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9" name="직선 화살표 연결선 68">
            <a:extLst>
              <a:ext uri="{FF2B5EF4-FFF2-40B4-BE49-F238E27FC236}">
                <a16:creationId xmlns:a16="http://schemas.microsoft.com/office/drawing/2014/main" id="{57C34650-5A57-4C45-93B9-DE4ABDEB942C}"/>
              </a:ext>
            </a:extLst>
          </p:cNvPr>
          <p:cNvCxnSpPr>
            <a:cxnSpLocks/>
            <a:stCxn id="4" idx="3"/>
            <a:endCxn id="6" idx="1"/>
          </p:cNvCxnSpPr>
          <p:nvPr/>
        </p:nvCxnSpPr>
        <p:spPr>
          <a:xfrm>
            <a:off x="2369856" y="310087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0" name="직선 화살표 연결선 69">
            <a:extLst>
              <a:ext uri="{FF2B5EF4-FFF2-40B4-BE49-F238E27FC236}">
                <a16:creationId xmlns:a16="http://schemas.microsoft.com/office/drawing/2014/main" id="{285B1A90-6EB5-4E78-AF49-A5CE3AE78063}"/>
              </a:ext>
            </a:extLst>
          </p:cNvPr>
          <p:cNvCxnSpPr>
            <a:cxnSpLocks/>
            <a:stCxn id="6" idx="3"/>
            <a:endCxn id="7" idx="1"/>
          </p:cNvCxnSpPr>
          <p:nvPr/>
        </p:nvCxnSpPr>
        <p:spPr>
          <a:xfrm>
            <a:off x="3598274" y="310087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1" name="직선 화살표 연결선 70">
            <a:extLst>
              <a:ext uri="{FF2B5EF4-FFF2-40B4-BE49-F238E27FC236}">
                <a16:creationId xmlns:a16="http://schemas.microsoft.com/office/drawing/2014/main" id="{C046C377-EAAE-4E19-88B4-FCB9AE791C46}"/>
              </a:ext>
            </a:extLst>
          </p:cNvPr>
          <p:cNvCxnSpPr>
            <a:cxnSpLocks/>
            <a:stCxn id="7" idx="3"/>
            <a:endCxn id="15" idx="1"/>
          </p:cNvCxnSpPr>
          <p:nvPr/>
        </p:nvCxnSpPr>
        <p:spPr>
          <a:xfrm>
            <a:off x="4826692" y="3100875"/>
            <a:ext cx="38169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3" name="직선 화살표 연결선 72">
            <a:extLst>
              <a:ext uri="{FF2B5EF4-FFF2-40B4-BE49-F238E27FC236}">
                <a16:creationId xmlns:a16="http://schemas.microsoft.com/office/drawing/2014/main" id="{D8E14284-174B-482E-97A4-EBD188C5B379}"/>
              </a:ext>
            </a:extLst>
          </p:cNvPr>
          <p:cNvCxnSpPr>
            <a:cxnSpLocks/>
            <a:stCxn id="15" idx="3"/>
            <a:endCxn id="14" idx="1"/>
          </p:cNvCxnSpPr>
          <p:nvPr/>
        </p:nvCxnSpPr>
        <p:spPr>
          <a:xfrm>
            <a:off x="5743925" y="3100875"/>
            <a:ext cx="38169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9" name="직선 화살표 연결선 98">
            <a:extLst>
              <a:ext uri="{FF2B5EF4-FFF2-40B4-BE49-F238E27FC236}">
                <a16:creationId xmlns:a16="http://schemas.microsoft.com/office/drawing/2014/main" id="{01930C6D-2CA4-4F9D-8EE9-24BD55C05DD7}"/>
              </a:ext>
            </a:extLst>
          </p:cNvPr>
          <p:cNvCxnSpPr>
            <a:cxnSpLocks/>
            <a:stCxn id="14" idx="0"/>
            <a:endCxn id="102" idx="2"/>
          </p:cNvCxnSpPr>
          <p:nvPr/>
        </p:nvCxnSpPr>
        <p:spPr>
          <a:xfrm flipH="1" flipV="1">
            <a:off x="6573640" y="2122525"/>
            <a:ext cx="1979" cy="5283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FD489A7C-F9E4-4E1C-9E96-92D1D7CD2D45}"/>
              </a:ext>
            </a:extLst>
          </p:cNvPr>
          <p:cNvSpPr txBox="1"/>
          <p:nvPr/>
        </p:nvSpPr>
        <p:spPr>
          <a:xfrm>
            <a:off x="6084788" y="1814748"/>
            <a:ext cx="977703" cy="307777"/>
          </a:xfrm>
          <a:prstGeom prst="rect">
            <a:avLst/>
          </a:prstGeom>
          <a:noFill/>
        </p:spPr>
        <p:txBody>
          <a:bodyPr wrap="square" rtlCol="0" anchor="ctr">
            <a:spAutoFit/>
          </a:bodyPr>
          <a:lstStyle/>
          <a:p>
            <a:pPr algn="ctr"/>
            <a:r>
              <a:rPr lang="en-US" altLang="ko-KR" sz="1400" dirty="0" err="1"/>
              <a:t>ravi</a:t>
            </a:r>
            <a:endParaRPr lang="ko-KR" altLang="en-US" sz="1400" dirty="0"/>
          </a:p>
        </p:txBody>
      </p:sp>
      <p:cxnSp>
        <p:nvCxnSpPr>
          <p:cNvPr id="104" name="직선 화살표 연결선 103">
            <a:extLst>
              <a:ext uri="{FF2B5EF4-FFF2-40B4-BE49-F238E27FC236}">
                <a16:creationId xmlns:a16="http://schemas.microsoft.com/office/drawing/2014/main" id="{2CA1A599-D293-49DA-88EF-7459EFE15594}"/>
              </a:ext>
            </a:extLst>
          </p:cNvPr>
          <p:cNvCxnSpPr>
            <a:cxnSpLocks/>
            <a:stCxn id="8" idx="0"/>
            <a:endCxn id="105" idx="2"/>
          </p:cNvCxnSpPr>
          <p:nvPr/>
        </p:nvCxnSpPr>
        <p:spPr>
          <a:xfrm flipH="1" flipV="1">
            <a:off x="7803991" y="2096988"/>
            <a:ext cx="3072" cy="55388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5" name="TextBox 104">
            <a:extLst>
              <a:ext uri="{FF2B5EF4-FFF2-40B4-BE49-F238E27FC236}">
                <a16:creationId xmlns:a16="http://schemas.microsoft.com/office/drawing/2014/main" id="{82C67F6F-43E5-4AD6-AA29-53EB8B58EE74}"/>
              </a:ext>
            </a:extLst>
          </p:cNvPr>
          <p:cNvSpPr txBox="1"/>
          <p:nvPr/>
        </p:nvSpPr>
        <p:spPr>
          <a:xfrm>
            <a:off x="7315139" y="1789211"/>
            <a:ext cx="977703" cy="307777"/>
          </a:xfrm>
          <a:prstGeom prst="rect">
            <a:avLst/>
          </a:prstGeom>
          <a:noFill/>
        </p:spPr>
        <p:txBody>
          <a:bodyPr wrap="square" rtlCol="0" anchor="ctr">
            <a:spAutoFit/>
          </a:bodyPr>
          <a:lstStyle/>
          <a:p>
            <a:pPr algn="ctr"/>
            <a:r>
              <a:rPr lang="en-US" altLang="ko-KR" sz="1400" dirty="0"/>
              <a:t>de</a:t>
            </a:r>
            <a:endParaRPr lang="ko-KR" altLang="en-US" sz="1400" dirty="0"/>
          </a:p>
        </p:txBody>
      </p:sp>
      <p:sp>
        <p:nvSpPr>
          <p:cNvPr id="125" name="TextBox 124">
            <a:extLst>
              <a:ext uri="{FF2B5EF4-FFF2-40B4-BE49-F238E27FC236}">
                <a16:creationId xmlns:a16="http://schemas.microsoft.com/office/drawing/2014/main" id="{43BA0E73-60AF-4CA5-95D1-00E827DD7C15}"/>
              </a:ext>
            </a:extLst>
          </p:cNvPr>
          <p:cNvSpPr txBox="1"/>
          <p:nvPr/>
        </p:nvSpPr>
        <p:spPr>
          <a:xfrm>
            <a:off x="200511" y="1414638"/>
            <a:ext cx="1779938" cy="400110"/>
          </a:xfrm>
          <a:prstGeom prst="rect">
            <a:avLst/>
          </a:prstGeom>
          <a:noFill/>
        </p:spPr>
        <p:txBody>
          <a:bodyPr wrap="square" rtlCol="0">
            <a:spAutoFit/>
          </a:bodyPr>
          <a:lstStyle/>
          <a:p>
            <a:r>
              <a:rPr lang="en-US" altLang="ko-KR" sz="2000" dirty="0"/>
              <a:t>Seq2Seq</a:t>
            </a:r>
            <a:endParaRPr lang="ko-KR" altLang="en-US" sz="2000" dirty="0"/>
          </a:p>
        </p:txBody>
      </p:sp>
      <p:cxnSp>
        <p:nvCxnSpPr>
          <p:cNvPr id="3" name="직선 화살표 연결선 2">
            <a:extLst>
              <a:ext uri="{FF2B5EF4-FFF2-40B4-BE49-F238E27FC236}">
                <a16:creationId xmlns:a16="http://schemas.microsoft.com/office/drawing/2014/main" id="{D4BCE980-C65A-5092-9919-8BA19547179C}"/>
              </a:ext>
            </a:extLst>
          </p:cNvPr>
          <p:cNvCxnSpPr>
            <a:cxnSpLocks/>
            <a:stCxn id="14" idx="3"/>
            <a:endCxn id="8" idx="1"/>
          </p:cNvCxnSpPr>
          <p:nvPr/>
        </p:nvCxnSpPr>
        <p:spPr>
          <a:xfrm>
            <a:off x="7025619" y="3100875"/>
            <a:ext cx="33144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직선 화살표 연결선 16">
            <a:extLst>
              <a:ext uri="{FF2B5EF4-FFF2-40B4-BE49-F238E27FC236}">
                <a16:creationId xmlns:a16="http://schemas.microsoft.com/office/drawing/2014/main" id="{36D4E707-BDB8-1CE3-BD16-9A04304564DC}"/>
              </a:ext>
            </a:extLst>
          </p:cNvPr>
          <p:cNvCxnSpPr>
            <a:cxnSpLocks/>
            <a:stCxn id="8" idx="3"/>
          </p:cNvCxnSpPr>
          <p:nvPr/>
        </p:nvCxnSpPr>
        <p:spPr>
          <a:xfrm>
            <a:off x="8257063" y="310087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7" name="사각형: 둥근 모서리 26">
            <a:extLst>
              <a:ext uri="{FF2B5EF4-FFF2-40B4-BE49-F238E27FC236}">
                <a16:creationId xmlns:a16="http://schemas.microsoft.com/office/drawing/2014/main" id="{76FBC62D-5BFC-6C5B-D605-35916558E380}"/>
              </a:ext>
            </a:extLst>
          </p:cNvPr>
          <p:cNvSpPr/>
          <p:nvPr/>
        </p:nvSpPr>
        <p:spPr>
          <a:xfrm>
            <a:off x="105556" y="1814748"/>
            <a:ext cx="4844047" cy="2516403"/>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51F5E21D-120E-B9E4-68F6-F149409E367F}"/>
              </a:ext>
            </a:extLst>
          </p:cNvPr>
          <p:cNvSpPr txBox="1"/>
          <p:nvPr/>
        </p:nvSpPr>
        <p:spPr>
          <a:xfrm>
            <a:off x="1554357" y="4331151"/>
            <a:ext cx="1946444" cy="414334"/>
          </a:xfrm>
          <a:prstGeom prst="rect">
            <a:avLst/>
          </a:prstGeom>
          <a:noFill/>
        </p:spPr>
        <p:txBody>
          <a:bodyPr wrap="square" rtlCol="0" anchor="ctr">
            <a:spAutoFit/>
          </a:bodyPr>
          <a:lstStyle/>
          <a:p>
            <a:pPr algn="ctr"/>
            <a:r>
              <a:rPr lang="en-US" altLang="ko-KR" dirty="0"/>
              <a:t>Encoder</a:t>
            </a:r>
            <a:endParaRPr lang="ko-KR" altLang="en-US" dirty="0"/>
          </a:p>
        </p:txBody>
      </p:sp>
      <p:sp>
        <p:nvSpPr>
          <p:cNvPr id="31" name="사각형: 둥근 모서리 30">
            <a:extLst>
              <a:ext uri="{FF2B5EF4-FFF2-40B4-BE49-F238E27FC236}">
                <a16:creationId xmlns:a16="http://schemas.microsoft.com/office/drawing/2014/main" id="{016AA426-EB04-ECCD-742D-5AE260095417}"/>
              </a:ext>
            </a:extLst>
          </p:cNvPr>
          <p:cNvSpPr/>
          <p:nvPr/>
        </p:nvSpPr>
        <p:spPr>
          <a:xfrm>
            <a:off x="5880381" y="1814748"/>
            <a:ext cx="6111108" cy="2516403"/>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ln>
                <a:solidFill>
                  <a:schemeClr val="accent6"/>
                </a:solidFill>
              </a:ln>
            </a:endParaRPr>
          </a:p>
        </p:txBody>
      </p:sp>
      <p:sp>
        <p:nvSpPr>
          <p:cNvPr id="32" name="TextBox 31">
            <a:extLst>
              <a:ext uri="{FF2B5EF4-FFF2-40B4-BE49-F238E27FC236}">
                <a16:creationId xmlns:a16="http://schemas.microsoft.com/office/drawing/2014/main" id="{4FF6F7F6-B9E7-00AC-F9CC-A5FDC701CD56}"/>
              </a:ext>
            </a:extLst>
          </p:cNvPr>
          <p:cNvSpPr txBox="1"/>
          <p:nvPr/>
        </p:nvSpPr>
        <p:spPr>
          <a:xfrm>
            <a:off x="7708146" y="4353652"/>
            <a:ext cx="2455577" cy="369332"/>
          </a:xfrm>
          <a:prstGeom prst="rect">
            <a:avLst/>
          </a:prstGeom>
          <a:noFill/>
        </p:spPr>
        <p:txBody>
          <a:bodyPr wrap="square" rtlCol="0" anchor="ctr">
            <a:spAutoFit/>
          </a:bodyPr>
          <a:lstStyle/>
          <a:p>
            <a:pPr algn="ctr"/>
            <a:r>
              <a:rPr lang="en-US" altLang="ko-KR" dirty="0"/>
              <a:t>Decoder</a:t>
            </a:r>
            <a:endParaRPr lang="ko-KR" altLang="en-US" dirty="0"/>
          </a:p>
        </p:txBody>
      </p:sp>
      <p:sp>
        <p:nvSpPr>
          <p:cNvPr id="37" name="TextBox 36">
            <a:extLst>
              <a:ext uri="{FF2B5EF4-FFF2-40B4-BE49-F238E27FC236}">
                <a16:creationId xmlns:a16="http://schemas.microsoft.com/office/drawing/2014/main" id="{6C06CDD6-56FA-0AF4-11FF-BA896B234521}"/>
              </a:ext>
            </a:extLst>
          </p:cNvPr>
          <p:cNvSpPr txBox="1"/>
          <p:nvPr/>
        </p:nvSpPr>
        <p:spPr>
          <a:xfrm>
            <a:off x="4376693" y="0"/>
            <a:ext cx="7796154" cy="400110"/>
          </a:xfrm>
          <a:prstGeom prst="rect">
            <a:avLst/>
          </a:prstGeom>
          <a:noFill/>
        </p:spPr>
        <p:txBody>
          <a:bodyPr wrap="square" rtlCol="0" anchor="ctr">
            <a:spAutoFit/>
          </a:bodyPr>
          <a:lstStyle/>
          <a:p>
            <a:r>
              <a:rPr lang="en-US" altLang="ko-KR" sz="1000" b="0" i="0" dirty="0" err="1">
                <a:solidFill>
                  <a:srgbClr val="222222"/>
                </a:solidFill>
                <a:effectLst/>
                <a:highlight>
                  <a:srgbClr val="FFFFFF"/>
                </a:highlight>
                <a:latin typeface="Arial" panose="020B0604020202020204" pitchFamily="34" charset="0"/>
              </a:rPr>
              <a:t>Sutskever</a:t>
            </a:r>
            <a:r>
              <a:rPr lang="en-US" altLang="ko-KR" sz="1000" b="0" i="0" dirty="0">
                <a:solidFill>
                  <a:srgbClr val="222222"/>
                </a:solidFill>
                <a:effectLst/>
                <a:highlight>
                  <a:srgbClr val="FFFFFF"/>
                </a:highlight>
                <a:latin typeface="Arial" panose="020B0604020202020204" pitchFamily="34" charset="0"/>
              </a:rPr>
              <a:t>, Ilya, Oriol </a:t>
            </a:r>
            <a:r>
              <a:rPr lang="en-US" altLang="ko-KR" sz="1000" b="0" i="0" dirty="0" err="1">
                <a:solidFill>
                  <a:srgbClr val="222222"/>
                </a:solidFill>
                <a:effectLst/>
                <a:highlight>
                  <a:srgbClr val="FFFFFF"/>
                </a:highlight>
                <a:latin typeface="Arial" panose="020B0604020202020204" pitchFamily="34" charset="0"/>
              </a:rPr>
              <a:t>Vinyals</a:t>
            </a:r>
            <a:r>
              <a:rPr lang="en-US" altLang="ko-KR" sz="1000" b="0" i="0" dirty="0">
                <a:solidFill>
                  <a:srgbClr val="222222"/>
                </a:solidFill>
                <a:effectLst/>
                <a:highlight>
                  <a:srgbClr val="FFFFFF"/>
                </a:highlight>
                <a:latin typeface="Arial" panose="020B0604020202020204" pitchFamily="34" charset="0"/>
              </a:rPr>
              <a:t>, and Quoc V. Le. "Sequence to sequence learning with neural networks." </a:t>
            </a:r>
            <a:r>
              <a:rPr lang="en-US" altLang="ko-KR" sz="1000" b="0" i="1" dirty="0">
                <a:solidFill>
                  <a:srgbClr val="222222"/>
                </a:solidFill>
                <a:effectLst/>
                <a:highlight>
                  <a:srgbClr val="FFFFFF"/>
                </a:highlight>
                <a:latin typeface="Arial" panose="020B0604020202020204" pitchFamily="34" charset="0"/>
              </a:rPr>
              <a:t>Advances in neural information processing systems</a:t>
            </a:r>
            <a:r>
              <a:rPr lang="en-US" altLang="ko-KR" sz="1000" b="0" i="0" dirty="0">
                <a:solidFill>
                  <a:srgbClr val="222222"/>
                </a:solidFill>
                <a:effectLst/>
                <a:highlight>
                  <a:srgbClr val="FFFFFF"/>
                </a:highlight>
                <a:latin typeface="Arial" panose="020B0604020202020204" pitchFamily="34" charset="0"/>
              </a:rPr>
              <a:t> 27 (2014).</a:t>
            </a:r>
            <a:endParaRPr lang="ko-KR" altLang="en-US" sz="1000" dirty="0"/>
          </a:p>
        </p:txBody>
      </p:sp>
      <p:cxnSp>
        <p:nvCxnSpPr>
          <p:cNvPr id="53" name="연결선: 꺾임 52">
            <a:extLst>
              <a:ext uri="{FF2B5EF4-FFF2-40B4-BE49-F238E27FC236}">
                <a16:creationId xmlns:a16="http://schemas.microsoft.com/office/drawing/2014/main" id="{4AA49C3E-DD8E-0865-236D-53D9CB15A55F}"/>
              </a:ext>
            </a:extLst>
          </p:cNvPr>
          <p:cNvCxnSpPr>
            <a:cxnSpLocks/>
            <a:stCxn id="102" idx="3"/>
            <a:endCxn id="55" idx="1"/>
          </p:cNvCxnSpPr>
          <p:nvPr/>
        </p:nvCxnSpPr>
        <p:spPr>
          <a:xfrm>
            <a:off x="7062491" y="1968637"/>
            <a:ext cx="252648" cy="2168904"/>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942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Background</a:t>
            </a:r>
            <a:endParaRPr lang="ko-KR" altLang="en-US" sz="2400" dirty="0"/>
          </a:p>
        </p:txBody>
      </p:sp>
      <p:grpSp>
        <p:nvGrpSpPr>
          <p:cNvPr id="36" name="그룹 35">
            <a:extLst>
              <a:ext uri="{FF2B5EF4-FFF2-40B4-BE49-F238E27FC236}">
                <a16:creationId xmlns:a16="http://schemas.microsoft.com/office/drawing/2014/main" id="{3DC28314-6B6B-C990-BD91-7A49F08ED1C9}"/>
              </a:ext>
            </a:extLst>
          </p:cNvPr>
          <p:cNvGrpSpPr/>
          <p:nvPr/>
        </p:nvGrpSpPr>
        <p:grpSpPr>
          <a:xfrm>
            <a:off x="105556" y="1414638"/>
            <a:ext cx="11885933" cy="3330847"/>
            <a:chOff x="105556" y="1414638"/>
            <a:chExt cx="11885933" cy="3330847"/>
          </a:xfrm>
        </p:grpSpPr>
        <p:grpSp>
          <p:nvGrpSpPr>
            <p:cNvPr id="35" name="그룹 34">
              <a:extLst>
                <a:ext uri="{FF2B5EF4-FFF2-40B4-BE49-F238E27FC236}">
                  <a16:creationId xmlns:a16="http://schemas.microsoft.com/office/drawing/2014/main" id="{4726D5A5-B673-053D-22E4-EA287B686B87}"/>
                </a:ext>
              </a:extLst>
            </p:cNvPr>
            <p:cNvGrpSpPr/>
            <p:nvPr/>
          </p:nvGrpSpPr>
          <p:grpSpPr>
            <a:xfrm>
              <a:off x="200511" y="1414638"/>
              <a:ext cx="11790978" cy="2876792"/>
              <a:chOff x="200511" y="1414638"/>
              <a:chExt cx="11790978" cy="2876792"/>
            </a:xfrm>
          </p:grpSpPr>
          <p:grpSp>
            <p:nvGrpSpPr>
              <p:cNvPr id="126" name="그룹 125">
                <a:extLst>
                  <a:ext uri="{FF2B5EF4-FFF2-40B4-BE49-F238E27FC236}">
                    <a16:creationId xmlns:a16="http://schemas.microsoft.com/office/drawing/2014/main" id="{0A997335-C5D7-477F-8AEF-A86E6B5D2D17}"/>
                  </a:ext>
                </a:extLst>
              </p:cNvPr>
              <p:cNvGrpSpPr/>
              <p:nvPr/>
            </p:nvGrpSpPr>
            <p:grpSpPr>
              <a:xfrm>
                <a:off x="200511" y="1414638"/>
                <a:ext cx="11790978" cy="2876792"/>
                <a:chOff x="200511" y="2100438"/>
                <a:chExt cx="11790978" cy="2876792"/>
              </a:xfrm>
            </p:grpSpPr>
            <p:grpSp>
              <p:nvGrpSpPr>
                <p:cNvPr id="124" name="그룹 123">
                  <a:extLst>
                    <a:ext uri="{FF2B5EF4-FFF2-40B4-BE49-F238E27FC236}">
                      <a16:creationId xmlns:a16="http://schemas.microsoft.com/office/drawing/2014/main" id="{F71B2BFB-30F8-4B7D-B07E-4DDB0A3C4402}"/>
                    </a:ext>
                  </a:extLst>
                </p:cNvPr>
                <p:cNvGrpSpPr/>
                <p:nvPr/>
              </p:nvGrpSpPr>
              <p:grpSpPr>
                <a:xfrm>
                  <a:off x="200511" y="2475009"/>
                  <a:ext cx="11790978" cy="2502221"/>
                  <a:chOff x="200511" y="3275109"/>
                  <a:chExt cx="11790978" cy="2502221"/>
                </a:xfrm>
              </p:grpSpPr>
              <p:sp>
                <p:nvSpPr>
                  <p:cNvPr id="2" name="사각형: 둥근 모서리 1">
                    <a:extLst>
                      <a:ext uri="{FF2B5EF4-FFF2-40B4-BE49-F238E27FC236}">
                        <a16:creationId xmlns:a16="http://schemas.microsoft.com/office/drawing/2014/main" id="{3F0ABBEA-CBA6-4679-8BB0-46AF09DE45C8}"/>
                      </a:ext>
                    </a:extLst>
                  </p:cNvPr>
                  <p:cNvSpPr/>
                  <p:nvPr/>
                </p:nvSpPr>
                <p:spPr>
                  <a:xfrm>
                    <a:off x="239363" y="41367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4" name="사각형: 둥근 모서리 3">
                    <a:extLst>
                      <a:ext uri="{FF2B5EF4-FFF2-40B4-BE49-F238E27FC236}">
                        <a16:creationId xmlns:a16="http://schemas.microsoft.com/office/drawing/2014/main" id="{5CA83747-A320-48CF-BF47-3B9AF0B7BCAE}"/>
                      </a:ext>
                    </a:extLst>
                  </p:cNvPr>
                  <p:cNvSpPr/>
                  <p:nvPr/>
                </p:nvSpPr>
                <p:spPr>
                  <a:xfrm>
                    <a:off x="1469856" y="41367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6" name="사각형: 둥근 모서리 5">
                    <a:extLst>
                      <a:ext uri="{FF2B5EF4-FFF2-40B4-BE49-F238E27FC236}">
                        <a16:creationId xmlns:a16="http://schemas.microsoft.com/office/drawing/2014/main" id="{D3D932E5-9F9A-490A-9355-DA1970117DE9}"/>
                      </a:ext>
                    </a:extLst>
                  </p:cNvPr>
                  <p:cNvSpPr/>
                  <p:nvPr/>
                </p:nvSpPr>
                <p:spPr>
                  <a:xfrm>
                    <a:off x="2698274" y="41367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7" name="사각형: 둥근 모서리 6">
                    <a:extLst>
                      <a:ext uri="{FF2B5EF4-FFF2-40B4-BE49-F238E27FC236}">
                        <a16:creationId xmlns:a16="http://schemas.microsoft.com/office/drawing/2014/main" id="{B205C303-D1E8-4938-B3FE-D0342D0C8185}"/>
                      </a:ext>
                    </a:extLst>
                  </p:cNvPr>
                  <p:cNvSpPr/>
                  <p:nvPr/>
                </p:nvSpPr>
                <p:spPr>
                  <a:xfrm>
                    <a:off x="3926692" y="41367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8" name="사각형: 둥근 모서리 7">
                    <a:extLst>
                      <a:ext uri="{FF2B5EF4-FFF2-40B4-BE49-F238E27FC236}">
                        <a16:creationId xmlns:a16="http://schemas.microsoft.com/office/drawing/2014/main" id="{EB5B54AE-DADA-41DA-B0FC-89D346762853}"/>
                      </a:ext>
                    </a:extLst>
                  </p:cNvPr>
                  <p:cNvSpPr/>
                  <p:nvPr/>
                </p:nvSpPr>
                <p:spPr>
                  <a:xfrm>
                    <a:off x="7357063" y="4136775"/>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9" name="사각형: 둥근 모서리 8">
                    <a:extLst>
                      <a:ext uri="{FF2B5EF4-FFF2-40B4-BE49-F238E27FC236}">
                        <a16:creationId xmlns:a16="http://schemas.microsoft.com/office/drawing/2014/main" id="{9D38E8E4-82AF-471D-BA84-B8387892BA44}"/>
                      </a:ext>
                    </a:extLst>
                  </p:cNvPr>
                  <p:cNvSpPr/>
                  <p:nvPr/>
                </p:nvSpPr>
                <p:spPr>
                  <a:xfrm>
                    <a:off x="8585481" y="4136775"/>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10" name="사각형: 둥근 모서리 9">
                    <a:extLst>
                      <a:ext uri="{FF2B5EF4-FFF2-40B4-BE49-F238E27FC236}">
                        <a16:creationId xmlns:a16="http://schemas.microsoft.com/office/drawing/2014/main" id="{2849B265-583D-4979-8A24-8292BC452E28}"/>
                      </a:ext>
                    </a:extLst>
                  </p:cNvPr>
                  <p:cNvSpPr/>
                  <p:nvPr/>
                </p:nvSpPr>
                <p:spPr>
                  <a:xfrm>
                    <a:off x="9816925" y="4136775"/>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11" name="사각형: 둥근 모서리 10">
                    <a:extLst>
                      <a:ext uri="{FF2B5EF4-FFF2-40B4-BE49-F238E27FC236}">
                        <a16:creationId xmlns:a16="http://schemas.microsoft.com/office/drawing/2014/main" id="{18E161CE-1873-4527-8DF6-840CE343AFF3}"/>
                      </a:ext>
                    </a:extLst>
                  </p:cNvPr>
                  <p:cNvSpPr/>
                  <p:nvPr/>
                </p:nvSpPr>
                <p:spPr>
                  <a:xfrm>
                    <a:off x="11048369" y="4136775"/>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14" name="사각형: 둥근 모서리 13">
                    <a:extLst>
                      <a:ext uri="{FF2B5EF4-FFF2-40B4-BE49-F238E27FC236}">
                        <a16:creationId xmlns:a16="http://schemas.microsoft.com/office/drawing/2014/main" id="{6EEB47B4-F012-475C-8A68-CC02C58A15CB}"/>
                      </a:ext>
                    </a:extLst>
                  </p:cNvPr>
                  <p:cNvSpPr/>
                  <p:nvPr/>
                </p:nvSpPr>
                <p:spPr>
                  <a:xfrm>
                    <a:off x="6125619" y="4136775"/>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15" name="직사각형 14">
                    <a:extLst>
                      <a:ext uri="{FF2B5EF4-FFF2-40B4-BE49-F238E27FC236}">
                        <a16:creationId xmlns:a16="http://schemas.microsoft.com/office/drawing/2014/main" id="{A0209C30-28FB-4AFB-99F1-F2AF48AD74FD}"/>
                      </a:ext>
                    </a:extLst>
                  </p:cNvPr>
                  <p:cNvSpPr/>
                  <p:nvPr/>
                </p:nvSpPr>
                <p:spPr>
                  <a:xfrm>
                    <a:off x="5208385" y="3808941"/>
                    <a:ext cx="535540" cy="1555668"/>
                  </a:xfrm>
                  <a:prstGeom prst="rect">
                    <a:avLst/>
                  </a:prstGeom>
                </p:spPr>
                <p:style>
                  <a:lnRef idx="3">
                    <a:schemeClr val="lt1"/>
                  </a:lnRef>
                  <a:fillRef idx="1">
                    <a:schemeClr val="accent1"/>
                  </a:fillRef>
                  <a:effectRef idx="1">
                    <a:schemeClr val="accent1"/>
                  </a:effectRef>
                  <a:fontRef idx="minor">
                    <a:schemeClr val="lt1"/>
                  </a:fontRef>
                </p:style>
                <p:txBody>
                  <a:bodyPr vert="eaVert" rtlCol="0" anchor="ctr"/>
                  <a:lstStyle/>
                  <a:p>
                    <a:pPr algn="ctr"/>
                    <a:r>
                      <a:rPr lang="en-US" altLang="ko-KR" dirty="0"/>
                      <a:t>Context</a:t>
                    </a:r>
                    <a:endParaRPr lang="ko-KR" altLang="en-US" dirty="0"/>
                  </a:p>
                </p:txBody>
              </p:sp>
              <p:cxnSp>
                <p:nvCxnSpPr>
                  <p:cNvPr id="16" name="직선 화살표 연결선 15">
                    <a:extLst>
                      <a:ext uri="{FF2B5EF4-FFF2-40B4-BE49-F238E27FC236}">
                        <a16:creationId xmlns:a16="http://schemas.microsoft.com/office/drawing/2014/main" id="{B8E2D0BB-0649-4414-A4D0-6B08BF368C44}"/>
                      </a:ext>
                    </a:extLst>
                  </p:cNvPr>
                  <p:cNvCxnSpPr>
                    <a:cxnSpLocks/>
                    <a:stCxn id="24" idx="0"/>
                    <a:endCxn id="2" idx="2"/>
                  </p:cNvCxnSpPr>
                  <p:nvPr/>
                </p:nvCxnSpPr>
                <p:spPr>
                  <a:xfrm flipV="1">
                    <a:off x="689363" y="5036775"/>
                    <a:ext cx="0"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8B6F0A3-4E94-4B5F-9B16-E3F8FCFAB071}"/>
                      </a:ext>
                    </a:extLst>
                  </p:cNvPr>
                  <p:cNvSpPr txBox="1"/>
                  <p:nvPr/>
                </p:nvSpPr>
                <p:spPr>
                  <a:xfrm>
                    <a:off x="200511" y="5469552"/>
                    <a:ext cx="977703" cy="307777"/>
                  </a:xfrm>
                  <a:prstGeom prst="rect">
                    <a:avLst/>
                  </a:prstGeom>
                  <a:noFill/>
                </p:spPr>
                <p:txBody>
                  <a:bodyPr wrap="square" rtlCol="0" anchor="ctr">
                    <a:spAutoFit/>
                  </a:bodyPr>
                  <a:lstStyle/>
                  <a:p>
                    <a:pPr algn="ctr"/>
                    <a:r>
                      <a:rPr lang="en-US" altLang="ko-KR" sz="1400" dirty="0"/>
                      <a:t>nice</a:t>
                    </a:r>
                    <a:endParaRPr lang="ko-KR" altLang="en-US" sz="1400" dirty="0"/>
                  </a:p>
                </p:txBody>
              </p:sp>
              <p:cxnSp>
                <p:nvCxnSpPr>
                  <p:cNvPr id="42" name="직선 화살표 연결선 41">
                    <a:extLst>
                      <a:ext uri="{FF2B5EF4-FFF2-40B4-BE49-F238E27FC236}">
                        <a16:creationId xmlns:a16="http://schemas.microsoft.com/office/drawing/2014/main" id="{AF1E5C18-14ED-4610-89A2-96BA602B1FA1}"/>
                      </a:ext>
                    </a:extLst>
                  </p:cNvPr>
                  <p:cNvCxnSpPr>
                    <a:cxnSpLocks/>
                    <a:stCxn id="43" idx="0"/>
                    <a:endCxn id="4" idx="2"/>
                  </p:cNvCxnSpPr>
                  <p:nvPr/>
                </p:nvCxnSpPr>
                <p:spPr>
                  <a:xfrm flipH="1" flipV="1">
                    <a:off x="1919856" y="5036775"/>
                    <a:ext cx="6143"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05A4D018-9499-437A-9A12-4AB3CB761E32}"/>
                      </a:ext>
                    </a:extLst>
                  </p:cNvPr>
                  <p:cNvSpPr txBox="1"/>
                  <p:nvPr/>
                </p:nvSpPr>
                <p:spPr>
                  <a:xfrm>
                    <a:off x="1437147" y="5469552"/>
                    <a:ext cx="977703" cy="307777"/>
                  </a:xfrm>
                  <a:prstGeom prst="rect">
                    <a:avLst/>
                  </a:prstGeom>
                  <a:noFill/>
                </p:spPr>
                <p:txBody>
                  <a:bodyPr wrap="square" rtlCol="0" anchor="ctr">
                    <a:spAutoFit/>
                  </a:bodyPr>
                  <a:lstStyle/>
                  <a:p>
                    <a:pPr algn="ctr"/>
                    <a:r>
                      <a:rPr lang="en-US" altLang="ko-KR" sz="1400" dirty="0"/>
                      <a:t>to</a:t>
                    </a:r>
                  </a:p>
                </p:txBody>
              </p:sp>
              <p:cxnSp>
                <p:nvCxnSpPr>
                  <p:cNvPr id="45" name="직선 화살표 연결선 44">
                    <a:extLst>
                      <a:ext uri="{FF2B5EF4-FFF2-40B4-BE49-F238E27FC236}">
                        <a16:creationId xmlns:a16="http://schemas.microsoft.com/office/drawing/2014/main" id="{8212594F-E267-47D3-91FD-F00AC0D474E1}"/>
                      </a:ext>
                    </a:extLst>
                  </p:cNvPr>
                  <p:cNvCxnSpPr>
                    <a:cxnSpLocks/>
                    <a:stCxn id="46" idx="0"/>
                    <a:endCxn id="6" idx="2"/>
                  </p:cNvCxnSpPr>
                  <p:nvPr/>
                </p:nvCxnSpPr>
                <p:spPr>
                  <a:xfrm flipV="1">
                    <a:off x="3145249" y="5036775"/>
                    <a:ext cx="3025"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885B05CE-67F3-47FD-8ABF-C2B32E2FE89E}"/>
                      </a:ext>
                    </a:extLst>
                  </p:cNvPr>
                  <p:cNvSpPr txBox="1"/>
                  <p:nvPr/>
                </p:nvSpPr>
                <p:spPr>
                  <a:xfrm>
                    <a:off x="2656397" y="5469552"/>
                    <a:ext cx="977703" cy="307777"/>
                  </a:xfrm>
                  <a:prstGeom prst="rect">
                    <a:avLst/>
                  </a:prstGeom>
                  <a:noFill/>
                </p:spPr>
                <p:txBody>
                  <a:bodyPr wrap="square" rtlCol="0" anchor="ctr">
                    <a:spAutoFit/>
                  </a:bodyPr>
                  <a:lstStyle/>
                  <a:p>
                    <a:pPr algn="ctr"/>
                    <a:r>
                      <a:rPr lang="en-US" altLang="ko-KR" sz="1400" dirty="0"/>
                      <a:t>meet</a:t>
                    </a:r>
                    <a:endParaRPr lang="ko-KR" altLang="en-US" sz="1400" dirty="0"/>
                  </a:p>
                </p:txBody>
              </p:sp>
              <p:cxnSp>
                <p:nvCxnSpPr>
                  <p:cNvPr id="48" name="직선 화살표 연결선 47">
                    <a:extLst>
                      <a:ext uri="{FF2B5EF4-FFF2-40B4-BE49-F238E27FC236}">
                        <a16:creationId xmlns:a16="http://schemas.microsoft.com/office/drawing/2014/main" id="{52BA0547-426A-4DAD-BE52-708D6CB02ED0}"/>
                      </a:ext>
                    </a:extLst>
                  </p:cNvPr>
                  <p:cNvCxnSpPr>
                    <a:cxnSpLocks/>
                    <a:stCxn id="49" idx="0"/>
                    <a:endCxn id="7" idx="2"/>
                  </p:cNvCxnSpPr>
                  <p:nvPr/>
                </p:nvCxnSpPr>
                <p:spPr>
                  <a:xfrm flipH="1" flipV="1">
                    <a:off x="4376692" y="5036775"/>
                    <a:ext cx="1976"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B9D70812-ADA1-44D5-9A64-16E5560FCC70}"/>
                      </a:ext>
                    </a:extLst>
                  </p:cNvPr>
                  <p:cNvSpPr txBox="1"/>
                  <p:nvPr/>
                </p:nvSpPr>
                <p:spPr>
                  <a:xfrm>
                    <a:off x="3889816" y="5469552"/>
                    <a:ext cx="977703" cy="307777"/>
                  </a:xfrm>
                  <a:prstGeom prst="rect">
                    <a:avLst/>
                  </a:prstGeom>
                  <a:noFill/>
                </p:spPr>
                <p:txBody>
                  <a:bodyPr wrap="square" rtlCol="0" anchor="ctr">
                    <a:spAutoFit/>
                  </a:bodyPr>
                  <a:lstStyle/>
                  <a:p>
                    <a:pPr algn="ctr"/>
                    <a:r>
                      <a:rPr lang="en-US" altLang="ko-KR" sz="1400" dirty="0"/>
                      <a:t>you</a:t>
                    </a:r>
                    <a:endParaRPr lang="ko-KR" altLang="en-US" sz="1400" dirty="0"/>
                  </a:p>
                </p:txBody>
              </p:sp>
              <p:cxnSp>
                <p:nvCxnSpPr>
                  <p:cNvPr id="51" name="직선 화살표 연결선 50">
                    <a:extLst>
                      <a:ext uri="{FF2B5EF4-FFF2-40B4-BE49-F238E27FC236}">
                        <a16:creationId xmlns:a16="http://schemas.microsoft.com/office/drawing/2014/main" id="{0E545C83-32FC-42E8-8366-EA9EF53EEF79}"/>
                      </a:ext>
                    </a:extLst>
                  </p:cNvPr>
                  <p:cNvCxnSpPr>
                    <a:cxnSpLocks/>
                    <a:stCxn id="52" idx="0"/>
                    <a:endCxn id="14" idx="2"/>
                  </p:cNvCxnSpPr>
                  <p:nvPr/>
                </p:nvCxnSpPr>
                <p:spPr>
                  <a:xfrm flipV="1">
                    <a:off x="6573641" y="5036775"/>
                    <a:ext cx="1978"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E14811F3-D36A-4B79-A23D-08AAF439157D}"/>
                      </a:ext>
                    </a:extLst>
                  </p:cNvPr>
                  <p:cNvSpPr txBox="1"/>
                  <p:nvPr/>
                </p:nvSpPr>
                <p:spPr>
                  <a:xfrm>
                    <a:off x="6084789" y="5469552"/>
                    <a:ext cx="977703" cy="307777"/>
                  </a:xfrm>
                  <a:prstGeom prst="rect">
                    <a:avLst/>
                  </a:prstGeom>
                  <a:noFill/>
                </p:spPr>
                <p:txBody>
                  <a:bodyPr wrap="square" rtlCol="0" anchor="ctr">
                    <a:spAutoFit/>
                  </a:bodyPr>
                  <a:lstStyle/>
                  <a:p>
                    <a:pPr algn="ctr"/>
                    <a:r>
                      <a:rPr lang="en-US" altLang="ko-KR" sz="1400" dirty="0"/>
                      <a:t>&lt;start&gt;</a:t>
                    </a:r>
                    <a:endParaRPr lang="ko-KR" altLang="en-US" sz="1400" dirty="0"/>
                  </a:p>
                </p:txBody>
              </p:sp>
              <p:cxnSp>
                <p:nvCxnSpPr>
                  <p:cNvPr id="54" name="직선 화살표 연결선 53">
                    <a:extLst>
                      <a:ext uri="{FF2B5EF4-FFF2-40B4-BE49-F238E27FC236}">
                        <a16:creationId xmlns:a16="http://schemas.microsoft.com/office/drawing/2014/main" id="{B92A82F2-BE0D-4683-855E-3BD95F1CF568}"/>
                      </a:ext>
                    </a:extLst>
                  </p:cNvPr>
                  <p:cNvCxnSpPr>
                    <a:cxnSpLocks/>
                    <a:stCxn id="55" idx="0"/>
                    <a:endCxn id="8" idx="2"/>
                  </p:cNvCxnSpPr>
                  <p:nvPr/>
                </p:nvCxnSpPr>
                <p:spPr>
                  <a:xfrm flipV="1">
                    <a:off x="7803991" y="5036775"/>
                    <a:ext cx="3072"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FB613251-A34A-4F8A-B0C6-C420D9D8FE9B}"/>
                      </a:ext>
                    </a:extLst>
                  </p:cNvPr>
                  <p:cNvSpPr txBox="1"/>
                  <p:nvPr/>
                </p:nvSpPr>
                <p:spPr>
                  <a:xfrm>
                    <a:off x="7315139" y="5469552"/>
                    <a:ext cx="977703" cy="307777"/>
                  </a:xfrm>
                  <a:prstGeom prst="rect">
                    <a:avLst/>
                  </a:prstGeom>
                  <a:noFill/>
                </p:spPr>
                <p:txBody>
                  <a:bodyPr wrap="square" rtlCol="0" anchor="ctr">
                    <a:spAutoFit/>
                  </a:bodyPr>
                  <a:lstStyle/>
                  <a:p>
                    <a:pPr algn="ctr"/>
                    <a:r>
                      <a:rPr lang="en-US" altLang="ko-KR" sz="1400" dirty="0" err="1"/>
                      <a:t>ravi</a:t>
                    </a:r>
                    <a:endParaRPr lang="ko-KR" altLang="en-US" sz="1400" dirty="0"/>
                  </a:p>
                </p:txBody>
              </p:sp>
              <p:cxnSp>
                <p:nvCxnSpPr>
                  <p:cNvPr id="57" name="직선 화살표 연결선 56">
                    <a:extLst>
                      <a:ext uri="{FF2B5EF4-FFF2-40B4-BE49-F238E27FC236}">
                        <a16:creationId xmlns:a16="http://schemas.microsoft.com/office/drawing/2014/main" id="{88C3F8C6-3BF0-490B-8249-FF14F8E1E384}"/>
                      </a:ext>
                    </a:extLst>
                  </p:cNvPr>
                  <p:cNvCxnSpPr>
                    <a:cxnSpLocks/>
                    <a:stCxn id="58" idx="0"/>
                    <a:endCxn id="9" idx="2"/>
                  </p:cNvCxnSpPr>
                  <p:nvPr/>
                </p:nvCxnSpPr>
                <p:spPr>
                  <a:xfrm flipV="1">
                    <a:off x="9033630" y="5036775"/>
                    <a:ext cx="1851"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DAD67136-4743-415C-A866-F47106686FA3}"/>
                      </a:ext>
                    </a:extLst>
                  </p:cNvPr>
                  <p:cNvSpPr txBox="1"/>
                  <p:nvPr/>
                </p:nvSpPr>
                <p:spPr>
                  <a:xfrm>
                    <a:off x="8544778" y="5469552"/>
                    <a:ext cx="977703" cy="307777"/>
                  </a:xfrm>
                  <a:prstGeom prst="rect">
                    <a:avLst/>
                  </a:prstGeom>
                  <a:noFill/>
                </p:spPr>
                <p:txBody>
                  <a:bodyPr wrap="square" rtlCol="0" anchor="ctr">
                    <a:spAutoFit/>
                  </a:bodyPr>
                  <a:lstStyle/>
                  <a:p>
                    <a:pPr algn="ctr"/>
                    <a:r>
                      <a:rPr lang="en-US" altLang="ko-KR" sz="1400" dirty="0"/>
                      <a:t>de</a:t>
                    </a:r>
                    <a:endParaRPr lang="ko-KR" altLang="en-US" sz="1400" dirty="0"/>
                  </a:p>
                </p:txBody>
              </p:sp>
              <p:cxnSp>
                <p:nvCxnSpPr>
                  <p:cNvPr id="60" name="직선 화살표 연결선 59">
                    <a:extLst>
                      <a:ext uri="{FF2B5EF4-FFF2-40B4-BE49-F238E27FC236}">
                        <a16:creationId xmlns:a16="http://schemas.microsoft.com/office/drawing/2014/main" id="{CA057018-EE4E-49BE-A5DA-2749A0DC5DB7}"/>
                      </a:ext>
                    </a:extLst>
                  </p:cNvPr>
                  <p:cNvCxnSpPr>
                    <a:cxnSpLocks/>
                    <a:stCxn id="61" idx="0"/>
                    <a:endCxn id="10" idx="2"/>
                  </p:cNvCxnSpPr>
                  <p:nvPr/>
                </p:nvCxnSpPr>
                <p:spPr>
                  <a:xfrm flipH="1" flipV="1">
                    <a:off x="10266925" y="5036775"/>
                    <a:ext cx="1209"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7219014D-4594-4131-9E98-32461AD76CDB}"/>
                      </a:ext>
                    </a:extLst>
                  </p:cNvPr>
                  <p:cNvSpPr txBox="1"/>
                  <p:nvPr/>
                </p:nvSpPr>
                <p:spPr>
                  <a:xfrm>
                    <a:off x="9779282" y="5469552"/>
                    <a:ext cx="977703" cy="307777"/>
                  </a:xfrm>
                  <a:prstGeom prst="rect">
                    <a:avLst/>
                  </a:prstGeom>
                  <a:noFill/>
                </p:spPr>
                <p:txBody>
                  <a:bodyPr wrap="square" rtlCol="0" anchor="ctr">
                    <a:spAutoFit/>
                  </a:bodyPr>
                  <a:lstStyle/>
                  <a:p>
                    <a:pPr algn="ctr"/>
                    <a:r>
                      <a:rPr lang="en-US" altLang="ko-KR" sz="1400" dirty="0" err="1"/>
                      <a:t>vous</a:t>
                    </a:r>
                    <a:endParaRPr lang="ko-KR" altLang="en-US" sz="1400" dirty="0"/>
                  </a:p>
                </p:txBody>
              </p:sp>
              <p:cxnSp>
                <p:nvCxnSpPr>
                  <p:cNvPr id="63" name="직선 화살표 연결선 62">
                    <a:extLst>
                      <a:ext uri="{FF2B5EF4-FFF2-40B4-BE49-F238E27FC236}">
                        <a16:creationId xmlns:a16="http://schemas.microsoft.com/office/drawing/2014/main" id="{5F24A470-22DC-4BD4-B23A-EE92130E7954}"/>
                      </a:ext>
                    </a:extLst>
                  </p:cNvPr>
                  <p:cNvCxnSpPr>
                    <a:cxnSpLocks/>
                    <a:stCxn id="64" idx="0"/>
                    <a:endCxn id="11" idx="2"/>
                  </p:cNvCxnSpPr>
                  <p:nvPr/>
                </p:nvCxnSpPr>
                <p:spPr>
                  <a:xfrm flipH="1" flipV="1">
                    <a:off x="11498369" y="5036775"/>
                    <a:ext cx="4269" cy="43277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0ED5EF17-1F82-4AE5-884A-92393A9FDE17}"/>
                      </a:ext>
                    </a:extLst>
                  </p:cNvPr>
                  <p:cNvSpPr txBox="1"/>
                  <p:nvPr/>
                </p:nvSpPr>
                <p:spPr>
                  <a:xfrm>
                    <a:off x="11013786" y="5469553"/>
                    <a:ext cx="977703" cy="307777"/>
                  </a:xfrm>
                  <a:prstGeom prst="rect">
                    <a:avLst/>
                  </a:prstGeom>
                  <a:noFill/>
                </p:spPr>
                <p:txBody>
                  <a:bodyPr wrap="square" rtlCol="0" anchor="ctr">
                    <a:spAutoFit/>
                  </a:bodyPr>
                  <a:lstStyle/>
                  <a:p>
                    <a:pPr algn="ctr"/>
                    <a:r>
                      <a:rPr lang="en-US" altLang="ko-KR" sz="1400" dirty="0" err="1"/>
                      <a:t>recontrer</a:t>
                    </a:r>
                    <a:endParaRPr lang="ko-KR" altLang="en-US" sz="1400" dirty="0"/>
                  </a:p>
                </p:txBody>
              </p:sp>
              <p:cxnSp>
                <p:nvCxnSpPr>
                  <p:cNvPr id="66" name="직선 화살표 연결선 65">
                    <a:extLst>
                      <a:ext uri="{FF2B5EF4-FFF2-40B4-BE49-F238E27FC236}">
                        <a16:creationId xmlns:a16="http://schemas.microsoft.com/office/drawing/2014/main" id="{9BF6D0BF-69A6-4725-B60F-2373756804D7}"/>
                      </a:ext>
                    </a:extLst>
                  </p:cNvPr>
                  <p:cNvCxnSpPr>
                    <a:cxnSpLocks/>
                    <a:stCxn id="2" idx="3"/>
                    <a:endCxn id="4" idx="1"/>
                  </p:cNvCxnSpPr>
                  <p:nvPr/>
                </p:nvCxnSpPr>
                <p:spPr>
                  <a:xfrm>
                    <a:off x="1139363" y="4586775"/>
                    <a:ext cx="33049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9" name="직선 화살표 연결선 68">
                    <a:extLst>
                      <a:ext uri="{FF2B5EF4-FFF2-40B4-BE49-F238E27FC236}">
                        <a16:creationId xmlns:a16="http://schemas.microsoft.com/office/drawing/2014/main" id="{57C34650-5A57-4C45-93B9-DE4ABDEB942C}"/>
                      </a:ext>
                    </a:extLst>
                  </p:cNvPr>
                  <p:cNvCxnSpPr>
                    <a:cxnSpLocks/>
                    <a:stCxn id="4" idx="3"/>
                    <a:endCxn id="6" idx="1"/>
                  </p:cNvCxnSpPr>
                  <p:nvPr/>
                </p:nvCxnSpPr>
                <p:spPr>
                  <a:xfrm>
                    <a:off x="2369856" y="458677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0" name="직선 화살표 연결선 69">
                    <a:extLst>
                      <a:ext uri="{FF2B5EF4-FFF2-40B4-BE49-F238E27FC236}">
                        <a16:creationId xmlns:a16="http://schemas.microsoft.com/office/drawing/2014/main" id="{285B1A90-6EB5-4E78-AF49-A5CE3AE78063}"/>
                      </a:ext>
                    </a:extLst>
                  </p:cNvPr>
                  <p:cNvCxnSpPr>
                    <a:cxnSpLocks/>
                    <a:stCxn id="6" idx="3"/>
                    <a:endCxn id="7" idx="1"/>
                  </p:cNvCxnSpPr>
                  <p:nvPr/>
                </p:nvCxnSpPr>
                <p:spPr>
                  <a:xfrm>
                    <a:off x="3598274" y="458677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1" name="직선 화살표 연결선 70">
                    <a:extLst>
                      <a:ext uri="{FF2B5EF4-FFF2-40B4-BE49-F238E27FC236}">
                        <a16:creationId xmlns:a16="http://schemas.microsoft.com/office/drawing/2014/main" id="{C046C377-EAAE-4E19-88B4-FCB9AE791C46}"/>
                      </a:ext>
                    </a:extLst>
                  </p:cNvPr>
                  <p:cNvCxnSpPr>
                    <a:cxnSpLocks/>
                    <a:stCxn id="7" idx="3"/>
                    <a:endCxn id="15" idx="1"/>
                  </p:cNvCxnSpPr>
                  <p:nvPr/>
                </p:nvCxnSpPr>
                <p:spPr>
                  <a:xfrm>
                    <a:off x="4826692" y="4586775"/>
                    <a:ext cx="38169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3" name="직선 화살표 연결선 72">
                    <a:extLst>
                      <a:ext uri="{FF2B5EF4-FFF2-40B4-BE49-F238E27FC236}">
                        <a16:creationId xmlns:a16="http://schemas.microsoft.com/office/drawing/2014/main" id="{D8E14284-174B-482E-97A4-EBD188C5B379}"/>
                      </a:ext>
                    </a:extLst>
                  </p:cNvPr>
                  <p:cNvCxnSpPr>
                    <a:cxnSpLocks/>
                    <a:stCxn id="15" idx="3"/>
                    <a:endCxn id="14" idx="1"/>
                  </p:cNvCxnSpPr>
                  <p:nvPr/>
                </p:nvCxnSpPr>
                <p:spPr>
                  <a:xfrm>
                    <a:off x="5743925" y="4586775"/>
                    <a:ext cx="38169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9" name="직선 화살표 연결선 98">
                    <a:extLst>
                      <a:ext uri="{FF2B5EF4-FFF2-40B4-BE49-F238E27FC236}">
                        <a16:creationId xmlns:a16="http://schemas.microsoft.com/office/drawing/2014/main" id="{01930C6D-2CA4-4F9D-8EE9-24BD55C05DD7}"/>
                      </a:ext>
                    </a:extLst>
                  </p:cNvPr>
                  <p:cNvCxnSpPr>
                    <a:cxnSpLocks/>
                    <a:stCxn id="14" idx="0"/>
                    <a:endCxn id="102" idx="2"/>
                  </p:cNvCxnSpPr>
                  <p:nvPr/>
                </p:nvCxnSpPr>
                <p:spPr>
                  <a:xfrm flipH="1" flipV="1">
                    <a:off x="6573640" y="3608425"/>
                    <a:ext cx="1979" cy="5283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FD489A7C-F9E4-4E1C-9E96-92D1D7CD2D45}"/>
                      </a:ext>
                    </a:extLst>
                  </p:cNvPr>
                  <p:cNvSpPr txBox="1"/>
                  <p:nvPr/>
                </p:nvSpPr>
                <p:spPr>
                  <a:xfrm>
                    <a:off x="6084788" y="3300648"/>
                    <a:ext cx="977703" cy="307777"/>
                  </a:xfrm>
                  <a:prstGeom prst="rect">
                    <a:avLst/>
                  </a:prstGeom>
                  <a:noFill/>
                </p:spPr>
                <p:txBody>
                  <a:bodyPr wrap="square" rtlCol="0" anchor="ctr">
                    <a:spAutoFit/>
                  </a:bodyPr>
                  <a:lstStyle/>
                  <a:p>
                    <a:pPr algn="ctr"/>
                    <a:r>
                      <a:rPr lang="en-US" altLang="ko-KR" sz="1400" dirty="0" err="1"/>
                      <a:t>ravi</a:t>
                    </a:r>
                    <a:endParaRPr lang="ko-KR" altLang="en-US" sz="1400" dirty="0"/>
                  </a:p>
                </p:txBody>
              </p:sp>
              <p:cxnSp>
                <p:nvCxnSpPr>
                  <p:cNvPr id="104" name="직선 화살표 연결선 103">
                    <a:extLst>
                      <a:ext uri="{FF2B5EF4-FFF2-40B4-BE49-F238E27FC236}">
                        <a16:creationId xmlns:a16="http://schemas.microsoft.com/office/drawing/2014/main" id="{2CA1A599-D293-49DA-88EF-7459EFE15594}"/>
                      </a:ext>
                    </a:extLst>
                  </p:cNvPr>
                  <p:cNvCxnSpPr>
                    <a:cxnSpLocks/>
                    <a:stCxn id="8" idx="0"/>
                    <a:endCxn id="105" idx="2"/>
                  </p:cNvCxnSpPr>
                  <p:nvPr/>
                </p:nvCxnSpPr>
                <p:spPr>
                  <a:xfrm flipH="1" flipV="1">
                    <a:off x="7803991" y="3582888"/>
                    <a:ext cx="3072" cy="55388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5" name="TextBox 104">
                    <a:extLst>
                      <a:ext uri="{FF2B5EF4-FFF2-40B4-BE49-F238E27FC236}">
                        <a16:creationId xmlns:a16="http://schemas.microsoft.com/office/drawing/2014/main" id="{82C67F6F-43E5-4AD6-AA29-53EB8B58EE74}"/>
                      </a:ext>
                    </a:extLst>
                  </p:cNvPr>
                  <p:cNvSpPr txBox="1"/>
                  <p:nvPr/>
                </p:nvSpPr>
                <p:spPr>
                  <a:xfrm>
                    <a:off x="7315139" y="3275111"/>
                    <a:ext cx="977703" cy="307777"/>
                  </a:xfrm>
                  <a:prstGeom prst="rect">
                    <a:avLst/>
                  </a:prstGeom>
                  <a:noFill/>
                </p:spPr>
                <p:txBody>
                  <a:bodyPr wrap="square" rtlCol="0" anchor="ctr">
                    <a:spAutoFit/>
                  </a:bodyPr>
                  <a:lstStyle/>
                  <a:p>
                    <a:pPr algn="ctr"/>
                    <a:r>
                      <a:rPr lang="en-US" altLang="ko-KR" sz="1400" dirty="0"/>
                      <a:t>de</a:t>
                    </a:r>
                    <a:endParaRPr lang="ko-KR" altLang="en-US" sz="1400" dirty="0"/>
                  </a:p>
                </p:txBody>
              </p:sp>
              <p:cxnSp>
                <p:nvCxnSpPr>
                  <p:cNvPr id="108" name="직선 화살표 연결선 107">
                    <a:extLst>
                      <a:ext uri="{FF2B5EF4-FFF2-40B4-BE49-F238E27FC236}">
                        <a16:creationId xmlns:a16="http://schemas.microsoft.com/office/drawing/2014/main" id="{446498A4-76F9-46C0-89C2-DFF482533C80}"/>
                      </a:ext>
                    </a:extLst>
                  </p:cNvPr>
                  <p:cNvCxnSpPr>
                    <a:cxnSpLocks/>
                    <a:stCxn id="9" idx="0"/>
                    <a:endCxn id="109" idx="2"/>
                  </p:cNvCxnSpPr>
                  <p:nvPr/>
                </p:nvCxnSpPr>
                <p:spPr>
                  <a:xfrm flipH="1" flipV="1">
                    <a:off x="9029292" y="3608425"/>
                    <a:ext cx="6189" cy="5283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9" name="TextBox 108">
                    <a:extLst>
                      <a:ext uri="{FF2B5EF4-FFF2-40B4-BE49-F238E27FC236}">
                        <a16:creationId xmlns:a16="http://schemas.microsoft.com/office/drawing/2014/main" id="{FA5D8BFE-F5EB-4F41-AF9A-F729D06ACAC5}"/>
                      </a:ext>
                    </a:extLst>
                  </p:cNvPr>
                  <p:cNvSpPr txBox="1"/>
                  <p:nvPr/>
                </p:nvSpPr>
                <p:spPr>
                  <a:xfrm>
                    <a:off x="8540440" y="3300648"/>
                    <a:ext cx="977703" cy="307777"/>
                  </a:xfrm>
                  <a:prstGeom prst="rect">
                    <a:avLst/>
                  </a:prstGeom>
                  <a:noFill/>
                </p:spPr>
                <p:txBody>
                  <a:bodyPr wrap="square" rtlCol="0" anchor="ctr">
                    <a:spAutoFit/>
                  </a:bodyPr>
                  <a:lstStyle/>
                  <a:p>
                    <a:pPr algn="ctr"/>
                    <a:r>
                      <a:rPr lang="en-US" altLang="ko-KR" sz="1400" dirty="0" err="1"/>
                      <a:t>vous</a:t>
                    </a:r>
                    <a:endParaRPr lang="ko-KR" altLang="en-US" sz="1400" dirty="0"/>
                  </a:p>
                </p:txBody>
              </p:sp>
              <p:cxnSp>
                <p:nvCxnSpPr>
                  <p:cNvPr id="110" name="직선 화살표 연결선 109">
                    <a:extLst>
                      <a:ext uri="{FF2B5EF4-FFF2-40B4-BE49-F238E27FC236}">
                        <a16:creationId xmlns:a16="http://schemas.microsoft.com/office/drawing/2014/main" id="{3441CE75-481E-43B7-ABCB-AFBB483C3214}"/>
                      </a:ext>
                    </a:extLst>
                  </p:cNvPr>
                  <p:cNvCxnSpPr>
                    <a:cxnSpLocks/>
                    <a:stCxn id="10" idx="0"/>
                    <a:endCxn id="111" idx="2"/>
                  </p:cNvCxnSpPr>
                  <p:nvPr/>
                </p:nvCxnSpPr>
                <p:spPr>
                  <a:xfrm flipH="1" flipV="1">
                    <a:off x="10257663" y="3582887"/>
                    <a:ext cx="9262" cy="5538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1" name="TextBox 110">
                    <a:extLst>
                      <a:ext uri="{FF2B5EF4-FFF2-40B4-BE49-F238E27FC236}">
                        <a16:creationId xmlns:a16="http://schemas.microsoft.com/office/drawing/2014/main" id="{0B7BFD74-EACB-4926-B7E2-99B36CF50A2E}"/>
                      </a:ext>
                    </a:extLst>
                  </p:cNvPr>
                  <p:cNvSpPr txBox="1"/>
                  <p:nvPr/>
                </p:nvSpPr>
                <p:spPr>
                  <a:xfrm>
                    <a:off x="9768811" y="3275110"/>
                    <a:ext cx="977703" cy="307777"/>
                  </a:xfrm>
                  <a:prstGeom prst="rect">
                    <a:avLst/>
                  </a:prstGeom>
                  <a:noFill/>
                </p:spPr>
                <p:txBody>
                  <a:bodyPr wrap="square" rtlCol="0" anchor="ctr">
                    <a:spAutoFit/>
                  </a:bodyPr>
                  <a:lstStyle/>
                  <a:p>
                    <a:pPr algn="ctr"/>
                    <a:r>
                      <a:rPr lang="en-US" altLang="ko-KR" sz="1400" dirty="0" err="1"/>
                      <a:t>recontrer</a:t>
                    </a:r>
                    <a:endParaRPr lang="ko-KR" altLang="en-US" sz="1400" dirty="0"/>
                  </a:p>
                </p:txBody>
              </p:sp>
              <p:cxnSp>
                <p:nvCxnSpPr>
                  <p:cNvPr id="112" name="직선 화살표 연결선 111">
                    <a:extLst>
                      <a:ext uri="{FF2B5EF4-FFF2-40B4-BE49-F238E27FC236}">
                        <a16:creationId xmlns:a16="http://schemas.microsoft.com/office/drawing/2014/main" id="{C73F103B-DFBA-4D6F-BDA1-AF913C6563DC}"/>
                      </a:ext>
                    </a:extLst>
                  </p:cNvPr>
                  <p:cNvCxnSpPr>
                    <a:cxnSpLocks/>
                    <a:stCxn id="11" idx="0"/>
                    <a:endCxn id="113" idx="2"/>
                  </p:cNvCxnSpPr>
                  <p:nvPr/>
                </p:nvCxnSpPr>
                <p:spPr>
                  <a:xfrm flipH="1" flipV="1">
                    <a:off x="11482963" y="3582886"/>
                    <a:ext cx="15406" cy="55388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3" name="TextBox 112">
                    <a:extLst>
                      <a:ext uri="{FF2B5EF4-FFF2-40B4-BE49-F238E27FC236}">
                        <a16:creationId xmlns:a16="http://schemas.microsoft.com/office/drawing/2014/main" id="{2ED692CB-7E8E-4B16-AEB2-F769F225D329}"/>
                      </a:ext>
                    </a:extLst>
                  </p:cNvPr>
                  <p:cNvSpPr txBox="1"/>
                  <p:nvPr/>
                </p:nvSpPr>
                <p:spPr>
                  <a:xfrm>
                    <a:off x="10994111" y="3275109"/>
                    <a:ext cx="977703" cy="307777"/>
                  </a:xfrm>
                  <a:prstGeom prst="rect">
                    <a:avLst/>
                  </a:prstGeom>
                  <a:noFill/>
                </p:spPr>
                <p:txBody>
                  <a:bodyPr wrap="square" rtlCol="0" anchor="ctr">
                    <a:spAutoFit/>
                  </a:bodyPr>
                  <a:lstStyle/>
                  <a:p>
                    <a:pPr algn="ctr"/>
                    <a:r>
                      <a:rPr lang="en-US" altLang="ko-KR" sz="1400" dirty="0"/>
                      <a:t>&lt;end&gt;</a:t>
                    </a:r>
                    <a:endParaRPr lang="ko-KR" altLang="en-US" sz="1400" dirty="0"/>
                  </a:p>
                </p:txBody>
              </p:sp>
            </p:grpSp>
            <p:sp>
              <p:nvSpPr>
                <p:cNvPr id="125" name="TextBox 124">
                  <a:extLst>
                    <a:ext uri="{FF2B5EF4-FFF2-40B4-BE49-F238E27FC236}">
                      <a16:creationId xmlns:a16="http://schemas.microsoft.com/office/drawing/2014/main" id="{43BA0E73-60AF-4CA5-95D1-00E827DD7C15}"/>
                    </a:ext>
                  </a:extLst>
                </p:cNvPr>
                <p:cNvSpPr txBox="1"/>
                <p:nvPr/>
              </p:nvSpPr>
              <p:spPr>
                <a:xfrm>
                  <a:off x="200511" y="2100438"/>
                  <a:ext cx="1779938" cy="400110"/>
                </a:xfrm>
                <a:prstGeom prst="rect">
                  <a:avLst/>
                </a:prstGeom>
                <a:noFill/>
              </p:spPr>
              <p:txBody>
                <a:bodyPr wrap="square" rtlCol="0">
                  <a:spAutoFit/>
                </a:bodyPr>
                <a:lstStyle/>
                <a:p>
                  <a:r>
                    <a:rPr lang="en-US" altLang="ko-KR" sz="2000" dirty="0"/>
                    <a:t>Seq2Seq</a:t>
                  </a:r>
                  <a:endParaRPr lang="ko-KR" altLang="en-US" sz="2000" dirty="0"/>
                </a:p>
              </p:txBody>
            </p:sp>
          </p:grpSp>
          <p:cxnSp>
            <p:nvCxnSpPr>
              <p:cNvPr id="3" name="직선 화살표 연결선 2">
                <a:extLst>
                  <a:ext uri="{FF2B5EF4-FFF2-40B4-BE49-F238E27FC236}">
                    <a16:creationId xmlns:a16="http://schemas.microsoft.com/office/drawing/2014/main" id="{D4BCE980-C65A-5092-9919-8BA19547179C}"/>
                  </a:ext>
                </a:extLst>
              </p:cNvPr>
              <p:cNvCxnSpPr>
                <a:cxnSpLocks/>
                <a:stCxn id="14" idx="3"/>
                <a:endCxn id="8" idx="1"/>
              </p:cNvCxnSpPr>
              <p:nvPr/>
            </p:nvCxnSpPr>
            <p:spPr>
              <a:xfrm>
                <a:off x="7025619" y="3100875"/>
                <a:ext cx="33144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직선 화살표 연결선 16">
                <a:extLst>
                  <a:ext uri="{FF2B5EF4-FFF2-40B4-BE49-F238E27FC236}">
                    <a16:creationId xmlns:a16="http://schemas.microsoft.com/office/drawing/2014/main" id="{36D4E707-BDB8-1CE3-BD16-9A04304564DC}"/>
                  </a:ext>
                </a:extLst>
              </p:cNvPr>
              <p:cNvCxnSpPr>
                <a:cxnSpLocks/>
                <a:stCxn id="8" idx="3"/>
                <a:endCxn id="9" idx="1"/>
              </p:cNvCxnSpPr>
              <p:nvPr/>
            </p:nvCxnSpPr>
            <p:spPr>
              <a:xfrm>
                <a:off x="8257063" y="310087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직선 화살표 연결선 19">
                <a:extLst>
                  <a:ext uri="{FF2B5EF4-FFF2-40B4-BE49-F238E27FC236}">
                    <a16:creationId xmlns:a16="http://schemas.microsoft.com/office/drawing/2014/main" id="{FE113DAF-9C57-EB8E-F2F0-A49C560FE1D5}"/>
                  </a:ext>
                </a:extLst>
              </p:cNvPr>
              <p:cNvCxnSpPr>
                <a:cxnSpLocks/>
                <a:stCxn id="9" idx="3"/>
                <a:endCxn id="10" idx="1"/>
              </p:cNvCxnSpPr>
              <p:nvPr/>
            </p:nvCxnSpPr>
            <p:spPr>
              <a:xfrm>
                <a:off x="9485481" y="3100875"/>
                <a:ext cx="33144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직선 화살표 연결선 22">
                <a:extLst>
                  <a:ext uri="{FF2B5EF4-FFF2-40B4-BE49-F238E27FC236}">
                    <a16:creationId xmlns:a16="http://schemas.microsoft.com/office/drawing/2014/main" id="{1BC4763C-3A3B-7A86-FAF9-F900B43991AB}"/>
                  </a:ext>
                </a:extLst>
              </p:cNvPr>
              <p:cNvCxnSpPr>
                <a:cxnSpLocks/>
                <a:stCxn id="10" idx="3"/>
                <a:endCxn id="11" idx="1"/>
              </p:cNvCxnSpPr>
              <p:nvPr/>
            </p:nvCxnSpPr>
            <p:spPr>
              <a:xfrm>
                <a:off x="10716925" y="3100875"/>
                <a:ext cx="33144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grpSp>
          <p:nvGrpSpPr>
            <p:cNvPr id="29" name="그룹 28">
              <a:extLst>
                <a:ext uri="{FF2B5EF4-FFF2-40B4-BE49-F238E27FC236}">
                  <a16:creationId xmlns:a16="http://schemas.microsoft.com/office/drawing/2014/main" id="{BD1F1F02-71BF-C81A-9EF9-B7C482A449AB}"/>
                </a:ext>
              </a:extLst>
            </p:cNvPr>
            <p:cNvGrpSpPr/>
            <p:nvPr/>
          </p:nvGrpSpPr>
          <p:grpSpPr>
            <a:xfrm>
              <a:off x="105556" y="1814748"/>
              <a:ext cx="4844047" cy="2930737"/>
              <a:chOff x="105556" y="2133063"/>
              <a:chExt cx="4844047" cy="2612422"/>
            </a:xfrm>
          </p:grpSpPr>
          <p:sp>
            <p:nvSpPr>
              <p:cNvPr id="27" name="사각형: 둥근 모서리 26">
                <a:extLst>
                  <a:ext uri="{FF2B5EF4-FFF2-40B4-BE49-F238E27FC236}">
                    <a16:creationId xmlns:a16="http://schemas.microsoft.com/office/drawing/2014/main" id="{76FBC62D-5BFC-6C5B-D605-35916558E380}"/>
                  </a:ext>
                </a:extLst>
              </p:cNvPr>
              <p:cNvSpPr/>
              <p:nvPr/>
            </p:nvSpPr>
            <p:spPr>
              <a:xfrm>
                <a:off x="105556" y="2133063"/>
                <a:ext cx="4844047" cy="224309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51F5E21D-120E-B9E4-68F6-F149409E367F}"/>
                  </a:ext>
                </a:extLst>
              </p:cNvPr>
              <p:cNvSpPr txBox="1"/>
              <p:nvPr/>
            </p:nvSpPr>
            <p:spPr>
              <a:xfrm>
                <a:off x="1554357" y="4376153"/>
                <a:ext cx="1946444" cy="369332"/>
              </a:xfrm>
              <a:prstGeom prst="rect">
                <a:avLst/>
              </a:prstGeom>
              <a:noFill/>
            </p:spPr>
            <p:txBody>
              <a:bodyPr wrap="square" rtlCol="0" anchor="ctr">
                <a:spAutoFit/>
              </a:bodyPr>
              <a:lstStyle/>
              <a:p>
                <a:pPr algn="ctr"/>
                <a:r>
                  <a:rPr lang="en-US" altLang="ko-KR" dirty="0"/>
                  <a:t>Encoder</a:t>
                </a:r>
                <a:endParaRPr lang="ko-KR" altLang="en-US" dirty="0"/>
              </a:p>
            </p:txBody>
          </p:sp>
        </p:grpSp>
        <p:grpSp>
          <p:nvGrpSpPr>
            <p:cNvPr id="33" name="그룹 32">
              <a:extLst>
                <a:ext uri="{FF2B5EF4-FFF2-40B4-BE49-F238E27FC236}">
                  <a16:creationId xmlns:a16="http://schemas.microsoft.com/office/drawing/2014/main" id="{F5B8623B-8DEC-F835-085A-4487D2EA913A}"/>
                </a:ext>
              </a:extLst>
            </p:cNvPr>
            <p:cNvGrpSpPr/>
            <p:nvPr/>
          </p:nvGrpSpPr>
          <p:grpSpPr>
            <a:xfrm>
              <a:off x="5880381" y="1814748"/>
              <a:ext cx="6111108" cy="2908236"/>
              <a:chOff x="5880381" y="1814748"/>
              <a:chExt cx="6111108" cy="2908236"/>
            </a:xfrm>
          </p:grpSpPr>
          <p:sp>
            <p:nvSpPr>
              <p:cNvPr id="31" name="사각형: 둥근 모서리 30">
                <a:extLst>
                  <a:ext uri="{FF2B5EF4-FFF2-40B4-BE49-F238E27FC236}">
                    <a16:creationId xmlns:a16="http://schemas.microsoft.com/office/drawing/2014/main" id="{016AA426-EB04-ECCD-742D-5AE260095417}"/>
                  </a:ext>
                </a:extLst>
              </p:cNvPr>
              <p:cNvSpPr/>
              <p:nvPr/>
            </p:nvSpPr>
            <p:spPr>
              <a:xfrm>
                <a:off x="5880381" y="1814748"/>
                <a:ext cx="6111108" cy="2516403"/>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ln>
                    <a:solidFill>
                      <a:schemeClr val="accent6"/>
                    </a:solidFill>
                  </a:ln>
                </a:endParaRPr>
              </a:p>
            </p:txBody>
          </p:sp>
          <p:sp>
            <p:nvSpPr>
              <p:cNvPr id="32" name="TextBox 31">
                <a:extLst>
                  <a:ext uri="{FF2B5EF4-FFF2-40B4-BE49-F238E27FC236}">
                    <a16:creationId xmlns:a16="http://schemas.microsoft.com/office/drawing/2014/main" id="{4FF6F7F6-B9E7-00AC-F9CC-A5FDC701CD56}"/>
                  </a:ext>
                </a:extLst>
              </p:cNvPr>
              <p:cNvSpPr txBox="1"/>
              <p:nvPr/>
            </p:nvSpPr>
            <p:spPr>
              <a:xfrm>
                <a:off x="7708146" y="4353652"/>
                <a:ext cx="2455577" cy="369332"/>
              </a:xfrm>
              <a:prstGeom prst="rect">
                <a:avLst/>
              </a:prstGeom>
              <a:noFill/>
            </p:spPr>
            <p:txBody>
              <a:bodyPr wrap="square" rtlCol="0" anchor="ctr">
                <a:spAutoFit/>
              </a:bodyPr>
              <a:lstStyle/>
              <a:p>
                <a:pPr algn="ctr"/>
                <a:r>
                  <a:rPr lang="en-US" altLang="ko-KR" dirty="0"/>
                  <a:t>Decoder</a:t>
                </a:r>
                <a:endParaRPr lang="ko-KR" altLang="en-US" dirty="0"/>
              </a:p>
            </p:txBody>
          </p:sp>
        </p:grpSp>
      </p:grpSp>
      <p:sp>
        <p:nvSpPr>
          <p:cNvPr id="37" name="TextBox 36">
            <a:extLst>
              <a:ext uri="{FF2B5EF4-FFF2-40B4-BE49-F238E27FC236}">
                <a16:creationId xmlns:a16="http://schemas.microsoft.com/office/drawing/2014/main" id="{6C06CDD6-56FA-0AF4-11FF-BA896B234521}"/>
              </a:ext>
            </a:extLst>
          </p:cNvPr>
          <p:cNvSpPr txBox="1"/>
          <p:nvPr/>
        </p:nvSpPr>
        <p:spPr>
          <a:xfrm>
            <a:off x="4376693" y="0"/>
            <a:ext cx="7796154" cy="400110"/>
          </a:xfrm>
          <a:prstGeom prst="rect">
            <a:avLst/>
          </a:prstGeom>
          <a:noFill/>
        </p:spPr>
        <p:txBody>
          <a:bodyPr wrap="square" rtlCol="0" anchor="ctr">
            <a:spAutoFit/>
          </a:bodyPr>
          <a:lstStyle/>
          <a:p>
            <a:r>
              <a:rPr lang="en-US" altLang="ko-KR" sz="1000" b="0" i="0" dirty="0" err="1">
                <a:solidFill>
                  <a:srgbClr val="222222"/>
                </a:solidFill>
                <a:effectLst/>
                <a:highlight>
                  <a:srgbClr val="FFFFFF"/>
                </a:highlight>
                <a:latin typeface="Arial" panose="020B0604020202020204" pitchFamily="34" charset="0"/>
              </a:rPr>
              <a:t>Sutskever</a:t>
            </a:r>
            <a:r>
              <a:rPr lang="en-US" altLang="ko-KR" sz="1000" b="0" i="0" dirty="0">
                <a:solidFill>
                  <a:srgbClr val="222222"/>
                </a:solidFill>
                <a:effectLst/>
                <a:highlight>
                  <a:srgbClr val="FFFFFF"/>
                </a:highlight>
                <a:latin typeface="Arial" panose="020B0604020202020204" pitchFamily="34" charset="0"/>
              </a:rPr>
              <a:t>, Ilya, Oriol </a:t>
            </a:r>
            <a:r>
              <a:rPr lang="en-US" altLang="ko-KR" sz="1000" b="0" i="0" dirty="0" err="1">
                <a:solidFill>
                  <a:srgbClr val="222222"/>
                </a:solidFill>
                <a:effectLst/>
                <a:highlight>
                  <a:srgbClr val="FFFFFF"/>
                </a:highlight>
                <a:latin typeface="Arial" panose="020B0604020202020204" pitchFamily="34" charset="0"/>
              </a:rPr>
              <a:t>Vinyals</a:t>
            </a:r>
            <a:r>
              <a:rPr lang="en-US" altLang="ko-KR" sz="1000" b="0" i="0" dirty="0">
                <a:solidFill>
                  <a:srgbClr val="222222"/>
                </a:solidFill>
                <a:effectLst/>
                <a:highlight>
                  <a:srgbClr val="FFFFFF"/>
                </a:highlight>
                <a:latin typeface="Arial" panose="020B0604020202020204" pitchFamily="34" charset="0"/>
              </a:rPr>
              <a:t>, and Quoc V. Le. "Sequence to sequence learning with neural networks." </a:t>
            </a:r>
            <a:r>
              <a:rPr lang="en-US" altLang="ko-KR" sz="1000" b="0" i="1" dirty="0">
                <a:solidFill>
                  <a:srgbClr val="222222"/>
                </a:solidFill>
                <a:effectLst/>
                <a:highlight>
                  <a:srgbClr val="FFFFFF"/>
                </a:highlight>
                <a:latin typeface="Arial" panose="020B0604020202020204" pitchFamily="34" charset="0"/>
              </a:rPr>
              <a:t>Advances in neural information processing systems</a:t>
            </a:r>
            <a:r>
              <a:rPr lang="en-US" altLang="ko-KR" sz="1000" b="0" i="0" dirty="0">
                <a:solidFill>
                  <a:srgbClr val="222222"/>
                </a:solidFill>
                <a:effectLst/>
                <a:highlight>
                  <a:srgbClr val="FFFFFF"/>
                </a:highlight>
                <a:latin typeface="Arial" panose="020B0604020202020204" pitchFamily="34" charset="0"/>
              </a:rPr>
              <a:t> 27 (2014).</a:t>
            </a:r>
            <a:endParaRPr lang="ko-KR" altLang="en-US" sz="1000" dirty="0"/>
          </a:p>
        </p:txBody>
      </p:sp>
      <p:cxnSp>
        <p:nvCxnSpPr>
          <p:cNvPr id="53" name="연결선: 꺾임 52">
            <a:extLst>
              <a:ext uri="{FF2B5EF4-FFF2-40B4-BE49-F238E27FC236}">
                <a16:creationId xmlns:a16="http://schemas.microsoft.com/office/drawing/2014/main" id="{4AA49C3E-DD8E-0865-236D-53D9CB15A55F}"/>
              </a:ext>
            </a:extLst>
          </p:cNvPr>
          <p:cNvCxnSpPr>
            <a:cxnSpLocks/>
            <a:stCxn id="102" idx="3"/>
            <a:endCxn id="55" idx="1"/>
          </p:cNvCxnSpPr>
          <p:nvPr/>
        </p:nvCxnSpPr>
        <p:spPr>
          <a:xfrm>
            <a:off x="7062491" y="1968637"/>
            <a:ext cx="252648" cy="2168904"/>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연결선: 꺾임 58">
            <a:extLst>
              <a:ext uri="{FF2B5EF4-FFF2-40B4-BE49-F238E27FC236}">
                <a16:creationId xmlns:a16="http://schemas.microsoft.com/office/drawing/2014/main" id="{EB5AEEBF-EC4B-2DA6-C53B-8FBD2828A372}"/>
              </a:ext>
            </a:extLst>
          </p:cNvPr>
          <p:cNvCxnSpPr>
            <a:cxnSpLocks/>
            <a:stCxn id="105" idx="3"/>
            <a:endCxn id="58" idx="1"/>
          </p:cNvCxnSpPr>
          <p:nvPr/>
        </p:nvCxnSpPr>
        <p:spPr>
          <a:xfrm>
            <a:off x="8292842" y="1943100"/>
            <a:ext cx="251936" cy="219444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연결선: 꺾임 66">
            <a:extLst>
              <a:ext uri="{FF2B5EF4-FFF2-40B4-BE49-F238E27FC236}">
                <a16:creationId xmlns:a16="http://schemas.microsoft.com/office/drawing/2014/main" id="{29D71ABA-456E-51F5-BB06-2B6A9D67211C}"/>
              </a:ext>
            </a:extLst>
          </p:cNvPr>
          <p:cNvCxnSpPr>
            <a:cxnSpLocks/>
            <a:stCxn id="109" idx="3"/>
            <a:endCxn id="61" idx="1"/>
          </p:cNvCxnSpPr>
          <p:nvPr/>
        </p:nvCxnSpPr>
        <p:spPr>
          <a:xfrm>
            <a:off x="9518143" y="1968637"/>
            <a:ext cx="261139" cy="216890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연결선: 꺾임 73">
            <a:extLst>
              <a:ext uri="{FF2B5EF4-FFF2-40B4-BE49-F238E27FC236}">
                <a16:creationId xmlns:a16="http://schemas.microsoft.com/office/drawing/2014/main" id="{DC31DA2A-231E-17DF-FABA-CD818404D4CB}"/>
              </a:ext>
            </a:extLst>
          </p:cNvPr>
          <p:cNvCxnSpPr>
            <a:cxnSpLocks/>
            <a:stCxn id="111" idx="3"/>
            <a:endCxn id="64" idx="1"/>
          </p:cNvCxnSpPr>
          <p:nvPr/>
        </p:nvCxnSpPr>
        <p:spPr>
          <a:xfrm>
            <a:off x="10746514" y="1943099"/>
            <a:ext cx="267272" cy="2194443"/>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8519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Background</a:t>
            </a:r>
            <a:endParaRPr lang="ko-KR" altLang="en-US" sz="2400" dirty="0"/>
          </a:p>
        </p:txBody>
      </p:sp>
      <p:grpSp>
        <p:nvGrpSpPr>
          <p:cNvPr id="36" name="그룹 35">
            <a:extLst>
              <a:ext uri="{FF2B5EF4-FFF2-40B4-BE49-F238E27FC236}">
                <a16:creationId xmlns:a16="http://schemas.microsoft.com/office/drawing/2014/main" id="{3DC28314-6B6B-C990-BD91-7A49F08ED1C9}"/>
              </a:ext>
            </a:extLst>
          </p:cNvPr>
          <p:cNvGrpSpPr/>
          <p:nvPr/>
        </p:nvGrpSpPr>
        <p:grpSpPr>
          <a:xfrm>
            <a:off x="105556" y="1414638"/>
            <a:ext cx="11885933" cy="3330847"/>
            <a:chOff x="105556" y="1414638"/>
            <a:chExt cx="11885933" cy="3330847"/>
          </a:xfrm>
        </p:grpSpPr>
        <p:grpSp>
          <p:nvGrpSpPr>
            <p:cNvPr id="35" name="그룹 34">
              <a:extLst>
                <a:ext uri="{FF2B5EF4-FFF2-40B4-BE49-F238E27FC236}">
                  <a16:creationId xmlns:a16="http://schemas.microsoft.com/office/drawing/2014/main" id="{4726D5A5-B673-053D-22E4-EA287B686B87}"/>
                </a:ext>
              </a:extLst>
            </p:cNvPr>
            <p:cNvGrpSpPr/>
            <p:nvPr/>
          </p:nvGrpSpPr>
          <p:grpSpPr>
            <a:xfrm>
              <a:off x="200511" y="1414638"/>
              <a:ext cx="11790978" cy="2876792"/>
              <a:chOff x="200511" y="1414638"/>
              <a:chExt cx="11790978" cy="2876792"/>
            </a:xfrm>
          </p:grpSpPr>
          <p:grpSp>
            <p:nvGrpSpPr>
              <p:cNvPr id="126" name="그룹 125">
                <a:extLst>
                  <a:ext uri="{FF2B5EF4-FFF2-40B4-BE49-F238E27FC236}">
                    <a16:creationId xmlns:a16="http://schemas.microsoft.com/office/drawing/2014/main" id="{0A997335-C5D7-477F-8AEF-A86E6B5D2D17}"/>
                  </a:ext>
                </a:extLst>
              </p:cNvPr>
              <p:cNvGrpSpPr/>
              <p:nvPr/>
            </p:nvGrpSpPr>
            <p:grpSpPr>
              <a:xfrm>
                <a:off x="200511" y="1414638"/>
                <a:ext cx="11790978" cy="2876792"/>
                <a:chOff x="200511" y="2100438"/>
                <a:chExt cx="11790978" cy="2876792"/>
              </a:xfrm>
            </p:grpSpPr>
            <p:grpSp>
              <p:nvGrpSpPr>
                <p:cNvPr id="124" name="그룹 123">
                  <a:extLst>
                    <a:ext uri="{FF2B5EF4-FFF2-40B4-BE49-F238E27FC236}">
                      <a16:creationId xmlns:a16="http://schemas.microsoft.com/office/drawing/2014/main" id="{F71B2BFB-30F8-4B7D-B07E-4DDB0A3C4402}"/>
                    </a:ext>
                  </a:extLst>
                </p:cNvPr>
                <p:cNvGrpSpPr/>
                <p:nvPr/>
              </p:nvGrpSpPr>
              <p:grpSpPr>
                <a:xfrm>
                  <a:off x="200511" y="2475009"/>
                  <a:ext cx="11790978" cy="2502221"/>
                  <a:chOff x="200511" y="3275109"/>
                  <a:chExt cx="11790978" cy="2502221"/>
                </a:xfrm>
              </p:grpSpPr>
              <p:sp>
                <p:nvSpPr>
                  <p:cNvPr id="2" name="사각형: 둥근 모서리 1">
                    <a:extLst>
                      <a:ext uri="{FF2B5EF4-FFF2-40B4-BE49-F238E27FC236}">
                        <a16:creationId xmlns:a16="http://schemas.microsoft.com/office/drawing/2014/main" id="{3F0ABBEA-CBA6-4679-8BB0-46AF09DE45C8}"/>
                      </a:ext>
                    </a:extLst>
                  </p:cNvPr>
                  <p:cNvSpPr/>
                  <p:nvPr/>
                </p:nvSpPr>
                <p:spPr>
                  <a:xfrm>
                    <a:off x="239363" y="41367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4" name="사각형: 둥근 모서리 3">
                    <a:extLst>
                      <a:ext uri="{FF2B5EF4-FFF2-40B4-BE49-F238E27FC236}">
                        <a16:creationId xmlns:a16="http://schemas.microsoft.com/office/drawing/2014/main" id="{5CA83747-A320-48CF-BF47-3B9AF0B7BCAE}"/>
                      </a:ext>
                    </a:extLst>
                  </p:cNvPr>
                  <p:cNvSpPr/>
                  <p:nvPr/>
                </p:nvSpPr>
                <p:spPr>
                  <a:xfrm>
                    <a:off x="1469856" y="41367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6" name="사각형: 둥근 모서리 5">
                    <a:extLst>
                      <a:ext uri="{FF2B5EF4-FFF2-40B4-BE49-F238E27FC236}">
                        <a16:creationId xmlns:a16="http://schemas.microsoft.com/office/drawing/2014/main" id="{D3D932E5-9F9A-490A-9355-DA1970117DE9}"/>
                      </a:ext>
                    </a:extLst>
                  </p:cNvPr>
                  <p:cNvSpPr/>
                  <p:nvPr/>
                </p:nvSpPr>
                <p:spPr>
                  <a:xfrm>
                    <a:off x="2698274" y="41367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7" name="사각형: 둥근 모서리 6">
                    <a:extLst>
                      <a:ext uri="{FF2B5EF4-FFF2-40B4-BE49-F238E27FC236}">
                        <a16:creationId xmlns:a16="http://schemas.microsoft.com/office/drawing/2014/main" id="{B205C303-D1E8-4938-B3FE-D0342D0C8185}"/>
                      </a:ext>
                    </a:extLst>
                  </p:cNvPr>
                  <p:cNvSpPr/>
                  <p:nvPr/>
                </p:nvSpPr>
                <p:spPr>
                  <a:xfrm>
                    <a:off x="3926692" y="413677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8" name="사각형: 둥근 모서리 7">
                    <a:extLst>
                      <a:ext uri="{FF2B5EF4-FFF2-40B4-BE49-F238E27FC236}">
                        <a16:creationId xmlns:a16="http://schemas.microsoft.com/office/drawing/2014/main" id="{EB5B54AE-DADA-41DA-B0FC-89D346762853}"/>
                      </a:ext>
                    </a:extLst>
                  </p:cNvPr>
                  <p:cNvSpPr/>
                  <p:nvPr/>
                </p:nvSpPr>
                <p:spPr>
                  <a:xfrm>
                    <a:off x="7357063" y="4136775"/>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9" name="사각형: 둥근 모서리 8">
                    <a:extLst>
                      <a:ext uri="{FF2B5EF4-FFF2-40B4-BE49-F238E27FC236}">
                        <a16:creationId xmlns:a16="http://schemas.microsoft.com/office/drawing/2014/main" id="{9D38E8E4-82AF-471D-BA84-B8387892BA44}"/>
                      </a:ext>
                    </a:extLst>
                  </p:cNvPr>
                  <p:cNvSpPr/>
                  <p:nvPr/>
                </p:nvSpPr>
                <p:spPr>
                  <a:xfrm>
                    <a:off x="8585481" y="4136775"/>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10" name="사각형: 둥근 모서리 9">
                    <a:extLst>
                      <a:ext uri="{FF2B5EF4-FFF2-40B4-BE49-F238E27FC236}">
                        <a16:creationId xmlns:a16="http://schemas.microsoft.com/office/drawing/2014/main" id="{2849B265-583D-4979-8A24-8292BC452E28}"/>
                      </a:ext>
                    </a:extLst>
                  </p:cNvPr>
                  <p:cNvSpPr/>
                  <p:nvPr/>
                </p:nvSpPr>
                <p:spPr>
                  <a:xfrm>
                    <a:off x="9816925" y="4136775"/>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11" name="사각형: 둥근 모서리 10">
                    <a:extLst>
                      <a:ext uri="{FF2B5EF4-FFF2-40B4-BE49-F238E27FC236}">
                        <a16:creationId xmlns:a16="http://schemas.microsoft.com/office/drawing/2014/main" id="{18E161CE-1873-4527-8DF6-840CE343AFF3}"/>
                      </a:ext>
                    </a:extLst>
                  </p:cNvPr>
                  <p:cNvSpPr/>
                  <p:nvPr/>
                </p:nvSpPr>
                <p:spPr>
                  <a:xfrm>
                    <a:off x="11048369" y="4136775"/>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14" name="사각형: 둥근 모서리 13">
                    <a:extLst>
                      <a:ext uri="{FF2B5EF4-FFF2-40B4-BE49-F238E27FC236}">
                        <a16:creationId xmlns:a16="http://schemas.microsoft.com/office/drawing/2014/main" id="{6EEB47B4-F012-475C-8A68-CC02C58A15CB}"/>
                      </a:ext>
                    </a:extLst>
                  </p:cNvPr>
                  <p:cNvSpPr/>
                  <p:nvPr/>
                </p:nvSpPr>
                <p:spPr>
                  <a:xfrm>
                    <a:off x="6125619" y="4136775"/>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15" name="직사각형 14">
                    <a:extLst>
                      <a:ext uri="{FF2B5EF4-FFF2-40B4-BE49-F238E27FC236}">
                        <a16:creationId xmlns:a16="http://schemas.microsoft.com/office/drawing/2014/main" id="{A0209C30-28FB-4AFB-99F1-F2AF48AD74FD}"/>
                      </a:ext>
                    </a:extLst>
                  </p:cNvPr>
                  <p:cNvSpPr/>
                  <p:nvPr/>
                </p:nvSpPr>
                <p:spPr>
                  <a:xfrm>
                    <a:off x="5208385" y="3808941"/>
                    <a:ext cx="535540" cy="1555668"/>
                  </a:xfrm>
                  <a:prstGeom prst="rect">
                    <a:avLst/>
                  </a:prstGeom>
                </p:spPr>
                <p:style>
                  <a:lnRef idx="3">
                    <a:schemeClr val="lt1"/>
                  </a:lnRef>
                  <a:fillRef idx="1">
                    <a:schemeClr val="accent1"/>
                  </a:fillRef>
                  <a:effectRef idx="1">
                    <a:schemeClr val="accent1"/>
                  </a:effectRef>
                  <a:fontRef idx="minor">
                    <a:schemeClr val="lt1"/>
                  </a:fontRef>
                </p:style>
                <p:txBody>
                  <a:bodyPr vert="eaVert" rtlCol="0" anchor="ctr"/>
                  <a:lstStyle/>
                  <a:p>
                    <a:pPr algn="ctr"/>
                    <a:r>
                      <a:rPr lang="en-US" altLang="ko-KR" dirty="0"/>
                      <a:t>Context</a:t>
                    </a:r>
                    <a:endParaRPr lang="ko-KR" altLang="en-US" dirty="0"/>
                  </a:p>
                </p:txBody>
              </p:sp>
              <p:cxnSp>
                <p:nvCxnSpPr>
                  <p:cNvPr id="16" name="직선 화살표 연결선 15">
                    <a:extLst>
                      <a:ext uri="{FF2B5EF4-FFF2-40B4-BE49-F238E27FC236}">
                        <a16:creationId xmlns:a16="http://schemas.microsoft.com/office/drawing/2014/main" id="{B8E2D0BB-0649-4414-A4D0-6B08BF368C44}"/>
                      </a:ext>
                    </a:extLst>
                  </p:cNvPr>
                  <p:cNvCxnSpPr>
                    <a:cxnSpLocks/>
                    <a:stCxn id="24" idx="0"/>
                    <a:endCxn id="2" idx="2"/>
                  </p:cNvCxnSpPr>
                  <p:nvPr/>
                </p:nvCxnSpPr>
                <p:spPr>
                  <a:xfrm flipV="1">
                    <a:off x="689363" y="5036775"/>
                    <a:ext cx="0"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8B6F0A3-4E94-4B5F-9B16-E3F8FCFAB071}"/>
                      </a:ext>
                    </a:extLst>
                  </p:cNvPr>
                  <p:cNvSpPr txBox="1"/>
                  <p:nvPr/>
                </p:nvSpPr>
                <p:spPr>
                  <a:xfrm>
                    <a:off x="200511" y="5469552"/>
                    <a:ext cx="977703" cy="307777"/>
                  </a:xfrm>
                  <a:prstGeom prst="rect">
                    <a:avLst/>
                  </a:prstGeom>
                  <a:noFill/>
                </p:spPr>
                <p:txBody>
                  <a:bodyPr wrap="square" rtlCol="0" anchor="ctr">
                    <a:spAutoFit/>
                  </a:bodyPr>
                  <a:lstStyle/>
                  <a:p>
                    <a:pPr algn="ctr"/>
                    <a:r>
                      <a:rPr lang="en-US" altLang="ko-KR" sz="1400" dirty="0"/>
                      <a:t>nice</a:t>
                    </a:r>
                    <a:endParaRPr lang="ko-KR" altLang="en-US" sz="1400" dirty="0"/>
                  </a:p>
                </p:txBody>
              </p:sp>
              <p:cxnSp>
                <p:nvCxnSpPr>
                  <p:cNvPr id="42" name="직선 화살표 연결선 41">
                    <a:extLst>
                      <a:ext uri="{FF2B5EF4-FFF2-40B4-BE49-F238E27FC236}">
                        <a16:creationId xmlns:a16="http://schemas.microsoft.com/office/drawing/2014/main" id="{AF1E5C18-14ED-4610-89A2-96BA602B1FA1}"/>
                      </a:ext>
                    </a:extLst>
                  </p:cNvPr>
                  <p:cNvCxnSpPr>
                    <a:cxnSpLocks/>
                    <a:stCxn id="43" idx="0"/>
                    <a:endCxn id="4" idx="2"/>
                  </p:cNvCxnSpPr>
                  <p:nvPr/>
                </p:nvCxnSpPr>
                <p:spPr>
                  <a:xfrm flipH="1" flipV="1">
                    <a:off x="1919856" y="5036775"/>
                    <a:ext cx="6143"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05A4D018-9499-437A-9A12-4AB3CB761E32}"/>
                      </a:ext>
                    </a:extLst>
                  </p:cNvPr>
                  <p:cNvSpPr txBox="1"/>
                  <p:nvPr/>
                </p:nvSpPr>
                <p:spPr>
                  <a:xfrm>
                    <a:off x="1437147" y="5469552"/>
                    <a:ext cx="977703" cy="307777"/>
                  </a:xfrm>
                  <a:prstGeom prst="rect">
                    <a:avLst/>
                  </a:prstGeom>
                  <a:noFill/>
                </p:spPr>
                <p:txBody>
                  <a:bodyPr wrap="square" rtlCol="0" anchor="ctr">
                    <a:spAutoFit/>
                  </a:bodyPr>
                  <a:lstStyle/>
                  <a:p>
                    <a:pPr algn="ctr"/>
                    <a:r>
                      <a:rPr lang="en-US" altLang="ko-KR" sz="1400" dirty="0"/>
                      <a:t>to</a:t>
                    </a:r>
                  </a:p>
                </p:txBody>
              </p:sp>
              <p:cxnSp>
                <p:nvCxnSpPr>
                  <p:cNvPr id="45" name="직선 화살표 연결선 44">
                    <a:extLst>
                      <a:ext uri="{FF2B5EF4-FFF2-40B4-BE49-F238E27FC236}">
                        <a16:creationId xmlns:a16="http://schemas.microsoft.com/office/drawing/2014/main" id="{8212594F-E267-47D3-91FD-F00AC0D474E1}"/>
                      </a:ext>
                    </a:extLst>
                  </p:cNvPr>
                  <p:cNvCxnSpPr>
                    <a:cxnSpLocks/>
                    <a:stCxn id="46" idx="0"/>
                    <a:endCxn id="6" idx="2"/>
                  </p:cNvCxnSpPr>
                  <p:nvPr/>
                </p:nvCxnSpPr>
                <p:spPr>
                  <a:xfrm flipV="1">
                    <a:off x="3145249" y="5036775"/>
                    <a:ext cx="3025"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885B05CE-67F3-47FD-8ABF-C2B32E2FE89E}"/>
                      </a:ext>
                    </a:extLst>
                  </p:cNvPr>
                  <p:cNvSpPr txBox="1"/>
                  <p:nvPr/>
                </p:nvSpPr>
                <p:spPr>
                  <a:xfrm>
                    <a:off x="2656397" y="5469552"/>
                    <a:ext cx="977703" cy="307777"/>
                  </a:xfrm>
                  <a:prstGeom prst="rect">
                    <a:avLst/>
                  </a:prstGeom>
                  <a:noFill/>
                </p:spPr>
                <p:txBody>
                  <a:bodyPr wrap="square" rtlCol="0" anchor="ctr">
                    <a:spAutoFit/>
                  </a:bodyPr>
                  <a:lstStyle/>
                  <a:p>
                    <a:pPr algn="ctr"/>
                    <a:r>
                      <a:rPr lang="en-US" altLang="ko-KR" sz="1400" dirty="0"/>
                      <a:t>meet</a:t>
                    </a:r>
                    <a:endParaRPr lang="ko-KR" altLang="en-US" sz="1400" dirty="0"/>
                  </a:p>
                </p:txBody>
              </p:sp>
              <p:cxnSp>
                <p:nvCxnSpPr>
                  <p:cNvPr id="48" name="직선 화살표 연결선 47">
                    <a:extLst>
                      <a:ext uri="{FF2B5EF4-FFF2-40B4-BE49-F238E27FC236}">
                        <a16:creationId xmlns:a16="http://schemas.microsoft.com/office/drawing/2014/main" id="{52BA0547-426A-4DAD-BE52-708D6CB02ED0}"/>
                      </a:ext>
                    </a:extLst>
                  </p:cNvPr>
                  <p:cNvCxnSpPr>
                    <a:cxnSpLocks/>
                    <a:stCxn id="49" idx="0"/>
                    <a:endCxn id="7" idx="2"/>
                  </p:cNvCxnSpPr>
                  <p:nvPr/>
                </p:nvCxnSpPr>
                <p:spPr>
                  <a:xfrm flipH="1" flipV="1">
                    <a:off x="4376692" y="5036775"/>
                    <a:ext cx="1976"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B9D70812-ADA1-44D5-9A64-16E5560FCC70}"/>
                      </a:ext>
                    </a:extLst>
                  </p:cNvPr>
                  <p:cNvSpPr txBox="1"/>
                  <p:nvPr/>
                </p:nvSpPr>
                <p:spPr>
                  <a:xfrm>
                    <a:off x="3889816" y="5469552"/>
                    <a:ext cx="977703" cy="307777"/>
                  </a:xfrm>
                  <a:prstGeom prst="rect">
                    <a:avLst/>
                  </a:prstGeom>
                  <a:noFill/>
                </p:spPr>
                <p:txBody>
                  <a:bodyPr wrap="square" rtlCol="0" anchor="ctr">
                    <a:spAutoFit/>
                  </a:bodyPr>
                  <a:lstStyle/>
                  <a:p>
                    <a:pPr algn="ctr"/>
                    <a:r>
                      <a:rPr lang="en-US" altLang="ko-KR" sz="1400" dirty="0"/>
                      <a:t>you</a:t>
                    </a:r>
                    <a:endParaRPr lang="ko-KR" altLang="en-US" sz="1400" dirty="0"/>
                  </a:p>
                </p:txBody>
              </p:sp>
              <p:cxnSp>
                <p:nvCxnSpPr>
                  <p:cNvPr id="51" name="직선 화살표 연결선 50">
                    <a:extLst>
                      <a:ext uri="{FF2B5EF4-FFF2-40B4-BE49-F238E27FC236}">
                        <a16:creationId xmlns:a16="http://schemas.microsoft.com/office/drawing/2014/main" id="{0E545C83-32FC-42E8-8366-EA9EF53EEF79}"/>
                      </a:ext>
                    </a:extLst>
                  </p:cNvPr>
                  <p:cNvCxnSpPr>
                    <a:cxnSpLocks/>
                    <a:stCxn id="52" idx="0"/>
                    <a:endCxn id="14" idx="2"/>
                  </p:cNvCxnSpPr>
                  <p:nvPr/>
                </p:nvCxnSpPr>
                <p:spPr>
                  <a:xfrm flipV="1">
                    <a:off x="6573641" y="5036775"/>
                    <a:ext cx="1978"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E14811F3-D36A-4B79-A23D-08AAF439157D}"/>
                      </a:ext>
                    </a:extLst>
                  </p:cNvPr>
                  <p:cNvSpPr txBox="1"/>
                  <p:nvPr/>
                </p:nvSpPr>
                <p:spPr>
                  <a:xfrm>
                    <a:off x="6084789" y="5469552"/>
                    <a:ext cx="977703" cy="307777"/>
                  </a:xfrm>
                  <a:prstGeom prst="rect">
                    <a:avLst/>
                  </a:prstGeom>
                  <a:noFill/>
                </p:spPr>
                <p:txBody>
                  <a:bodyPr wrap="square" rtlCol="0" anchor="ctr">
                    <a:spAutoFit/>
                  </a:bodyPr>
                  <a:lstStyle/>
                  <a:p>
                    <a:pPr algn="ctr"/>
                    <a:r>
                      <a:rPr lang="en-US" altLang="ko-KR" sz="1400" dirty="0"/>
                      <a:t>&lt;start&gt;</a:t>
                    </a:r>
                    <a:endParaRPr lang="ko-KR" altLang="en-US" sz="1400" dirty="0"/>
                  </a:p>
                </p:txBody>
              </p:sp>
              <p:cxnSp>
                <p:nvCxnSpPr>
                  <p:cNvPr id="54" name="직선 화살표 연결선 53">
                    <a:extLst>
                      <a:ext uri="{FF2B5EF4-FFF2-40B4-BE49-F238E27FC236}">
                        <a16:creationId xmlns:a16="http://schemas.microsoft.com/office/drawing/2014/main" id="{B92A82F2-BE0D-4683-855E-3BD95F1CF568}"/>
                      </a:ext>
                    </a:extLst>
                  </p:cNvPr>
                  <p:cNvCxnSpPr>
                    <a:cxnSpLocks/>
                    <a:stCxn id="55" idx="0"/>
                    <a:endCxn id="8" idx="2"/>
                  </p:cNvCxnSpPr>
                  <p:nvPr/>
                </p:nvCxnSpPr>
                <p:spPr>
                  <a:xfrm flipV="1">
                    <a:off x="7803991" y="5036775"/>
                    <a:ext cx="3072"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FB613251-A34A-4F8A-B0C6-C420D9D8FE9B}"/>
                      </a:ext>
                    </a:extLst>
                  </p:cNvPr>
                  <p:cNvSpPr txBox="1"/>
                  <p:nvPr/>
                </p:nvSpPr>
                <p:spPr>
                  <a:xfrm>
                    <a:off x="7315139" y="5469552"/>
                    <a:ext cx="977703" cy="307777"/>
                  </a:xfrm>
                  <a:prstGeom prst="rect">
                    <a:avLst/>
                  </a:prstGeom>
                  <a:noFill/>
                </p:spPr>
                <p:txBody>
                  <a:bodyPr wrap="square" rtlCol="0" anchor="ctr">
                    <a:spAutoFit/>
                  </a:bodyPr>
                  <a:lstStyle/>
                  <a:p>
                    <a:pPr algn="ctr"/>
                    <a:r>
                      <a:rPr lang="en-US" altLang="ko-KR" sz="1400" dirty="0" err="1"/>
                      <a:t>ravi</a:t>
                    </a:r>
                    <a:endParaRPr lang="ko-KR" altLang="en-US" sz="1400" dirty="0"/>
                  </a:p>
                </p:txBody>
              </p:sp>
              <p:cxnSp>
                <p:nvCxnSpPr>
                  <p:cNvPr id="57" name="직선 화살표 연결선 56">
                    <a:extLst>
                      <a:ext uri="{FF2B5EF4-FFF2-40B4-BE49-F238E27FC236}">
                        <a16:creationId xmlns:a16="http://schemas.microsoft.com/office/drawing/2014/main" id="{88C3F8C6-3BF0-490B-8249-FF14F8E1E384}"/>
                      </a:ext>
                    </a:extLst>
                  </p:cNvPr>
                  <p:cNvCxnSpPr>
                    <a:cxnSpLocks/>
                    <a:stCxn id="58" idx="0"/>
                    <a:endCxn id="9" idx="2"/>
                  </p:cNvCxnSpPr>
                  <p:nvPr/>
                </p:nvCxnSpPr>
                <p:spPr>
                  <a:xfrm flipV="1">
                    <a:off x="9033630" y="5036775"/>
                    <a:ext cx="1851"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DAD67136-4743-415C-A866-F47106686FA3}"/>
                      </a:ext>
                    </a:extLst>
                  </p:cNvPr>
                  <p:cNvSpPr txBox="1"/>
                  <p:nvPr/>
                </p:nvSpPr>
                <p:spPr>
                  <a:xfrm>
                    <a:off x="8544778" y="5469552"/>
                    <a:ext cx="977703" cy="307777"/>
                  </a:xfrm>
                  <a:prstGeom prst="rect">
                    <a:avLst/>
                  </a:prstGeom>
                  <a:noFill/>
                </p:spPr>
                <p:txBody>
                  <a:bodyPr wrap="square" rtlCol="0" anchor="ctr">
                    <a:spAutoFit/>
                  </a:bodyPr>
                  <a:lstStyle/>
                  <a:p>
                    <a:pPr algn="ctr"/>
                    <a:r>
                      <a:rPr lang="en-US" altLang="ko-KR" sz="1400" dirty="0"/>
                      <a:t>de</a:t>
                    </a:r>
                    <a:endParaRPr lang="ko-KR" altLang="en-US" sz="1400" dirty="0"/>
                  </a:p>
                </p:txBody>
              </p:sp>
              <p:cxnSp>
                <p:nvCxnSpPr>
                  <p:cNvPr id="60" name="직선 화살표 연결선 59">
                    <a:extLst>
                      <a:ext uri="{FF2B5EF4-FFF2-40B4-BE49-F238E27FC236}">
                        <a16:creationId xmlns:a16="http://schemas.microsoft.com/office/drawing/2014/main" id="{CA057018-EE4E-49BE-A5DA-2749A0DC5DB7}"/>
                      </a:ext>
                    </a:extLst>
                  </p:cNvPr>
                  <p:cNvCxnSpPr>
                    <a:cxnSpLocks/>
                    <a:stCxn id="61" idx="0"/>
                    <a:endCxn id="10" idx="2"/>
                  </p:cNvCxnSpPr>
                  <p:nvPr/>
                </p:nvCxnSpPr>
                <p:spPr>
                  <a:xfrm flipH="1" flipV="1">
                    <a:off x="10266925" y="5036775"/>
                    <a:ext cx="1209"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7219014D-4594-4131-9E98-32461AD76CDB}"/>
                      </a:ext>
                    </a:extLst>
                  </p:cNvPr>
                  <p:cNvSpPr txBox="1"/>
                  <p:nvPr/>
                </p:nvSpPr>
                <p:spPr>
                  <a:xfrm>
                    <a:off x="9779282" y="5469552"/>
                    <a:ext cx="977703" cy="307777"/>
                  </a:xfrm>
                  <a:prstGeom prst="rect">
                    <a:avLst/>
                  </a:prstGeom>
                  <a:noFill/>
                </p:spPr>
                <p:txBody>
                  <a:bodyPr wrap="square" rtlCol="0" anchor="ctr">
                    <a:spAutoFit/>
                  </a:bodyPr>
                  <a:lstStyle/>
                  <a:p>
                    <a:pPr algn="ctr"/>
                    <a:r>
                      <a:rPr lang="en-US" altLang="ko-KR" sz="1400" dirty="0" err="1"/>
                      <a:t>vous</a:t>
                    </a:r>
                    <a:endParaRPr lang="ko-KR" altLang="en-US" sz="1400" dirty="0"/>
                  </a:p>
                </p:txBody>
              </p:sp>
              <p:cxnSp>
                <p:nvCxnSpPr>
                  <p:cNvPr id="63" name="직선 화살표 연결선 62">
                    <a:extLst>
                      <a:ext uri="{FF2B5EF4-FFF2-40B4-BE49-F238E27FC236}">
                        <a16:creationId xmlns:a16="http://schemas.microsoft.com/office/drawing/2014/main" id="{5F24A470-22DC-4BD4-B23A-EE92130E7954}"/>
                      </a:ext>
                    </a:extLst>
                  </p:cNvPr>
                  <p:cNvCxnSpPr>
                    <a:cxnSpLocks/>
                    <a:stCxn id="64" idx="0"/>
                    <a:endCxn id="11" idx="2"/>
                  </p:cNvCxnSpPr>
                  <p:nvPr/>
                </p:nvCxnSpPr>
                <p:spPr>
                  <a:xfrm flipH="1" flipV="1">
                    <a:off x="11498369" y="5036775"/>
                    <a:ext cx="4269" cy="43277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0ED5EF17-1F82-4AE5-884A-92393A9FDE17}"/>
                      </a:ext>
                    </a:extLst>
                  </p:cNvPr>
                  <p:cNvSpPr txBox="1"/>
                  <p:nvPr/>
                </p:nvSpPr>
                <p:spPr>
                  <a:xfrm>
                    <a:off x="11013786" y="5469553"/>
                    <a:ext cx="977703" cy="307777"/>
                  </a:xfrm>
                  <a:prstGeom prst="rect">
                    <a:avLst/>
                  </a:prstGeom>
                  <a:noFill/>
                </p:spPr>
                <p:txBody>
                  <a:bodyPr wrap="square" rtlCol="0" anchor="ctr">
                    <a:spAutoFit/>
                  </a:bodyPr>
                  <a:lstStyle/>
                  <a:p>
                    <a:pPr algn="ctr"/>
                    <a:r>
                      <a:rPr lang="en-US" altLang="ko-KR" sz="1400" dirty="0" err="1"/>
                      <a:t>recontrer</a:t>
                    </a:r>
                    <a:endParaRPr lang="ko-KR" altLang="en-US" sz="1400" dirty="0"/>
                  </a:p>
                </p:txBody>
              </p:sp>
              <p:cxnSp>
                <p:nvCxnSpPr>
                  <p:cNvPr id="66" name="직선 화살표 연결선 65">
                    <a:extLst>
                      <a:ext uri="{FF2B5EF4-FFF2-40B4-BE49-F238E27FC236}">
                        <a16:creationId xmlns:a16="http://schemas.microsoft.com/office/drawing/2014/main" id="{9BF6D0BF-69A6-4725-B60F-2373756804D7}"/>
                      </a:ext>
                    </a:extLst>
                  </p:cNvPr>
                  <p:cNvCxnSpPr>
                    <a:cxnSpLocks/>
                    <a:stCxn id="2" idx="3"/>
                    <a:endCxn id="4" idx="1"/>
                  </p:cNvCxnSpPr>
                  <p:nvPr/>
                </p:nvCxnSpPr>
                <p:spPr>
                  <a:xfrm>
                    <a:off x="1139363" y="4586775"/>
                    <a:ext cx="33049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9" name="직선 화살표 연결선 68">
                    <a:extLst>
                      <a:ext uri="{FF2B5EF4-FFF2-40B4-BE49-F238E27FC236}">
                        <a16:creationId xmlns:a16="http://schemas.microsoft.com/office/drawing/2014/main" id="{57C34650-5A57-4C45-93B9-DE4ABDEB942C}"/>
                      </a:ext>
                    </a:extLst>
                  </p:cNvPr>
                  <p:cNvCxnSpPr>
                    <a:cxnSpLocks/>
                    <a:stCxn id="4" idx="3"/>
                    <a:endCxn id="6" idx="1"/>
                  </p:cNvCxnSpPr>
                  <p:nvPr/>
                </p:nvCxnSpPr>
                <p:spPr>
                  <a:xfrm>
                    <a:off x="2369856" y="458677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0" name="직선 화살표 연결선 69">
                    <a:extLst>
                      <a:ext uri="{FF2B5EF4-FFF2-40B4-BE49-F238E27FC236}">
                        <a16:creationId xmlns:a16="http://schemas.microsoft.com/office/drawing/2014/main" id="{285B1A90-6EB5-4E78-AF49-A5CE3AE78063}"/>
                      </a:ext>
                    </a:extLst>
                  </p:cNvPr>
                  <p:cNvCxnSpPr>
                    <a:cxnSpLocks/>
                    <a:stCxn id="6" idx="3"/>
                    <a:endCxn id="7" idx="1"/>
                  </p:cNvCxnSpPr>
                  <p:nvPr/>
                </p:nvCxnSpPr>
                <p:spPr>
                  <a:xfrm>
                    <a:off x="3598274" y="458677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1" name="직선 화살표 연결선 70">
                    <a:extLst>
                      <a:ext uri="{FF2B5EF4-FFF2-40B4-BE49-F238E27FC236}">
                        <a16:creationId xmlns:a16="http://schemas.microsoft.com/office/drawing/2014/main" id="{C046C377-EAAE-4E19-88B4-FCB9AE791C46}"/>
                      </a:ext>
                    </a:extLst>
                  </p:cNvPr>
                  <p:cNvCxnSpPr>
                    <a:cxnSpLocks/>
                    <a:stCxn id="7" idx="3"/>
                    <a:endCxn id="15" idx="1"/>
                  </p:cNvCxnSpPr>
                  <p:nvPr/>
                </p:nvCxnSpPr>
                <p:spPr>
                  <a:xfrm>
                    <a:off x="4826692" y="4586775"/>
                    <a:ext cx="38169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3" name="직선 화살표 연결선 72">
                    <a:extLst>
                      <a:ext uri="{FF2B5EF4-FFF2-40B4-BE49-F238E27FC236}">
                        <a16:creationId xmlns:a16="http://schemas.microsoft.com/office/drawing/2014/main" id="{D8E14284-174B-482E-97A4-EBD188C5B379}"/>
                      </a:ext>
                    </a:extLst>
                  </p:cNvPr>
                  <p:cNvCxnSpPr>
                    <a:cxnSpLocks/>
                    <a:stCxn id="15" idx="3"/>
                    <a:endCxn id="14" idx="1"/>
                  </p:cNvCxnSpPr>
                  <p:nvPr/>
                </p:nvCxnSpPr>
                <p:spPr>
                  <a:xfrm>
                    <a:off x="5743925" y="4586775"/>
                    <a:ext cx="38169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9" name="직선 화살표 연결선 98">
                    <a:extLst>
                      <a:ext uri="{FF2B5EF4-FFF2-40B4-BE49-F238E27FC236}">
                        <a16:creationId xmlns:a16="http://schemas.microsoft.com/office/drawing/2014/main" id="{01930C6D-2CA4-4F9D-8EE9-24BD55C05DD7}"/>
                      </a:ext>
                    </a:extLst>
                  </p:cNvPr>
                  <p:cNvCxnSpPr>
                    <a:cxnSpLocks/>
                    <a:stCxn id="14" idx="0"/>
                    <a:endCxn id="102" idx="2"/>
                  </p:cNvCxnSpPr>
                  <p:nvPr/>
                </p:nvCxnSpPr>
                <p:spPr>
                  <a:xfrm flipH="1" flipV="1">
                    <a:off x="6573640" y="3608425"/>
                    <a:ext cx="1979" cy="5283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FD489A7C-F9E4-4E1C-9E96-92D1D7CD2D45}"/>
                      </a:ext>
                    </a:extLst>
                  </p:cNvPr>
                  <p:cNvSpPr txBox="1"/>
                  <p:nvPr/>
                </p:nvSpPr>
                <p:spPr>
                  <a:xfrm>
                    <a:off x="6084788" y="3300648"/>
                    <a:ext cx="977703" cy="307777"/>
                  </a:xfrm>
                  <a:prstGeom prst="rect">
                    <a:avLst/>
                  </a:prstGeom>
                  <a:noFill/>
                </p:spPr>
                <p:txBody>
                  <a:bodyPr wrap="square" rtlCol="0" anchor="ctr">
                    <a:spAutoFit/>
                  </a:bodyPr>
                  <a:lstStyle/>
                  <a:p>
                    <a:pPr algn="ctr"/>
                    <a:r>
                      <a:rPr lang="en-US" altLang="ko-KR" sz="1400" dirty="0" err="1"/>
                      <a:t>ravi</a:t>
                    </a:r>
                    <a:endParaRPr lang="ko-KR" altLang="en-US" sz="1400" dirty="0"/>
                  </a:p>
                </p:txBody>
              </p:sp>
              <p:cxnSp>
                <p:nvCxnSpPr>
                  <p:cNvPr id="104" name="직선 화살표 연결선 103">
                    <a:extLst>
                      <a:ext uri="{FF2B5EF4-FFF2-40B4-BE49-F238E27FC236}">
                        <a16:creationId xmlns:a16="http://schemas.microsoft.com/office/drawing/2014/main" id="{2CA1A599-D293-49DA-88EF-7459EFE15594}"/>
                      </a:ext>
                    </a:extLst>
                  </p:cNvPr>
                  <p:cNvCxnSpPr>
                    <a:cxnSpLocks/>
                    <a:stCxn id="8" idx="0"/>
                    <a:endCxn id="105" idx="2"/>
                  </p:cNvCxnSpPr>
                  <p:nvPr/>
                </p:nvCxnSpPr>
                <p:spPr>
                  <a:xfrm flipH="1" flipV="1">
                    <a:off x="7803991" y="3582888"/>
                    <a:ext cx="3072" cy="55388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5" name="TextBox 104">
                    <a:extLst>
                      <a:ext uri="{FF2B5EF4-FFF2-40B4-BE49-F238E27FC236}">
                        <a16:creationId xmlns:a16="http://schemas.microsoft.com/office/drawing/2014/main" id="{82C67F6F-43E5-4AD6-AA29-53EB8B58EE74}"/>
                      </a:ext>
                    </a:extLst>
                  </p:cNvPr>
                  <p:cNvSpPr txBox="1"/>
                  <p:nvPr/>
                </p:nvSpPr>
                <p:spPr>
                  <a:xfrm>
                    <a:off x="7315139" y="3275111"/>
                    <a:ext cx="977703" cy="307777"/>
                  </a:xfrm>
                  <a:prstGeom prst="rect">
                    <a:avLst/>
                  </a:prstGeom>
                  <a:noFill/>
                </p:spPr>
                <p:txBody>
                  <a:bodyPr wrap="square" rtlCol="0" anchor="ctr">
                    <a:spAutoFit/>
                  </a:bodyPr>
                  <a:lstStyle/>
                  <a:p>
                    <a:pPr algn="ctr"/>
                    <a:r>
                      <a:rPr lang="en-US" altLang="ko-KR" sz="1400" dirty="0"/>
                      <a:t>de</a:t>
                    </a:r>
                    <a:endParaRPr lang="ko-KR" altLang="en-US" sz="1400" dirty="0"/>
                  </a:p>
                </p:txBody>
              </p:sp>
              <p:cxnSp>
                <p:nvCxnSpPr>
                  <p:cNvPr id="108" name="직선 화살표 연결선 107">
                    <a:extLst>
                      <a:ext uri="{FF2B5EF4-FFF2-40B4-BE49-F238E27FC236}">
                        <a16:creationId xmlns:a16="http://schemas.microsoft.com/office/drawing/2014/main" id="{446498A4-76F9-46C0-89C2-DFF482533C80}"/>
                      </a:ext>
                    </a:extLst>
                  </p:cNvPr>
                  <p:cNvCxnSpPr>
                    <a:cxnSpLocks/>
                    <a:stCxn id="9" idx="0"/>
                    <a:endCxn id="109" idx="2"/>
                  </p:cNvCxnSpPr>
                  <p:nvPr/>
                </p:nvCxnSpPr>
                <p:spPr>
                  <a:xfrm flipH="1" flipV="1">
                    <a:off x="9029292" y="3608425"/>
                    <a:ext cx="6189" cy="5283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9" name="TextBox 108">
                    <a:extLst>
                      <a:ext uri="{FF2B5EF4-FFF2-40B4-BE49-F238E27FC236}">
                        <a16:creationId xmlns:a16="http://schemas.microsoft.com/office/drawing/2014/main" id="{FA5D8BFE-F5EB-4F41-AF9A-F729D06ACAC5}"/>
                      </a:ext>
                    </a:extLst>
                  </p:cNvPr>
                  <p:cNvSpPr txBox="1"/>
                  <p:nvPr/>
                </p:nvSpPr>
                <p:spPr>
                  <a:xfrm>
                    <a:off x="8540440" y="3300648"/>
                    <a:ext cx="977703" cy="307777"/>
                  </a:xfrm>
                  <a:prstGeom prst="rect">
                    <a:avLst/>
                  </a:prstGeom>
                  <a:noFill/>
                </p:spPr>
                <p:txBody>
                  <a:bodyPr wrap="square" rtlCol="0" anchor="ctr">
                    <a:spAutoFit/>
                  </a:bodyPr>
                  <a:lstStyle/>
                  <a:p>
                    <a:pPr algn="ctr"/>
                    <a:r>
                      <a:rPr lang="en-US" altLang="ko-KR" sz="1400" dirty="0" err="1"/>
                      <a:t>vous</a:t>
                    </a:r>
                    <a:endParaRPr lang="ko-KR" altLang="en-US" sz="1400" dirty="0"/>
                  </a:p>
                </p:txBody>
              </p:sp>
              <p:cxnSp>
                <p:nvCxnSpPr>
                  <p:cNvPr id="110" name="직선 화살표 연결선 109">
                    <a:extLst>
                      <a:ext uri="{FF2B5EF4-FFF2-40B4-BE49-F238E27FC236}">
                        <a16:creationId xmlns:a16="http://schemas.microsoft.com/office/drawing/2014/main" id="{3441CE75-481E-43B7-ABCB-AFBB483C3214}"/>
                      </a:ext>
                    </a:extLst>
                  </p:cNvPr>
                  <p:cNvCxnSpPr>
                    <a:cxnSpLocks/>
                    <a:stCxn id="10" idx="0"/>
                    <a:endCxn id="111" idx="2"/>
                  </p:cNvCxnSpPr>
                  <p:nvPr/>
                </p:nvCxnSpPr>
                <p:spPr>
                  <a:xfrm flipH="1" flipV="1">
                    <a:off x="10257663" y="3582887"/>
                    <a:ext cx="9262" cy="5538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1" name="TextBox 110">
                    <a:extLst>
                      <a:ext uri="{FF2B5EF4-FFF2-40B4-BE49-F238E27FC236}">
                        <a16:creationId xmlns:a16="http://schemas.microsoft.com/office/drawing/2014/main" id="{0B7BFD74-EACB-4926-B7E2-99B36CF50A2E}"/>
                      </a:ext>
                    </a:extLst>
                  </p:cNvPr>
                  <p:cNvSpPr txBox="1"/>
                  <p:nvPr/>
                </p:nvSpPr>
                <p:spPr>
                  <a:xfrm>
                    <a:off x="9768811" y="3275110"/>
                    <a:ext cx="977703" cy="307777"/>
                  </a:xfrm>
                  <a:prstGeom prst="rect">
                    <a:avLst/>
                  </a:prstGeom>
                  <a:noFill/>
                </p:spPr>
                <p:txBody>
                  <a:bodyPr wrap="square" rtlCol="0" anchor="ctr">
                    <a:spAutoFit/>
                  </a:bodyPr>
                  <a:lstStyle/>
                  <a:p>
                    <a:pPr algn="ctr"/>
                    <a:r>
                      <a:rPr lang="en-US" altLang="ko-KR" sz="1400" dirty="0" err="1"/>
                      <a:t>recontrer</a:t>
                    </a:r>
                    <a:endParaRPr lang="ko-KR" altLang="en-US" sz="1400" dirty="0"/>
                  </a:p>
                </p:txBody>
              </p:sp>
              <p:cxnSp>
                <p:nvCxnSpPr>
                  <p:cNvPr id="112" name="직선 화살표 연결선 111">
                    <a:extLst>
                      <a:ext uri="{FF2B5EF4-FFF2-40B4-BE49-F238E27FC236}">
                        <a16:creationId xmlns:a16="http://schemas.microsoft.com/office/drawing/2014/main" id="{C73F103B-DFBA-4D6F-BDA1-AF913C6563DC}"/>
                      </a:ext>
                    </a:extLst>
                  </p:cNvPr>
                  <p:cNvCxnSpPr>
                    <a:cxnSpLocks/>
                    <a:stCxn id="11" idx="0"/>
                    <a:endCxn id="113" idx="2"/>
                  </p:cNvCxnSpPr>
                  <p:nvPr/>
                </p:nvCxnSpPr>
                <p:spPr>
                  <a:xfrm flipH="1" flipV="1">
                    <a:off x="11482963" y="3582886"/>
                    <a:ext cx="15406" cy="55388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3" name="TextBox 112">
                    <a:extLst>
                      <a:ext uri="{FF2B5EF4-FFF2-40B4-BE49-F238E27FC236}">
                        <a16:creationId xmlns:a16="http://schemas.microsoft.com/office/drawing/2014/main" id="{2ED692CB-7E8E-4B16-AEB2-F769F225D329}"/>
                      </a:ext>
                    </a:extLst>
                  </p:cNvPr>
                  <p:cNvSpPr txBox="1"/>
                  <p:nvPr/>
                </p:nvSpPr>
                <p:spPr>
                  <a:xfrm>
                    <a:off x="10994111" y="3275109"/>
                    <a:ext cx="977703" cy="307777"/>
                  </a:xfrm>
                  <a:prstGeom prst="rect">
                    <a:avLst/>
                  </a:prstGeom>
                  <a:noFill/>
                </p:spPr>
                <p:txBody>
                  <a:bodyPr wrap="square" rtlCol="0" anchor="ctr">
                    <a:spAutoFit/>
                  </a:bodyPr>
                  <a:lstStyle/>
                  <a:p>
                    <a:pPr algn="ctr"/>
                    <a:r>
                      <a:rPr lang="en-US" altLang="ko-KR" sz="1400" dirty="0"/>
                      <a:t>&lt;end&gt;</a:t>
                    </a:r>
                    <a:endParaRPr lang="ko-KR" altLang="en-US" sz="1400" dirty="0"/>
                  </a:p>
                </p:txBody>
              </p:sp>
            </p:grpSp>
            <p:sp>
              <p:nvSpPr>
                <p:cNvPr id="125" name="TextBox 124">
                  <a:extLst>
                    <a:ext uri="{FF2B5EF4-FFF2-40B4-BE49-F238E27FC236}">
                      <a16:creationId xmlns:a16="http://schemas.microsoft.com/office/drawing/2014/main" id="{43BA0E73-60AF-4CA5-95D1-00E827DD7C15}"/>
                    </a:ext>
                  </a:extLst>
                </p:cNvPr>
                <p:cNvSpPr txBox="1"/>
                <p:nvPr/>
              </p:nvSpPr>
              <p:spPr>
                <a:xfrm>
                  <a:off x="200511" y="2100438"/>
                  <a:ext cx="1779938" cy="400110"/>
                </a:xfrm>
                <a:prstGeom prst="rect">
                  <a:avLst/>
                </a:prstGeom>
                <a:noFill/>
              </p:spPr>
              <p:txBody>
                <a:bodyPr wrap="square" rtlCol="0">
                  <a:spAutoFit/>
                </a:bodyPr>
                <a:lstStyle/>
                <a:p>
                  <a:r>
                    <a:rPr lang="en-US" altLang="ko-KR" sz="2000" dirty="0"/>
                    <a:t>Seq2Seq</a:t>
                  </a:r>
                  <a:endParaRPr lang="ko-KR" altLang="en-US" sz="2000" dirty="0"/>
                </a:p>
              </p:txBody>
            </p:sp>
          </p:grpSp>
          <p:cxnSp>
            <p:nvCxnSpPr>
              <p:cNvPr id="3" name="직선 화살표 연결선 2">
                <a:extLst>
                  <a:ext uri="{FF2B5EF4-FFF2-40B4-BE49-F238E27FC236}">
                    <a16:creationId xmlns:a16="http://schemas.microsoft.com/office/drawing/2014/main" id="{D4BCE980-C65A-5092-9919-8BA19547179C}"/>
                  </a:ext>
                </a:extLst>
              </p:cNvPr>
              <p:cNvCxnSpPr>
                <a:cxnSpLocks/>
                <a:stCxn id="14" idx="3"/>
                <a:endCxn id="8" idx="1"/>
              </p:cNvCxnSpPr>
              <p:nvPr/>
            </p:nvCxnSpPr>
            <p:spPr>
              <a:xfrm>
                <a:off x="7025619" y="3100875"/>
                <a:ext cx="33144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직선 화살표 연결선 16">
                <a:extLst>
                  <a:ext uri="{FF2B5EF4-FFF2-40B4-BE49-F238E27FC236}">
                    <a16:creationId xmlns:a16="http://schemas.microsoft.com/office/drawing/2014/main" id="{36D4E707-BDB8-1CE3-BD16-9A04304564DC}"/>
                  </a:ext>
                </a:extLst>
              </p:cNvPr>
              <p:cNvCxnSpPr>
                <a:cxnSpLocks/>
                <a:stCxn id="8" idx="3"/>
                <a:endCxn id="9" idx="1"/>
              </p:cNvCxnSpPr>
              <p:nvPr/>
            </p:nvCxnSpPr>
            <p:spPr>
              <a:xfrm>
                <a:off x="8257063" y="310087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직선 화살표 연결선 19">
                <a:extLst>
                  <a:ext uri="{FF2B5EF4-FFF2-40B4-BE49-F238E27FC236}">
                    <a16:creationId xmlns:a16="http://schemas.microsoft.com/office/drawing/2014/main" id="{FE113DAF-9C57-EB8E-F2F0-A49C560FE1D5}"/>
                  </a:ext>
                </a:extLst>
              </p:cNvPr>
              <p:cNvCxnSpPr>
                <a:cxnSpLocks/>
                <a:stCxn id="9" idx="3"/>
                <a:endCxn id="10" idx="1"/>
              </p:cNvCxnSpPr>
              <p:nvPr/>
            </p:nvCxnSpPr>
            <p:spPr>
              <a:xfrm>
                <a:off x="9485481" y="3100875"/>
                <a:ext cx="33144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직선 화살표 연결선 22">
                <a:extLst>
                  <a:ext uri="{FF2B5EF4-FFF2-40B4-BE49-F238E27FC236}">
                    <a16:creationId xmlns:a16="http://schemas.microsoft.com/office/drawing/2014/main" id="{1BC4763C-3A3B-7A86-FAF9-F900B43991AB}"/>
                  </a:ext>
                </a:extLst>
              </p:cNvPr>
              <p:cNvCxnSpPr>
                <a:cxnSpLocks/>
                <a:stCxn id="10" idx="3"/>
                <a:endCxn id="11" idx="1"/>
              </p:cNvCxnSpPr>
              <p:nvPr/>
            </p:nvCxnSpPr>
            <p:spPr>
              <a:xfrm>
                <a:off x="10716925" y="3100875"/>
                <a:ext cx="33144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grpSp>
          <p:nvGrpSpPr>
            <p:cNvPr id="29" name="그룹 28">
              <a:extLst>
                <a:ext uri="{FF2B5EF4-FFF2-40B4-BE49-F238E27FC236}">
                  <a16:creationId xmlns:a16="http://schemas.microsoft.com/office/drawing/2014/main" id="{BD1F1F02-71BF-C81A-9EF9-B7C482A449AB}"/>
                </a:ext>
              </a:extLst>
            </p:cNvPr>
            <p:cNvGrpSpPr/>
            <p:nvPr/>
          </p:nvGrpSpPr>
          <p:grpSpPr>
            <a:xfrm>
              <a:off x="105556" y="1814748"/>
              <a:ext cx="4844047" cy="2930737"/>
              <a:chOff x="105556" y="2133063"/>
              <a:chExt cx="4844047" cy="2612422"/>
            </a:xfrm>
          </p:grpSpPr>
          <p:sp>
            <p:nvSpPr>
              <p:cNvPr id="27" name="사각형: 둥근 모서리 26">
                <a:extLst>
                  <a:ext uri="{FF2B5EF4-FFF2-40B4-BE49-F238E27FC236}">
                    <a16:creationId xmlns:a16="http://schemas.microsoft.com/office/drawing/2014/main" id="{76FBC62D-5BFC-6C5B-D605-35916558E380}"/>
                  </a:ext>
                </a:extLst>
              </p:cNvPr>
              <p:cNvSpPr/>
              <p:nvPr/>
            </p:nvSpPr>
            <p:spPr>
              <a:xfrm>
                <a:off x="105556" y="2133063"/>
                <a:ext cx="4844047" cy="224309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p>
            </p:txBody>
          </p:sp>
          <p:sp>
            <p:nvSpPr>
              <p:cNvPr id="28" name="TextBox 27">
                <a:extLst>
                  <a:ext uri="{FF2B5EF4-FFF2-40B4-BE49-F238E27FC236}">
                    <a16:creationId xmlns:a16="http://schemas.microsoft.com/office/drawing/2014/main" id="{51F5E21D-120E-B9E4-68F6-F149409E367F}"/>
                  </a:ext>
                </a:extLst>
              </p:cNvPr>
              <p:cNvSpPr txBox="1"/>
              <p:nvPr/>
            </p:nvSpPr>
            <p:spPr>
              <a:xfrm>
                <a:off x="1554357" y="4376153"/>
                <a:ext cx="1946444" cy="369332"/>
              </a:xfrm>
              <a:prstGeom prst="rect">
                <a:avLst/>
              </a:prstGeom>
              <a:noFill/>
            </p:spPr>
            <p:txBody>
              <a:bodyPr wrap="square" rtlCol="0" anchor="ctr">
                <a:spAutoFit/>
              </a:bodyPr>
              <a:lstStyle/>
              <a:p>
                <a:pPr algn="ctr"/>
                <a:r>
                  <a:rPr lang="en-US" altLang="ko-KR" dirty="0"/>
                  <a:t>Encoder</a:t>
                </a:r>
                <a:endParaRPr lang="ko-KR" altLang="en-US" dirty="0"/>
              </a:p>
            </p:txBody>
          </p:sp>
        </p:grpSp>
        <p:grpSp>
          <p:nvGrpSpPr>
            <p:cNvPr id="33" name="그룹 32">
              <a:extLst>
                <a:ext uri="{FF2B5EF4-FFF2-40B4-BE49-F238E27FC236}">
                  <a16:creationId xmlns:a16="http://schemas.microsoft.com/office/drawing/2014/main" id="{F5B8623B-8DEC-F835-085A-4487D2EA913A}"/>
                </a:ext>
              </a:extLst>
            </p:cNvPr>
            <p:cNvGrpSpPr/>
            <p:nvPr/>
          </p:nvGrpSpPr>
          <p:grpSpPr>
            <a:xfrm>
              <a:off x="5880381" y="1814748"/>
              <a:ext cx="6111108" cy="2908236"/>
              <a:chOff x="5880381" y="1814748"/>
              <a:chExt cx="6111108" cy="2908236"/>
            </a:xfrm>
          </p:grpSpPr>
          <p:sp>
            <p:nvSpPr>
              <p:cNvPr id="31" name="사각형: 둥근 모서리 30">
                <a:extLst>
                  <a:ext uri="{FF2B5EF4-FFF2-40B4-BE49-F238E27FC236}">
                    <a16:creationId xmlns:a16="http://schemas.microsoft.com/office/drawing/2014/main" id="{016AA426-EB04-ECCD-742D-5AE260095417}"/>
                  </a:ext>
                </a:extLst>
              </p:cNvPr>
              <p:cNvSpPr/>
              <p:nvPr/>
            </p:nvSpPr>
            <p:spPr>
              <a:xfrm>
                <a:off x="5880381" y="1814748"/>
                <a:ext cx="6111108" cy="2516403"/>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ko-KR" altLang="en-US">
                  <a:ln>
                    <a:solidFill>
                      <a:schemeClr val="accent6"/>
                    </a:solidFill>
                  </a:ln>
                </a:endParaRPr>
              </a:p>
            </p:txBody>
          </p:sp>
          <p:sp>
            <p:nvSpPr>
              <p:cNvPr id="32" name="TextBox 31">
                <a:extLst>
                  <a:ext uri="{FF2B5EF4-FFF2-40B4-BE49-F238E27FC236}">
                    <a16:creationId xmlns:a16="http://schemas.microsoft.com/office/drawing/2014/main" id="{4FF6F7F6-B9E7-00AC-F9CC-A5FDC701CD56}"/>
                  </a:ext>
                </a:extLst>
              </p:cNvPr>
              <p:cNvSpPr txBox="1"/>
              <p:nvPr/>
            </p:nvSpPr>
            <p:spPr>
              <a:xfrm>
                <a:off x="7708146" y="4353652"/>
                <a:ext cx="2455577" cy="369332"/>
              </a:xfrm>
              <a:prstGeom prst="rect">
                <a:avLst/>
              </a:prstGeom>
              <a:noFill/>
            </p:spPr>
            <p:txBody>
              <a:bodyPr wrap="square" rtlCol="0" anchor="ctr">
                <a:spAutoFit/>
              </a:bodyPr>
              <a:lstStyle/>
              <a:p>
                <a:pPr algn="ctr"/>
                <a:r>
                  <a:rPr lang="en-US" altLang="ko-KR" dirty="0"/>
                  <a:t>Decoder</a:t>
                </a:r>
                <a:endParaRPr lang="ko-KR" altLang="en-US" dirty="0"/>
              </a:p>
            </p:txBody>
          </p:sp>
        </p:grpSp>
      </p:grpSp>
      <p:sp>
        <p:nvSpPr>
          <p:cNvPr id="37" name="TextBox 36">
            <a:extLst>
              <a:ext uri="{FF2B5EF4-FFF2-40B4-BE49-F238E27FC236}">
                <a16:creationId xmlns:a16="http://schemas.microsoft.com/office/drawing/2014/main" id="{6C06CDD6-56FA-0AF4-11FF-BA896B234521}"/>
              </a:ext>
            </a:extLst>
          </p:cNvPr>
          <p:cNvSpPr txBox="1"/>
          <p:nvPr/>
        </p:nvSpPr>
        <p:spPr>
          <a:xfrm>
            <a:off x="4376693" y="0"/>
            <a:ext cx="7796154" cy="400110"/>
          </a:xfrm>
          <a:prstGeom prst="rect">
            <a:avLst/>
          </a:prstGeom>
          <a:noFill/>
        </p:spPr>
        <p:txBody>
          <a:bodyPr wrap="square" rtlCol="0" anchor="ctr">
            <a:spAutoFit/>
          </a:bodyPr>
          <a:lstStyle/>
          <a:p>
            <a:r>
              <a:rPr lang="en-US" altLang="ko-KR" sz="1000" b="0" i="0" dirty="0" err="1">
                <a:solidFill>
                  <a:srgbClr val="222222"/>
                </a:solidFill>
                <a:effectLst/>
                <a:highlight>
                  <a:srgbClr val="FFFFFF"/>
                </a:highlight>
                <a:latin typeface="Arial" panose="020B0604020202020204" pitchFamily="34" charset="0"/>
              </a:rPr>
              <a:t>Sutskever</a:t>
            </a:r>
            <a:r>
              <a:rPr lang="en-US" altLang="ko-KR" sz="1000" b="0" i="0" dirty="0">
                <a:solidFill>
                  <a:srgbClr val="222222"/>
                </a:solidFill>
                <a:effectLst/>
                <a:highlight>
                  <a:srgbClr val="FFFFFF"/>
                </a:highlight>
                <a:latin typeface="Arial" panose="020B0604020202020204" pitchFamily="34" charset="0"/>
              </a:rPr>
              <a:t>, Ilya, Oriol </a:t>
            </a:r>
            <a:r>
              <a:rPr lang="en-US" altLang="ko-KR" sz="1000" b="0" i="0" dirty="0" err="1">
                <a:solidFill>
                  <a:srgbClr val="222222"/>
                </a:solidFill>
                <a:effectLst/>
                <a:highlight>
                  <a:srgbClr val="FFFFFF"/>
                </a:highlight>
                <a:latin typeface="Arial" panose="020B0604020202020204" pitchFamily="34" charset="0"/>
              </a:rPr>
              <a:t>Vinyals</a:t>
            </a:r>
            <a:r>
              <a:rPr lang="en-US" altLang="ko-KR" sz="1000" b="0" i="0" dirty="0">
                <a:solidFill>
                  <a:srgbClr val="222222"/>
                </a:solidFill>
                <a:effectLst/>
                <a:highlight>
                  <a:srgbClr val="FFFFFF"/>
                </a:highlight>
                <a:latin typeface="Arial" panose="020B0604020202020204" pitchFamily="34" charset="0"/>
              </a:rPr>
              <a:t>, and Quoc V. Le. "Sequence to sequence learning with neural networks." </a:t>
            </a:r>
            <a:r>
              <a:rPr lang="en-US" altLang="ko-KR" sz="1000" b="0" i="1" dirty="0">
                <a:solidFill>
                  <a:srgbClr val="222222"/>
                </a:solidFill>
                <a:effectLst/>
                <a:highlight>
                  <a:srgbClr val="FFFFFF"/>
                </a:highlight>
                <a:latin typeface="Arial" panose="020B0604020202020204" pitchFamily="34" charset="0"/>
              </a:rPr>
              <a:t>Advances in neural information processing systems</a:t>
            </a:r>
            <a:r>
              <a:rPr lang="en-US" altLang="ko-KR" sz="1000" b="0" i="0" dirty="0">
                <a:solidFill>
                  <a:srgbClr val="222222"/>
                </a:solidFill>
                <a:effectLst/>
                <a:highlight>
                  <a:srgbClr val="FFFFFF"/>
                </a:highlight>
                <a:latin typeface="Arial" panose="020B0604020202020204" pitchFamily="34" charset="0"/>
              </a:rPr>
              <a:t> 27 (2014).</a:t>
            </a:r>
            <a:endParaRPr lang="ko-KR" altLang="en-US" sz="1000" dirty="0"/>
          </a:p>
        </p:txBody>
      </p:sp>
      <p:cxnSp>
        <p:nvCxnSpPr>
          <p:cNvPr id="53" name="연결선: 꺾임 52">
            <a:extLst>
              <a:ext uri="{FF2B5EF4-FFF2-40B4-BE49-F238E27FC236}">
                <a16:creationId xmlns:a16="http://schemas.microsoft.com/office/drawing/2014/main" id="{4AA49C3E-DD8E-0865-236D-53D9CB15A55F}"/>
              </a:ext>
            </a:extLst>
          </p:cNvPr>
          <p:cNvCxnSpPr>
            <a:cxnSpLocks/>
            <a:stCxn id="102" idx="3"/>
            <a:endCxn id="55" idx="1"/>
          </p:cNvCxnSpPr>
          <p:nvPr/>
        </p:nvCxnSpPr>
        <p:spPr>
          <a:xfrm>
            <a:off x="7062491" y="1968637"/>
            <a:ext cx="252648" cy="2168904"/>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연결선: 꺾임 58">
            <a:extLst>
              <a:ext uri="{FF2B5EF4-FFF2-40B4-BE49-F238E27FC236}">
                <a16:creationId xmlns:a16="http://schemas.microsoft.com/office/drawing/2014/main" id="{EB5AEEBF-EC4B-2DA6-C53B-8FBD2828A372}"/>
              </a:ext>
            </a:extLst>
          </p:cNvPr>
          <p:cNvCxnSpPr>
            <a:cxnSpLocks/>
            <a:stCxn id="105" idx="3"/>
            <a:endCxn id="58" idx="1"/>
          </p:cNvCxnSpPr>
          <p:nvPr/>
        </p:nvCxnSpPr>
        <p:spPr>
          <a:xfrm>
            <a:off x="8292842" y="1943100"/>
            <a:ext cx="251936" cy="2194441"/>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연결선: 꺾임 66">
            <a:extLst>
              <a:ext uri="{FF2B5EF4-FFF2-40B4-BE49-F238E27FC236}">
                <a16:creationId xmlns:a16="http://schemas.microsoft.com/office/drawing/2014/main" id="{29D71ABA-456E-51F5-BB06-2B6A9D67211C}"/>
              </a:ext>
            </a:extLst>
          </p:cNvPr>
          <p:cNvCxnSpPr>
            <a:cxnSpLocks/>
            <a:stCxn id="109" idx="3"/>
            <a:endCxn id="61" idx="1"/>
          </p:cNvCxnSpPr>
          <p:nvPr/>
        </p:nvCxnSpPr>
        <p:spPr>
          <a:xfrm>
            <a:off x="9518143" y="1968637"/>
            <a:ext cx="261139" cy="2168904"/>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연결선: 꺾임 73">
            <a:extLst>
              <a:ext uri="{FF2B5EF4-FFF2-40B4-BE49-F238E27FC236}">
                <a16:creationId xmlns:a16="http://schemas.microsoft.com/office/drawing/2014/main" id="{DC31DA2A-231E-17DF-FABA-CD818404D4CB}"/>
              </a:ext>
            </a:extLst>
          </p:cNvPr>
          <p:cNvCxnSpPr>
            <a:cxnSpLocks/>
            <a:stCxn id="111" idx="3"/>
            <a:endCxn id="64" idx="1"/>
          </p:cNvCxnSpPr>
          <p:nvPr/>
        </p:nvCxnSpPr>
        <p:spPr>
          <a:xfrm>
            <a:off x="10746514" y="1943099"/>
            <a:ext cx="267272" cy="2194443"/>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589D557-B4A6-F346-DD54-4A6D55C4D4E0}"/>
              </a:ext>
            </a:extLst>
          </p:cNvPr>
          <p:cNvSpPr txBox="1"/>
          <p:nvPr/>
        </p:nvSpPr>
        <p:spPr>
          <a:xfrm>
            <a:off x="689363" y="5229226"/>
            <a:ext cx="10809006" cy="923330"/>
          </a:xfrm>
          <a:prstGeom prst="rect">
            <a:avLst/>
          </a:prstGeom>
          <a:noFill/>
        </p:spPr>
        <p:txBody>
          <a:bodyPr wrap="square" rtlCol="0">
            <a:spAutoFit/>
          </a:bodyPr>
          <a:lstStyle/>
          <a:p>
            <a:r>
              <a:rPr lang="en-US" altLang="ko-KR" b="1" dirty="0"/>
              <a:t>Weaknesses</a:t>
            </a:r>
          </a:p>
          <a:p>
            <a:pPr marL="285750" indent="-285750">
              <a:buFont typeface="Arial" panose="020B0604020202020204" pitchFamily="34" charset="0"/>
              <a:buChar char="•"/>
            </a:pPr>
            <a:r>
              <a:rPr lang="en-US" altLang="ko-KR" dirty="0"/>
              <a:t>Lower performance because of using a fixed-size context vector</a:t>
            </a:r>
          </a:p>
          <a:p>
            <a:pPr marL="285750" indent="-285750">
              <a:buFont typeface="Arial" panose="020B0604020202020204" pitchFamily="34" charset="0"/>
              <a:buChar char="•"/>
            </a:pPr>
            <a:r>
              <a:rPr lang="en-US" altLang="ko-KR" dirty="0"/>
              <a:t>Slower processing speed because of problems with parallel processing</a:t>
            </a:r>
            <a:endParaRPr lang="ko-KR" altLang="en-US" dirty="0"/>
          </a:p>
        </p:txBody>
      </p:sp>
    </p:spTree>
    <p:extLst>
      <p:ext uri="{BB962C8B-B14F-4D97-AF65-F5344CB8AC3E}">
        <p14:creationId xmlns:p14="http://schemas.microsoft.com/office/powerpoint/2010/main" val="1433205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7767E3-510A-439E-B89E-13A42A17D676}"/>
              </a:ext>
            </a:extLst>
          </p:cNvPr>
          <p:cNvSpPr txBox="1"/>
          <p:nvPr/>
        </p:nvSpPr>
        <p:spPr>
          <a:xfrm>
            <a:off x="515154" y="320881"/>
            <a:ext cx="3580327" cy="461665"/>
          </a:xfrm>
          <a:prstGeom prst="rect">
            <a:avLst/>
          </a:prstGeom>
          <a:noFill/>
        </p:spPr>
        <p:txBody>
          <a:bodyPr wrap="square" rtlCol="0" anchor="ctr">
            <a:spAutoFit/>
          </a:bodyPr>
          <a:lstStyle/>
          <a:p>
            <a:r>
              <a:rPr lang="en-US" altLang="ko-KR" sz="2400" dirty="0"/>
              <a:t>Background</a:t>
            </a:r>
            <a:endParaRPr lang="ko-KR" altLang="en-US" sz="2400" dirty="0"/>
          </a:p>
        </p:txBody>
      </p:sp>
      <p:sp>
        <p:nvSpPr>
          <p:cNvPr id="2" name="사각형: 둥근 모서리 1">
            <a:extLst>
              <a:ext uri="{FF2B5EF4-FFF2-40B4-BE49-F238E27FC236}">
                <a16:creationId xmlns:a16="http://schemas.microsoft.com/office/drawing/2014/main" id="{3F0ABBEA-CBA6-4679-8BB0-46AF09DE45C8}"/>
              </a:ext>
            </a:extLst>
          </p:cNvPr>
          <p:cNvSpPr/>
          <p:nvPr/>
        </p:nvSpPr>
        <p:spPr>
          <a:xfrm>
            <a:off x="239361" y="489656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4" name="사각형: 둥근 모서리 3">
            <a:extLst>
              <a:ext uri="{FF2B5EF4-FFF2-40B4-BE49-F238E27FC236}">
                <a16:creationId xmlns:a16="http://schemas.microsoft.com/office/drawing/2014/main" id="{5CA83747-A320-48CF-BF47-3B9AF0B7BCAE}"/>
              </a:ext>
            </a:extLst>
          </p:cNvPr>
          <p:cNvSpPr/>
          <p:nvPr/>
        </p:nvSpPr>
        <p:spPr>
          <a:xfrm>
            <a:off x="1469854" y="489656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6" name="사각형: 둥근 모서리 5">
            <a:extLst>
              <a:ext uri="{FF2B5EF4-FFF2-40B4-BE49-F238E27FC236}">
                <a16:creationId xmlns:a16="http://schemas.microsoft.com/office/drawing/2014/main" id="{D3D932E5-9F9A-490A-9355-DA1970117DE9}"/>
              </a:ext>
            </a:extLst>
          </p:cNvPr>
          <p:cNvSpPr/>
          <p:nvPr/>
        </p:nvSpPr>
        <p:spPr>
          <a:xfrm>
            <a:off x="2698272" y="489656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sp>
        <p:nvSpPr>
          <p:cNvPr id="7" name="사각형: 둥근 모서리 6">
            <a:extLst>
              <a:ext uri="{FF2B5EF4-FFF2-40B4-BE49-F238E27FC236}">
                <a16:creationId xmlns:a16="http://schemas.microsoft.com/office/drawing/2014/main" id="{B205C303-D1E8-4938-B3FE-D0342D0C8185}"/>
              </a:ext>
            </a:extLst>
          </p:cNvPr>
          <p:cNvSpPr/>
          <p:nvPr/>
        </p:nvSpPr>
        <p:spPr>
          <a:xfrm>
            <a:off x="3926690" y="4896565"/>
            <a:ext cx="900000" cy="90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ko-KR" dirty="0"/>
              <a:t>LSTM</a:t>
            </a:r>
            <a:endParaRPr lang="ko-KR" altLang="en-US" dirty="0"/>
          </a:p>
        </p:txBody>
      </p:sp>
      <p:cxnSp>
        <p:nvCxnSpPr>
          <p:cNvPr id="16" name="직선 화살표 연결선 15">
            <a:extLst>
              <a:ext uri="{FF2B5EF4-FFF2-40B4-BE49-F238E27FC236}">
                <a16:creationId xmlns:a16="http://schemas.microsoft.com/office/drawing/2014/main" id="{B8E2D0BB-0649-4414-A4D0-6B08BF368C44}"/>
              </a:ext>
            </a:extLst>
          </p:cNvPr>
          <p:cNvCxnSpPr>
            <a:cxnSpLocks/>
            <a:stCxn id="24" idx="0"/>
            <a:endCxn id="2" idx="2"/>
          </p:cNvCxnSpPr>
          <p:nvPr/>
        </p:nvCxnSpPr>
        <p:spPr>
          <a:xfrm flipV="1">
            <a:off x="689361" y="5796565"/>
            <a:ext cx="0"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8B6F0A3-4E94-4B5F-9B16-E3F8FCFAB071}"/>
              </a:ext>
            </a:extLst>
          </p:cNvPr>
          <p:cNvSpPr txBox="1"/>
          <p:nvPr/>
        </p:nvSpPr>
        <p:spPr>
          <a:xfrm>
            <a:off x="200509" y="6229342"/>
            <a:ext cx="977703" cy="307777"/>
          </a:xfrm>
          <a:prstGeom prst="rect">
            <a:avLst/>
          </a:prstGeom>
          <a:noFill/>
        </p:spPr>
        <p:txBody>
          <a:bodyPr wrap="square" rtlCol="0" anchor="ctr">
            <a:spAutoFit/>
          </a:bodyPr>
          <a:lstStyle/>
          <a:p>
            <a:pPr algn="ctr"/>
            <a:r>
              <a:rPr lang="en-US" altLang="ko-KR" sz="1400" dirty="0"/>
              <a:t>nice</a:t>
            </a:r>
            <a:endParaRPr lang="ko-KR" altLang="en-US" sz="1400" dirty="0"/>
          </a:p>
        </p:txBody>
      </p:sp>
      <p:cxnSp>
        <p:nvCxnSpPr>
          <p:cNvPr id="42" name="직선 화살표 연결선 41">
            <a:extLst>
              <a:ext uri="{FF2B5EF4-FFF2-40B4-BE49-F238E27FC236}">
                <a16:creationId xmlns:a16="http://schemas.microsoft.com/office/drawing/2014/main" id="{AF1E5C18-14ED-4610-89A2-96BA602B1FA1}"/>
              </a:ext>
            </a:extLst>
          </p:cNvPr>
          <p:cNvCxnSpPr>
            <a:cxnSpLocks/>
            <a:stCxn id="43" idx="0"/>
            <a:endCxn id="4" idx="2"/>
          </p:cNvCxnSpPr>
          <p:nvPr/>
        </p:nvCxnSpPr>
        <p:spPr>
          <a:xfrm flipH="1" flipV="1">
            <a:off x="1919854" y="5796565"/>
            <a:ext cx="6143"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05A4D018-9499-437A-9A12-4AB3CB761E32}"/>
              </a:ext>
            </a:extLst>
          </p:cNvPr>
          <p:cNvSpPr txBox="1"/>
          <p:nvPr/>
        </p:nvSpPr>
        <p:spPr>
          <a:xfrm>
            <a:off x="1437145" y="6229342"/>
            <a:ext cx="977703" cy="307777"/>
          </a:xfrm>
          <a:prstGeom prst="rect">
            <a:avLst/>
          </a:prstGeom>
          <a:noFill/>
        </p:spPr>
        <p:txBody>
          <a:bodyPr wrap="square" rtlCol="0" anchor="ctr">
            <a:spAutoFit/>
          </a:bodyPr>
          <a:lstStyle/>
          <a:p>
            <a:pPr algn="ctr"/>
            <a:r>
              <a:rPr lang="en-US" altLang="ko-KR" sz="1400" dirty="0"/>
              <a:t>to</a:t>
            </a:r>
          </a:p>
        </p:txBody>
      </p:sp>
      <p:cxnSp>
        <p:nvCxnSpPr>
          <p:cNvPr id="45" name="직선 화살표 연결선 44">
            <a:extLst>
              <a:ext uri="{FF2B5EF4-FFF2-40B4-BE49-F238E27FC236}">
                <a16:creationId xmlns:a16="http://schemas.microsoft.com/office/drawing/2014/main" id="{8212594F-E267-47D3-91FD-F00AC0D474E1}"/>
              </a:ext>
            </a:extLst>
          </p:cNvPr>
          <p:cNvCxnSpPr>
            <a:cxnSpLocks/>
            <a:stCxn id="46" idx="0"/>
            <a:endCxn id="6" idx="2"/>
          </p:cNvCxnSpPr>
          <p:nvPr/>
        </p:nvCxnSpPr>
        <p:spPr>
          <a:xfrm flipV="1">
            <a:off x="3145247" y="5796565"/>
            <a:ext cx="3025"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885B05CE-67F3-47FD-8ABF-C2B32E2FE89E}"/>
              </a:ext>
            </a:extLst>
          </p:cNvPr>
          <p:cNvSpPr txBox="1"/>
          <p:nvPr/>
        </p:nvSpPr>
        <p:spPr>
          <a:xfrm>
            <a:off x="2656395" y="6229342"/>
            <a:ext cx="977703" cy="307777"/>
          </a:xfrm>
          <a:prstGeom prst="rect">
            <a:avLst/>
          </a:prstGeom>
          <a:noFill/>
        </p:spPr>
        <p:txBody>
          <a:bodyPr wrap="square" rtlCol="0" anchor="ctr">
            <a:spAutoFit/>
          </a:bodyPr>
          <a:lstStyle/>
          <a:p>
            <a:pPr algn="ctr"/>
            <a:r>
              <a:rPr lang="en-US" altLang="ko-KR" sz="1400" dirty="0"/>
              <a:t>meet</a:t>
            </a:r>
            <a:endParaRPr lang="ko-KR" altLang="en-US" sz="1400" dirty="0"/>
          </a:p>
        </p:txBody>
      </p:sp>
      <p:cxnSp>
        <p:nvCxnSpPr>
          <p:cNvPr id="48" name="직선 화살표 연결선 47">
            <a:extLst>
              <a:ext uri="{FF2B5EF4-FFF2-40B4-BE49-F238E27FC236}">
                <a16:creationId xmlns:a16="http://schemas.microsoft.com/office/drawing/2014/main" id="{52BA0547-426A-4DAD-BE52-708D6CB02ED0}"/>
              </a:ext>
            </a:extLst>
          </p:cNvPr>
          <p:cNvCxnSpPr>
            <a:cxnSpLocks/>
            <a:stCxn id="49" idx="0"/>
            <a:endCxn id="7" idx="2"/>
          </p:cNvCxnSpPr>
          <p:nvPr/>
        </p:nvCxnSpPr>
        <p:spPr>
          <a:xfrm flipH="1" flipV="1">
            <a:off x="4376690" y="5796565"/>
            <a:ext cx="1976"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B9D70812-ADA1-44D5-9A64-16E5560FCC70}"/>
              </a:ext>
            </a:extLst>
          </p:cNvPr>
          <p:cNvSpPr txBox="1"/>
          <p:nvPr/>
        </p:nvSpPr>
        <p:spPr>
          <a:xfrm>
            <a:off x="3889814" y="6229342"/>
            <a:ext cx="977703" cy="307777"/>
          </a:xfrm>
          <a:prstGeom prst="rect">
            <a:avLst/>
          </a:prstGeom>
          <a:noFill/>
        </p:spPr>
        <p:txBody>
          <a:bodyPr wrap="square" rtlCol="0" anchor="ctr">
            <a:spAutoFit/>
          </a:bodyPr>
          <a:lstStyle/>
          <a:p>
            <a:pPr algn="ctr"/>
            <a:r>
              <a:rPr lang="en-US" altLang="ko-KR" sz="1400" dirty="0"/>
              <a:t>you</a:t>
            </a:r>
            <a:endParaRPr lang="ko-KR" altLang="en-US" sz="1400" dirty="0"/>
          </a:p>
        </p:txBody>
      </p:sp>
      <p:cxnSp>
        <p:nvCxnSpPr>
          <p:cNvPr id="66" name="직선 화살표 연결선 65">
            <a:extLst>
              <a:ext uri="{FF2B5EF4-FFF2-40B4-BE49-F238E27FC236}">
                <a16:creationId xmlns:a16="http://schemas.microsoft.com/office/drawing/2014/main" id="{9BF6D0BF-69A6-4725-B60F-2373756804D7}"/>
              </a:ext>
            </a:extLst>
          </p:cNvPr>
          <p:cNvCxnSpPr>
            <a:cxnSpLocks/>
            <a:stCxn id="2" idx="3"/>
            <a:endCxn id="4" idx="1"/>
          </p:cNvCxnSpPr>
          <p:nvPr/>
        </p:nvCxnSpPr>
        <p:spPr>
          <a:xfrm>
            <a:off x="1139361" y="5346565"/>
            <a:ext cx="33049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69" name="직선 화살표 연결선 68">
            <a:extLst>
              <a:ext uri="{FF2B5EF4-FFF2-40B4-BE49-F238E27FC236}">
                <a16:creationId xmlns:a16="http://schemas.microsoft.com/office/drawing/2014/main" id="{57C34650-5A57-4C45-93B9-DE4ABDEB942C}"/>
              </a:ext>
            </a:extLst>
          </p:cNvPr>
          <p:cNvCxnSpPr>
            <a:cxnSpLocks/>
            <a:stCxn id="4" idx="3"/>
            <a:endCxn id="6" idx="1"/>
          </p:cNvCxnSpPr>
          <p:nvPr/>
        </p:nvCxnSpPr>
        <p:spPr>
          <a:xfrm>
            <a:off x="2369854" y="534656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0" name="직선 화살표 연결선 69">
            <a:extLst>
              <a:ext uri="{FF2B5EF4-FFF2-40B4-BE49-F238E27FC236}">
                <a16:creationId xmlns:a16="http://schemas.microsoft.com/office/drawing/2014/main" id="{285B1A90-6EB5-4E78-AF49-A5CE3AE78063}"/>
              </a:ext>
            </a:extLst>
          </p:cNvPr>
          <p:cNvCxnSpPr>
            <a:cxnSpLocks/>
            <a:stCxn id="6" idx="3"/>
            <a:endCxn id="7" idx="1"/>
          </p:cNvCxnSpPr>
          <p:nvPr/>
        </p:nvCxnSpPr>
        <p:spPr>
          <a:xfrm>
            <a:off x="3598272" y="5346565"/>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0ED5EF17-1F82-4AE5-884A-92393A9FDE17}"/>
              </a:ext>
            </a:extLst>
          </p:cNvPr>
          <p:cNvSpPr txBox="1"/>
          <p:nvPr/>
        </p:nvSpPr>
        <p:spPr>
          <a:xfrm>
            <a:off x="10912771" y="6229342"/>
            <a:ext cx="977703" cy="307777"/>
          </a:xfrm>
          <a:prstGeom prst="rect">
            <a:avLst/>
          </a:prstGeom>
          <a:noFill/>
        </p:spPr>
        <p:txBody>
          <a:bodyPr wrap="square" rtlCol="0" anchor="ctr">
            <a:spAutoFit/>
          </a:bodyPr>
          <a:lstStyle/>
          <a:p>
            <a:pPr algn="ctr"/>
            <a:r>
              <a:rPr lang="en-US" altLang="ko-KR" sz="1400" dirty="0" err="1"/>
              <a:t>recontrer</a:t>
            </a:r>
            <a:endParaRPr lang="ko-KR" altLang="en-US" sz="1400" dirty="0"/>
          </a:p>
        </p:txBody>
      </p:sp>
      <p:sp>
        <p:nvSpPr>
          <p:cNvPr id="8" name="사각형: 둥근 모서리 7">
            <a:extLst>
              <a:ext uri="{FF2B5EF4-FFF2-40B4-BE49-F238E27FC236}">
                <a16:creationId xmlns:a16="http://schemas.microsoft.com/office/drawing/2014/main" id="{EB5B54AE-DADA-41DA-B0FC-89D346762853}"/>
              </a:ext>
            </a:extLst>
          </p:cNvPr>
          <p:cNvSpPr/>
          <p:nvPr/>
        </p:nvSpPr>
        <p:spPr>
          <a:xfrm>
            <a:off x="7256048" y="4896564"/>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9" name="사각형: 둥근 모서리 8">
            <a:extLst>
              <a:ext uri="{FF2B5EF4-FFF2-40B4-BE49-F238E27FC236}">
                <a16:creationId xmlns:a16="http://schemas.microsoft.com/office/drawing/2014/main" id="{9D38E8E4-82AF-471D-BA84-B8387892BA44}"/>
              </a:ext>
            </a:extLst>
          </p:cNvPr>
          <p:cNvSpPr/>
          <p:nvPr/>
        </p:nvSpPr>
        <p:spPr>
          <a:xfrm>
            <a:off x="8484466" y="4896564"/>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10" name="사각형: 둥근 모서리 9">
            <a:extLst>
              <a:ext uri="{FF2B5EF4-FFF2-40B4-BE49-F238E27FC236}">
                <a16:creationId xmlns:a16="http://schemas.microsoft.com/office/drawing/2014/main" id="{2849B265-583D-4979-8A24-8292BC452E28}"/>
              </a:ext>
            </a:extLst>
          </p:cNvPr>
          <p:cNvSpPr/>
          <p:nvPr/>
        </p:nvSpPr>
        <p:spPr>
          <a:xfrm>
            <a:off x="9715910" y="4896564"/>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11" name="사각형: 둥근 모서리 10">
            <a:extLst>
              <a:ext uri="{FF2B5EF4-FFF2-40B4-BE49-F238E27FC236}">
                <a16:creationId xmlns:a16="http://schemas.microsoft.com/office/drawing/2014/main" id="{18E161CE-1873-4527-8DF6-840CE343AFF3}"/>
              </a:ext>
            </a:extLst>
          </p:cNvPr>
          <p:cNvSpPr/>
          <p:nvPr/>
        </p:nvSpPr>
        <p:spPr>
          <a:xfrm>
            <a:off x="10947354" y="4896564"/>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sp>
        <p:nvSpPr>
          <p:cNvPr id="14" name="사각형: 둥근 모서리 13">
            <a:extLst>
              <a:ext uri="{FF2B5EF4-FFF2-40B4-BE49-F238E27FC236}">
                <a16:creationId xmlns:a16="http://schemas.microsoft.com/office/drawing/2014/main" id="{6EEB47B4-F012-475C-8A68-CC02C58A15CB}"/>
              </a:ext>
            </a:extLst>
          </p:cNvPr>
          <p:cNvSpPr/>
          <p:nvPr/>
        </p:nvSpPr>
        <p:spPr>
          <a:xfrm>
            <a:off x="6024604" y="4896564"/>
            <a:ext cx="900000" cy="900000"/>
          </a:xfrm>
          <a:prstGeom prst="round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ltLang="ko-KR" dirty="0"/>
              <a:t>LSTM</a:t>
            </a:r>
            <a:endParaRPr lang="ko-KR" altLang="en-US" dirty="0"/>
          </a:p>
        </p:txBody>
      </p:sp>
      <p:cxnSp>
        <p:nvCxnSpPr>
          <p:cNvPr id="51" name="직선 화살표 연결선 50">
            <a:extLst>
              <a:ext uri="{FF2B5EF4-FFF2-40B4-BE49-F238E27FC236}">
                <a16:creationId xmlns:a16="http://schemas.microsoft.com/office/drawing/2014/main" id="{0E545C83-32FC-42E8-8366-EA9EF53EEF79}"/>
              </a:ext>
            </a:extLst>
          </p:cNvPr>
          <p:cNvCxnSpPr>
            <a:cxnSpLocks/>
            <a:stCxn id="52" idx="0"/>
            <a:endCxn id="14" idx="2"/>
          </p:cNvCxnSpPr>
          <p:nvPr/>
        </p:nvCxnSpPr>
        <p:spPr>
          <a:xfrm flipV="1">
            <a:off x="6472626" y="5796564"/>
            <a:ext cx="1978"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E14811F3-D36A-4B79-A23D-08AAF439157D}"/>
              </a:ext>
            </a:extLst>
          </p:cNvPr>
          <p:cNvSpPr txBox="1"/>
          <p:nvPr/>
        </p:nvSpPr>
        <p:spPr>
          <a:xfrm>
            <a:off x="5983774" y="6229341"/>
            <a:ext cx="977703" cy="307777"/>
          </a:xfrm>
          <a:prstGeom prst="rect">
            <a:avLst/>
          </a:prstGeom>
          <a:noFill/>
        </p:spPr>
        <p:txBody>
          <a:bodyPr wrap="square" rtlCol="0" anchor="ctr">
            <a:spAutoFit/>
          </a:bodyPr>
          <a:lstStyle/>
          <a:p>
            <a:pPr algn="ctr"/>
            <a:r>
              <a:rPr lang="en-US" altLang="ko-KR" sz="1400" dirty="0"/>
              <a:t>&lt;start&gt;</a:t>
            </a:r>
            <a:endParaRPr lang="ko-KR" altLang="en-US" sz="1400" dirty="0"/>
          </a:p>
        </p:txBody>
      </p:sp>
      <p:cxnSp>
        <p:nvCxnSpPr>
          <p:cNvPr id="54" name="직선 화살표 연결선 53">
            <a:extLst>
              <a:ext uri="{FF2B5EF4-FFF2-40B4-BE49-F238E27FC236}">
                <a16:creationId xmlns:a16="http://schemas.microsoft.com/office/drawing/2014/main" id="{B92A82F2-BE0D-4683-855E-3BD95F1CF568}"/>
              </a:ext>
            </a:extLst>
          </p:cNvPr>
          <p:cNvCxnSpPr>
            <a:cxnSpLocks/>
            <a:stCxn id="55" idx="0"/>
            <a:endCxn id="8" idx="2"/>
          </p:cNvCxnSpPr>
          <p:nvPr/>
        </p:nvCxnSpPr>
        <p:spPr>
          <a:xfrm flipV="1">
            <a:off x="7702976" y="5796564"/>
            <a:ext cx="3072"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FB613251-A34A-4F8A-B0C6-C420D9D8FE9B}"/>
              </a:ext>
            </a:extLst>
          </p:cNvPr>
          <p:cNvSpPr txBox="1"/>
          <p:nvPr/>
        </p:nvSpPr>
        <p:spPr>
          <a:xfrm>
            <a:off x="7214124" y="6229341"/>
            <a:ext cx="977703" cy="307777"/>
          </a:xfrm>
          <a:prstGeom prst="rect">
            <a:avLst/>
          </a:prstGeom>
          <a:noFill/>
        </p:spPr>
        <p:txBody>
          <a:bodyPr wrap="square" rtlCol="0" anchor="ctr">
            <a:spAutoFit/>
          </a:bodyPr>
          <a:lstStyle/>
          <a:p>
            <a:pPr algn="ctr"/>
            <a:r>
              <a:rPr lang="en-US" altLang="ko-KR" sz="1400" dirty="0" err="1"/>
              <a:t>ravi</a:t>
            </a:r>
            <a:endParaRPr lang="ko-KR" altLang="en-US" sz="1400" dirty="0"/>
          </a:p>
        </p:txBody>
      </p:sp>
      <p:cxnSp>
        <p:nvCxnSpPr>
          <p:cNvPr id="57" name="직선 화살표 연결선 56">
            <a:extLst>
              <a:ext uri="{FF2B5EF4-FFF2-40B4-BE49-F238E27FC236}">
                <a16:creationId xmlns:a16="http://schemas.microsoft.com/office/drawing/2014/main" id="{88C3F8C6-3BF0-490B-8249-FF14F8E1E384}"/>
              </a:ext>
            </a:extLst>
          </p:cNvPr>
          <p:cNvCxnSpPr>
            <a:cxnSpLocks/>
            <a:stCxn id="58" idx="0"/>
            <a:endCxn id="9" idx="2"/>
          </p:cNvCxnSpPr>
          <p:nvPr/>
        </p:nvCxnSpPr>
        <p:spPr>
          <a:xfrm flipV="1">
            <a:off x="8932615" y="5796564"/>
            <a:ext cx="1851"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DAD67136-4743-415C-A866-F47106686FA3}"/>
              </a:ext>
            </a:extLst>
          </p:cNvPr>
          <p:cNvSpPr txBox="1"/>
          <p:nvPr/>
        </p:nvSpPr>
        <p:spPr>
          <a:xfrm>
            <a:off x="8443763" y="6229341"/>
            <a:ext cx="977703" cy="307777"/>
          </a:xfrm>
          <a:prstGeom prst="rect">
            <a:avLst/>
          </a:prstGeom>
          <a:noFill/>
        </p:spPr>
        <p:txBody>
          <a:bodyPr wrap="square" rtlCol="0" anchor="ctr">
            <a:spAutoFit/>
          </a:bodyPr>
          <a:lstStyle/>
          <a:p>
            <a:pPr algn="ctr"/>
            <a:r>
              <a:rPr lang="en-US" altLang="ko-KR" sz="1400" dirty="0"/>
              <a:t>de</a:t>
            </a:r>
            <a:endParaRPr lang="ko-KR" altLang="en-US" sz="1400" dirty="0"/>
          </a:p>
        </p:txBody>
      </p:sp>
      <p:cxnSp>
        <p:nvCxnSpPr>
          <p:cNvPr id="60" name="직선 화살표 연결선 59">
            <a:extLst>
              <a:ext uri="{FF2B5EF4-FFF2-40B4-BE49-F238E27FC236}">
                <a16:creationId xmlns:a16="http://schemas.microsoft.com/office/drawing/2014/main" id="{CA057018-EE4E-49BE-A5DA-2749A0DC5DB7}"/>
              </a:ext>
            </a:extLst>
          </p:cNvPr>
          <p:cNvCxnSpPr>
            <a:cxnSpLocks/>
            <a:stCxn id="61" idx="0"/>
            <a:endCxn id="10" idx="2"/>
          </p:cNvCxnSpPr>
          <p:nvPr/>
        </p:nvCxnSpPr>
        <p:spPr>
          <a:xfrm flipH="1" flipV="1">
            <a:off x="10165910" y="5796564"/>
            <a:ext cx="1209"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7219014D-4594-4131-9E98-32461AD76CDB}"/>
              </a:ext>
            </a:extLst>
          </p:cNvPr>
          <p:cNvSpPr txBox="1"/>
          <p:nvPr/>
        </p:nvSpPr>
        <p:spPr>
          <a:xfrm>
            <a:off x="9678267" y="6229341"/>
            <a:ext cx="977703" cy="307777"/>
          </a:xfrm>
          <a:prstGeom prst="rect">
            <a:avLst/>
          </a:prstGeom>
          <a:noFill/>
        </p:spPr>
        <p:txBody>
          <a:bodyPr wrap="square" rtlCol="0" anchor="ctr">
            <a:spAutoFit/>
          </a:bodyPr>
          <a:lstStyle/>
          <a:p>
            <a:pPr algn="ctr"/>
            <a:r>
              <a:rPr lang="en-US" altLang="ko-KR" sz="1400" dirty="0" err="1"/>
              <a:t>vous</a:t>
            </a:r>
            <a:endParaRPr lang="ko-KR" altLang="en-US" sz="1400" dirty="0"/>
          </a:p>
        </p:txBody>
      </p:sp>
      <p:cxnSp>
        <p:nvCxnSpPr>
          <p:cNvPr id="63" name="직선 화살표 연결선 62">
            <a:extLst>
              <a:ext uri="{FF2B5EF4-FFF2-40B4-BE49-F238E27FC236}">
                <a16:creationId xmlns:a16="http://schemas.microsoft.com/office/drawing/2014/main" id="{5F24A470-22DC-4BD4-B23A-EE92130E7954}"/>
              </a:ext>
            </a:extLst>
          </p:cNvPr>
          <p:cNvCxnSpPr>
            <a:cxnSpLocks/>
            <a:stCxn id="64" idx="0"/>
            <a:endCxn id="11" idx="2"/>
          </p:cNvCxnSpPr>
          <p:nvPr/>
        </p:nvCxnSpPr>
        <p:spPr>
          <a:xfrm flipH="1" flipV="1">
            <a:off x="11397354" y="5796564"/>
            <a:ext cx="4269" cy="43277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73" name="직선 화살표 연결선 72">
            <a:extLst>
              <a:ext uri="{FF2B5EF4-FFF2-40B4-BE49-F238E27FC236}">
                <a16:creationId xmlns:a16="http://schemas.microsoft.com/office/drawing/2014/main" id="{D8E14284-174B-482E-97A4-EBD188C5B379}"/>
              </a:ext>
            </a:extLst>
          </p:cNvPr>
          <p:cNvCxnSpPr>
            <a:cxnSpLocks/>
            <a:stCxn id="7" idx="3"/>
            <a:endCxn id="14" idx="1"/>
          </p:cNvCxnSpPr>
          <p:nvPr/>
        </p:nvCxnSpPr>
        <p:spPr>
          <a:xfrm flipV="1">
            <a:off x="4826690" y="5346564"/>
            <a:ext cx="1197914"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99" name="직선 화살표 연결선 98">
            <a:extLst>
              <a:ext uri="{FF2B5EF4-FFF2-40B4-BE49-F238E27FC236}">
                <a16:creationId xmlns:a16="http://schemas.microsoft.com/office/drawing/2014/main" id="{01930C6D-2CA4-4F9D-8EE9-24BD55C05DD7}"/>
              </a:ext>
            </a:extLst>
          </p:cNvPr>
          <p:cNvCxnSpPr>
            <a:cxnSpLocks/>
            <a:stCxn id="14" idx="0"/>
            <a:endCxn id="102" idx="2"/>
          </p:cNvCxnSpPr>
          <p:nvPr/>
        </p:nvCxnSpPr>
        <p:spPr>
          <a:xfrm flipH="1" flipV="1">
            <a:off x="6472626" y="4342676"/>
            <a:ext cx="1978" cy="5538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FD489A7C-F9E4-4E1C-9E96-92D1D7CD2D45}"/>
              </a:ext>
            </a:extLst>
          </p:cNvPr>
          <p:cNvSpPr txBox="1"/>
          <p:nvPr/>
        </p:nvSpPr>
        <p:spPr>
          <a:xfrm>
            <a:off x="5983774" y="4034899"/>
            <a:ext cx="977703" cy="307777"/>
          </a:xfrm>
          <a:prstGeom prst="rect">
            <a:avLst/>
          </a:prstGeom>
          <a:noFill/>
        </p:spPr>
        <p:txBody>
          <a:bodyPr wrap="square" rtlCol="0" anchor="ctr">
            <a:spAutoFit/>
          </a:bodyPr>
          <a:lstStyle/>
          <a:p>
            <a:pPr algn="ctr"/>
            <a:r>
              <a:rPr lang="en-US" altLang="ko-KR" sz="1400" dirty="0" err="1"/>
              <a:t>ravi</a:t>
            </a:r>
            <a:endParaRPr lang="ko-KR" altLang="en-US" sz="1400" dirty="0"/>
          </a:p>
        </p:txBody>
      </p:sp>
      <p:cxnSp>
        <p:nvCxnSpPr>
          <p:cNvPr id="104" name="직선 화살표 연결선 103">
            <a:extLst>
              <a:ext uri="{FF2B5EF4-FFF2-40B4-BE49-F238E27FC236}">
                <a16:creationId xmlns:a16="http://schemas.microsoft.com/office/drawing/2014/main" id="{2CA1A599-D293-49DA-88EF-7459EFE15594}"/>
              </a:ext>
            </a:extLst>
          </p:cNvPr>
          <p:cNvCxnSpPr>
            <a:cxnSpLocks/>
            <a:stCxn id="8" idx="0"/>
            <a:endCxn id="105" idx="2"/>
          </p:cNvCxnSpPr>
          <p:nvPr/>
        </p:nvCxnSpPr>
        <p:spPr>
          <a:xfrm flipH="1" flipV="1">
            <a:off x="7702976" y="4342677"/>
            <a:ext cx="3072" cy="55388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5" name="TextBox 104">
            <a:extLst>
              <a:ext uri="{FF2B5EF4-FFF2-40B4-BE49-F238E27FC236}">
                <a16:creationId xmlns:a16="http://schemas.microsoft.com/office/drawing/2014/main" id="{82C67F6F-43E5-4AD6-AA29-53EB8B58EE74}"/>
              </a:ext>
            </a:extLst>
          </p:cNvPr>
          <p:cNvSpPr txBox="1"/>
          <p:nvPr/>
        </p:nvSpPr>
        <p:spPr>
          <a:xfrm>
            <a:off x="7214124" y="4034900"/>
            <a:ext cx="977703" cy="307777"/>
          </a:xfrm>
          <a:prstGeom prst="rect">
            <a:avLst/>
          </a:prstGeom>
          <a:noFill/>
        </p:spPr>
        <p:txBody>
          <a:bodyPr wrap="square" rtlCol="0" anchor="ctr">
            <a:spAutoFit/>
          </a:bodyPr>
          <a:lstStyle/>
          <a:p>
            <a:pPr algn="ctr"/>
            <a:r>
              <a:rPr lang="en-US" altLang="ko-KR" sz="1400" dirty="0"/>
              <a:t>de</a:t>
            </a:r>
            <a:endParaRPr lang="ko-KR" altLang="en-US" sz="1400" dirty="0"/>
          </a:p>
        </p:txBody>
      </p:sp>
      <p:cxnSp>
        <p:nvCxnSpPr>
          <p:cNvPr id="108" name="직선 화살표 연결선 107">
            <a:extLst>
              <a:ext uri="{FF2B5EF4-FFF2-40B4-BE49-F238E27FC236}">
                <a16:creationId xmlns:a16="http://schemas.microsoft.com/office/drawing/2014/main" id="{446498A4-76F9-46C0-89C2-DFF482533C80}"/>
              </a:ext>
            </a:extLst>
          </p:cNvPr>
          <p:cNvCxnSpPr>
            <a:cxnSpLocks/>
            <a:stCxn id="9" idx="0"/>
            <a:endCxn id="109" idx="2"/>
          </p:cNvCxnSpPr>
          <p:nvPr/>
        </p:nvCxnSpPr>
        <p:spPr>
          <a:xfrm flipH="1" flipV="1">
            <a:off x="8928277" y="4368214"/>
            <a:ext cx="6189" cy="52835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9" name="TextBox 108">
            <a:extLst>
              <a:ext uri="{FF2B5EF4-FFF2-40B4-BE49-F238E27FC236}">
                <a16:creationId xmlns:a16="http://schemas.microsoft.com/office/drawing/2014/main" id="{FA5D8BFE-F5EB-4F41-AF9A-F729D06ACAC5}"/>
              </a:ext>
            </a:extLst>
          </p:cNvPr>
          <p:cNvSpPr txBox="1"/>
          <p:nvPr/>
        </p:nvSpPr>
        <p:spPr>
          <a:xfrm>
            <a:off x="8439425" y="4060437"/>
            <a:ext cx="977703" cy="307777"/>
          </a:xfrm>
          <a:prstGeom prst="rect">
            <a:avLst/>
          </a:prstGeom>
          <a:noFill/>
        </p:spPr>
        <p:txBody>
          <a:bodyPr wrap="square" rtlCol="0" anchor="ctr">
            <a:spAutoFit/>
          </a:bodyPr>
          <a:lstStyle/>
          <a:p>
            <a:pPr algn="ctr"/>
            <a:r>
              <a:rPr lang="en-US" altLang="ko-KR" sz="1400" dirty="0" err="1"/>
              <a:t>vous</a:t>
            </a:r>
            <a:endParaRPr lang="ko-KR" altLang="en-US" sz="1400" dirty="0"/>
          </a:p>
        </p:txBody>
      </p:sp>
      <p:cxnSp>
        <p:nvCxnSpPr>
          <p:cNvPr id="110" name="직선 화살표 연결선 109">
            <a:extLst>
              <a:ext uri="{FF2B5EF4-FFF2-40B4-BE49-F238E27FC236}">
                <a16:creationId xmlns:a16="http://schemas.microsoft.com/office/drawing/2014/main" id="{3441CE75-481E-43B7-ABCB-AFBB483C3214}"/>
              </a:ext>
            </a:extLst>
          </p:cNvPr>
          <p:cNvCxnSpPr>
            <a:cxnSpLocks/>
            <a:stCxn id="10" idx="0"/>
            <a:endCxn id="111" idx="2"/>
          </p:cNvCxnSpPr>
          <p:nvPr/>
        </p:nvCxnSpPr>
        <p:spPr>
          <a:xfrm flipH="1" flipV="1">
            <a:off x="10162792" y="4342676"/>
            <a:ext cx="3118" cy="5538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1" name="TextBox 110">
            <a:extLst>
              <a:ext uri="{FF2B5EF4-FFF2-40B4-BE49-F238E27FC236}">
                <a16:creationId xmlns:a16="http://schemas.microsoft.com/office/drawing/2014/main" id="{0B7BFD74-EACB-4926-B7E2-99B36CF50A2E}"/>
              </a:ext>
            </a:extLst>
          </p:cNvPr>
          <p:cNvSpPr txBox="1"/>
          <p:nvPr/>
        </p:nvSpPr>
        <p:spPr>
          <a:xfrm>
            <a:off x="9673940" y="4034899"/>
            <a:ext cx="977703" cy="307777"/>
          </a:xfrm>
          <a:prstGeom prst="rect">
            <a:avLst/>
          </a:prstGeom>
          <a:noFill/>
        </p:spPr>
        <p:txBody>
          <a:bodyPr wrap="square" rtlCol="0" anchor="ctr">
            <a:spAutoFit/>
          </a:bodyPr>
          <a:lstStyle/>
          <a:p>
            <a:pPr algn="ctr"/>
            <a:r>
              <a:rPr lang="en-US" altLang="ko-KR" sz="1400" dirty="0" err="1"/>
              <a:t>recontrer</a:t>
            </a:r>
            <a:endParaRPr lang="ko-KR" altLang="en-US" sz="1400" dirty="0"/>
          </a:p>
        </p:txBody>
      </p:sp>
      <p:cxnSp>
        <p:nvCxnSpPr>
          <p:cNvPr id="112" name="직선 화살표 연결선 111">
            <a:extLst>
              <a:ext uri="{FF2B5EF4-FFF2-40B4-BE49-F238E27FC236}">
                <a16:creationId xmlns:a16="http://schemas.microsoft.com/office/drawing/2014/main" id="{C73F103B-DFBA-4D6F-BDA1-AF913C6563DC}"/>
              </a:ext>
            </a:extLst>
          </p:cNvPr>
          <p:cNvCxnSpPr>
            <a:cxnSpLocks/>
            <a:stCxn id="11" idx="0"/>
            <a:endCxn id="113" idx="2"/>
          </p:cNvCxnSpPr>
          <p:nvPr/>
        </p:nvCxnSpPr>
        <p:spPr>
          <a:xfrm flipV="1">
            <a:off x="11397354" y="1536661"/>
            <a:ext cx="0" cy="335990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13" name="TextBox 112">
            <a:extLst>
              <a:ext uri="{FF2B5EF4-FFF2-40B4-BE49-F238E27FC236}">
                <a16:creationId xmlns:a16="http://schemas.microsoft.com/office/drawing/2014/main" id="{2ED692CB-7E8E-4B16-AEB2-F769F225D329}"/>
              </a:ext>
            </a:extLst>
          </p:cNvPr>
          <p:cNvSpPr txBox="1"/>
          <p:nvPr/>
        </p:nvSpPr>
        <p:spPr>
          <a:xfrm>
            <a:off x="10908502" y="1228884"/>
            <a:ext cx="977703" cy="307777"/>
          </a:xfrm>
          <a:prstGeom prst="rect">
            <a:avLst/>
          </a:prstGeom>
          <a:noFill/>
        </p:spPr>
        <p:txBody>
          <a:bodyPr wrap="square" rtlCol="0" anchor="ctr">
            <a:spAutoFit/>
          </a:bodyPr>
          <a:lstStyle/>
          <a:p>
            <a:pPr algn="ctr"/>
            <a:r>
              <a:rPr lang="en-US" altLang="ko-KR" sz="1400" dirty="0"/>
              <a:t>&lt;end&gt;</a:t>
            </a:r>
            <a:endParaRPr lang="ko-KR" altLang="en-US" sz="1400" dirty="0"/>
          </a:p>
        </p:txBody>
      </p:sp>
      <p:sp>
        <p:nvSpPr>
          <p:cNvPr id="125" name="TextBox 124">
            <a:extLst>
              <a:ext uri="{FF2B5EF4-FFF2-40B4-BE49-F238E27FC236}">
                <a16:creationId xmlns:a16="http://schemas.microsoft.com/office/drawing/2014/main" id="{43BA0E73-60AF-4CA5-95D1-00E827DD7C15}"/>
              </a:ext>
            </a:extLst>
          </p:cNvPr>
          <p:cNvSpPr txBox="1"/>
          <p:nvPr/>
        </p:nvSpPr>
        <p:spPr>
          <a:xfrm>
            <a:off x="203690" y="895917"/>
            <a:ext cx="2944739" cy="400110"/>
          </a:xfrm>
          <a:prstGeom prst="rect">
            <a:avLst/>
          </a:prstGeom>
          <a:noFill/>
        </p:spPr>
        <p:txBody>
          <a:bodyPr wrap="square" rtlCol="0">
            <a:spAutoFit/>
          </a:bodyPr>
          <a:lstStyle/>
          <a:p>
            <a:r>
              <a:rPr lang="en-US" altLang="ko-KR" sz="2000" dirty="0"/>
              <a:t>Seq2Seq with</a:t>
            </a:r>
            <a:r>
              <a:rPr lang="ko-KR" altLang="en-US" sz="2000" dirty="0"/>
              <a:t> </a:t>
            </a:r>
            <a:r>
              <a:rPr lang="en-US" altLang="ko-KR" sz="2000" dirty="0"/>
              <a:t>attention</a:t>
            </a:r>
            <a:endParaRPr lang="ko-KR" altLang="en-US" sz="2000" dirty="0"/>
          </a:p>
        </p:txBody>
      </p:sp>
      <p:cxnSp>
        <p:nvCxnSpPr>
          <p:cNvPr id="12" name="직선 화살표 연결선 11">
            <a:extLst>
              <a:ext uri="{FF2B5EF4-FFF2-40B4-BE49-F238E27FC236}">
                <a16:creationId xmlns:a16="http://schemas.microsoft.com/office/drawing/2014/main" id="{8EB964A9-A69D-D151-674F-39296BC7329B}"/>
              </a:ext>
            </a:extLst>
          </p:cNvPr>
          <p:cNvCxnSpPr>
            <a:cxnSpLocks/>
            <a:stCxn id="2" idx="0"/>
            <a:endCxn id="18" idx="4"/>
          </p:cNvCxnSpPr>
          <p:nvPr/>
        </p:nvCxnSpPr>
        <p:spPr>
          <a:xfrm flipH="1" flipV="1">
            <a:off x="689360" y="4463788"/>
            <a:ext cx="1"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8" name="타원 17">
            <a:extLst>
              <a:ext uri="{FF2B5EF4-FFF2-40B4-BE49-F238E27FC236}">
                <a16:creationId xmlns:a16="http://schemas.microsoft.com/office/drawing/2014/main" id="{7E44CF53-560D-C77C-6E95-2876A3268C31}"/>
              </a:ext>
            </a:extLst>
          </p:cNvPr>
          <p:cNvSpPr/>
          <p:nvPr/>
        </p:nvSpPr>
        <p:spPr>
          <a:xfrm>
            <a:off x="489739" y="4063678"/>
            <a:ext cx="399242" cy="4001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22" name="직선 화살표 연결선 21">
            <a:extLst>
              <a:ext uri="{FF2B5EF4-FFF2-40B4-BE49-F238E27FC236}">
                <a16:creationId xmlns:a16="http://schemas.microsoft.com/office/drawing/2014/main" id="{11B259EA-1D8D-B0F6-D5EA-C63B437DE354}"/>
              </a:ext>
            </a:extLst>
          </p:cNvPr>
          <p:cNvCxnSpPr>
            <a:cxnSpLocks/>
            <a:stCxn id="4" idx="0"/>
            <a:endCxn id="23" idx="4"/>
          </p:cNvCxnSpPr>
          <p:nvPr/>
        </p:nvCxnSpPr>
        <p:spPr>
          <a:xfrm flipH="1" flipV="1">
            <a:off x="1917303" y="4463788"/>
            <a:ext cx="2551" cy="4327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3" name="타원 22">
            <a:extLst>
              <a:ext uri="{FF2B5EF4-FFF2-40B4-BE49-F238E27FC236}">
                <a16:creationId xmlns:a16="http://schemas.microsoft.com/office/drawing/2014/main" id="{F31032A2-34B4-F12D-DBCB-AAAE51952E58}"/>
              </a:ext>
            </a:extLst>
          </p:cNvPr>
          <p:cNvSpPr/>
          <p:nvPr/>
        </p:nvSpPr>
        <p:spPr>
          <a:xfrm>
            <a:off x="1717682" y="4063678"/>
            <a:ext cx="399242" cy="4001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25" name="직선 화살표 연결선 24">
            <a:extLst>
              <a:ext uri="{FF2B5EF4-FFF2-40B4-BE49-F238E27FC236}">
                <a16:creationId xmlns:a16="http://schemas.microsoft.com/office/drawing/2014/main" id="{5A005FE8-0A87-1774-6A77-7F14CA4B3D17}"/>
              </a:ext>
            </a:extLst>
          </p:cNvPr>
          <p:cNvCxnSpPr>
            <a:cxnSpLocks/>
            <a:stCxn id="6" idx="0"/>
            <a:endCxn id="26" idx="4"/>
          </p:cNvCxnSpPr>
          <p:nvPr/>
        </p:nvCxnSpPr>
        <p:spPr>
          <a:xfrm flipH="1" flipV="1">
            <a:off x="3145247" y="4429333"/>
            <a:ext cx="3025" cy="46723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6" name="타원 25">
            <a:extLst>
              <a:ext uri="{FF2B5EF4-FFF2-40B4-BE49-F238E27FC236}">
                <a16:creationId xmlns:a16="http://schemas.microsoft.com/office/drawing/2014/main" id="{609F90A7-2AB2-2EF7-D186-FDD7A4806AB5}"/>
              </a:ext>
            </a:extLst>
          </p:cNvPr>
          <p:cNvSpPr/>
          <p:nvPr/>
        </p:nvSpPr>
        <p:spPr>
          <a:xfrm>
            <a:off x="2945626" y="4029223"/>
            <a:ext cx="399242" cy="4001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27" name="직선 화살표 연결선 26">
            <a:extLst>
              <a:ext uri="{FF2B5EF4-FFF2-40B4-BE49-F238E27FC236}">
                <a16:creationId xmlns:a16="http://schemas.microsoft.com/office/drawing/2014/main" id="{2C4455F1-19C8-867D-17D6-D0062F102E5F}"/>
              </a:ext>
            </a:extLst>
          </p:cNvPr>
          <p:cNvCxnSpPr>
            <a:cxnSpLocks/>
            <a:stCxn id="7" idx="0"/>
            <a:endCxn id="28" idx="4"/>
          </p:cNvCxnSpPr>
          <p:nvPr/>
        </p:nvCxnSpPr>
        <p:spPr>
          <a:xfrm flipH="1" flipV="1">
            <a:off x="4373665" y="4448261"/>
            <a:ext cx="3025" cy="44830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8" name="타원 27">
            <a:extLst>
              <a:ext uri="{FF2B5EF4-FFF2-40B4-BE49-F238E27FC236}">
                <a16:creationId xmlns:a16="http://schemas.microsoft.com/office/drawing/2014/main" id="{E192AF6E-D522-A8D5-3FF2-8FE288D127C2}"/>
              </a:ext>
            </a:extLst>
          </p:cNvPr>
          <p:cNvSpPr/>
          <p:nvPr/>
        </p:nvSpPr>
        <p:spPr>
          <a:xfrm>
            <a:off x="4174044" y="4048151"/>
            <a:ext cx="399242" cy="4001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6" name="사각형: 둥근 모서리 35">
            <a:extLst>
              <a:ext uri="{FF2B5EF4-FFF2-40B4-BE49-F238E27FC236}">
                <a16:creationId xmlns:a16="http://schemas.microsoft.com/office/drawing/2014/main" id="{6A264726-D745-662B-D761-A85CA207FFFC}"/>
              </a:ext>
            </a:extLst>
          </p:cNvPr>
          <p:cNvSpPr/>
          <p:nvPr/>
        </p:nvSpPr>
        <p:spPr>
          <a:xfrm>
            <a:off x="200509" y="3429000"/>
            <a:ext cx="4665030" cy="400106"/>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err="1">
                <a:solidFill>
                  <a:sysClr val="windowText" lastClr="000000"/>
                </a:solidFill>
              </a:rPr>
              <a:t>softmax</a:t>
            </a:r>
            <a:endParaRPr lang="ko-KR" altLang="en-US" dirty="0">
              <a:solidFill>
                <a:sysClr val="windowText" lastClr="000000"/>
              </a:solidFill>
            </a:endParaRPr>
          </a:p>
        </p:txBody>
      </p:sp>
      <p:cxnSp>
        <p:nvCxnSpPr>
          <p:cNvPr id="37" name="직선 화살표 연결선 36">
            <a:extLst>
              <a:ext uri="{FF2B5EF4-FFF2-40B4-BE49-F238E27FC236}">
                <a16:creationId xmlns:a16="http://schemas.microsoft.com/office/drawing/2014/main" id="{0E7128CC-77CE-8548-8898-A9FC97141489}"/>
              </a:ext>
            </a:extLst>
          </p:cNvPr>
          <p:cNvCxnSpPr>
            <a:cxnSpLocks/>
            <a:stCxn id="18" idx="0"/>
          </p:cNvCxnSpPr>
          <p:nvPr/>
        </p:nvCxnSpPr>
        <p:spPr>
          <a:xfrm flipV="1">
            <a:off x="689360" y="3829106"/>
            <a:ext cx="0" cy="23457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0" name="직선 화살표 연결선 39">
            <a:extLst>
              <a:ext uri="{FF2B5EF4-FFF2-40B4-BE49-F238E27FC236}">
                <a16:creationId xmlns:a16="http://schemas.microsoft.com/office/drawing/2014/main" id="{B864F596-3E32-78CC-84D8-63F5A6DF6A2D}"/>
              </a:ext>
            </a:extLst>
          </p:cNvPr>
          <p:cNvCxnSpPr>
            <a:cxnSpLocks/>
            <a:stCxn id="23" idx="0"/>
          </p:cNvCxnSpPr>
          <p:nvPr/>
        </p:nvCxnSpPr>
        <p:spPr>
          <a:xfrm flipV="1">
            <a:off x="1917303" y="3829106"/>
            <a:ext cx="5622" cy="23457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3" name="직선 화살표 연결선 52">
            <a:extLst>
              <a:ext uri="{FF2B5EF4-FFF2-40B4-BE49-F238E27FC236}">
                <a16:creationId xmlns:a16="http://schemas.microsoft.com/office/drawing/2014/main" id="{CEA2AD5F-033B-FE40-1CDE-AD1FDD7DA736}"/>
              </a:ext>
            </a:extLst>
          </p:cNvPr>
          <p:cNvCxnSpPr>
            <a:cxnSpLocks/>
            <a:stCxn id="26" idx="0"/>
          </p:cNvCxnSpPr>
          <p:nvPr/>
        </p:nvCxnSpPr>
        <p:spPr>
          <a:xfrm flipH="1" flipV="1">
            <a:off x="3145246" y="3794531"/>
            <a:ext cx="1" cy="2346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59" name="직선 화살표 연결선 58">
            <a:extLst>
              <a:ext uri="{FF2B5EF4-FFF2-40B4-BE49-F238E27FC236}">
                <a16:creationId xmlns:a16="http://schemas.microsoft.com/office/drawing/2014/main" id="{AEA8DC50-7215-6135-8A87-8F490BFE662B}"/>
              </a:ext>
            </a:extLst>
          </p:cNvPr>
          <p:cNvCxnSpPr>
            <a:cxnSpLocks/>
            <a:stCxn id="28" idx="0"/>
          </p:cNvCxnSpPr>
          <p:nvPr/>
        </p:nvCxnSpPr>
        <p:spPr>
          <a:xfrm flipV="1">
            <a:off x="4373665" y="3818566"/>
            <a:ext cx="1512" cy="22958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5" name="직사각형 64">
            <a:extLst>
              <a:ext uri="{FF2B5EF4-FFF2-40B4-BE49-F238E27FC236}">
                <a16:creationId xmlns:a16="http://schemas.microsoft.com/office/drawing/2014/main" id="{7BD173DC-1FD5-2A8D-07A8-C662F734C14D}"/>
              </a:ext>
            </a:extLst>
          </p:cNvPr>
          <p:cNvSpPr/>
          <p:nvPr/>
        </p:nvSpPr>
        <p:spPr>
          <a:xfrm>
            <a:off x="599360" y="3100875"/>
            <a:ext cx="180000" cy="30498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sp>
        <p:nvSpPr>
          <p:cNvPr id="67" name="직사각형 66">
            <a:extLst>
              <a:ext uri="{FF2B5EF4-FFF2-40B4-BE49-F238E27FC236}">
                <a16:creationId xmlns:a16="http://schemas.microsoft.com/office/drawing/2014/main" id="{3AEC8D40-31ED-BE53-D9A9-05DC9059417E}"/>
              </a:ext>
            </a:extLst>
          </p:cNvPr>
          <p:cNvSpPr/>
          <p:nvPr/>
        </p:nvSpPr>
        <p:spPr>
          <a:xfrm>
            <a:off x="1827303" y="2697524"/>
            <a:ext cx="180000" cy="71024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dirty="0"/>
          </a:p>
        </p:txBody>
      </p:sp>
      <p:sp>
        <p:nvSpPr>
          <p:cNvPr id="68" name="직사각형 67">
            <a:extLst>
              <a:ext uri="{FF2B5EF4-FFF2-40B4-BE49-F238E27FC236}">
                <a16:creationId xmlns:a16="http://schemas.microsoft.com/office/drawing/2014/main" id="{E257CD33-A9CB-EF0D-C484-28424769C32D}"/>
              </a:ext>
            </a:extLst>
          </p:cNvPr>
          <p:cNvSpPr/>
          <p:nvPr/>
        </p:nvSpPr>
        <p:spPr>
          <a:xfrm>
            <a:off x="3055246" y="3209954"/>
            <a:ext cx="180000" cy="195905"/>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dirty="0"/>
          </a:p>
        </p:txBody>
      </p:sp>
      <p:sp>
        <p:nvSpPr>
          <p:cNvPr id="72" name="직사각형 71">
            <a:extLst>
              <a:ext uri="{FF2B5EF4-FFF2-40B4-BE49-F238E27FC236}">
                <a16:creationId xmlns:a16="http://schemas.microsoft.com/office/drawing/2014/main" id="{328EAA70-B106-B5C6-6B00-A5540AF50B8E}"/>
              </a:ext>
            </a:extLst>
          </p:cNvPr>
          <p:cNvSpPr/>
          <p:nvPr/>
        </p:nvSpPr>
        <p:spPr>
          <a:xfrm>
            <a:off x="4282974" y="2865120"/>
            <a:ext cx="180000" cy="54074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ko-KR" altLang="en-US"/>
          </a:p>
        </p:txBody>
      </p:sp>
      <p:sp>
        <p:nvSpPr>
          <p:cNvPr id="76" name="타원 75">
            <a:extLst>
              <a:ext uri="{FF2B5EF4-FFF2-40B4-BE49-F238E27FC236}">
                <a16:creationId xmlns:a16="http://schemas.microsoft.com/office/drawing/2014/main" id="{A3095625-05B9-A143-1ABE-39385ADB49EB}"/>
              </a:ext>
            </a:extLst>
          </p:cNvPr>
          <p:cNvSpPr/>
          <p:nvPr/>
        </p:nvSpPr>
        <p:spPr>
          <a:xfrm>
            <a:off x="2333403" y="1596140"/>
            <a:ext cx="399242" cy="400110"/>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ko-KR" altLang="en-US" dirty="0"/>
          </a:p>
        </p:txBody>
      </p:sp>
      <p:cxnSp>
        <p:nvCxnSpPr>
          <p:cNvPr id="82" name="직선 화살표 연결선 81">
            <a:extLst>
              <a:ext uri="{FF2B5EF4-FFF2-40B4-BE49-F238E27FC236}">
                <a16:creationId xmlns:a16="http://schemas.microsoft.com/office/drawing/2014/main" id="{D66C9AB6-9C85-D30E-343A-E9E9D84245EC}"/>
              </a:ext>
            </a:extLst>
          </p:cNvPr>
          <p:cNvCxnSpPr>
            <a:stCxn id="65" idx="0"/>
            <a:endCxn id="76" idx="4"/>
          </p:cNvCxnSpPr>
          <p:nvPr/>
        </p:nvCxnSpPr>
        <p:spPr>
          <a:xfrm flipV="1">
            <a:off x="689360" y="1996250"/>
            <a:ext cx="1843664" cy="1104625"/>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3" name="직선 화살표 연결선 82">
            <a:extLst>
              <a:ext uri="{FF2B5EF4-FFF2-40B4-BE49-F238E27FC236}">
                <a16:creationId xmlns:a16="http://schemas.microsoft.com/office/drawing/2014/main" id="{DCB2CA4E-BFFE-7B18-49B8-8E9E3562FDB2}"/>
              </a:ext>
            </a:extLst>
          </p:cNvPr>
          <p:cNvCxnSpPr>
            <a:cxnSpLocks/>
            <a:stCxn id="67" idx="0"/>
            <a:endCxn id="76" idx="4"/>
          </p:cNvCxnSpPr>
          <p:nvPr/>
        </p:nvCxnSpPr>
        <p:spPr>
          <a:xfrm flipV="1">
            <a:off x="1917303" y="1996250"/>
            <a:ext cx="615721" cy="701274"/>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6" name="직선 화살표 연결선 85">
            <a:extLst>
              <a:ext uri="{FF2B5EF4-FFF2-40B4-BE49-F238E27FC236}">
                <a16:creationId xmlns:a16="http://schemas.microsoft.com/office/drawing/2014/main" id="{9EE92711-7CDC-3BF9-6D3D-EECB88ABC344}"/>
              </a:ext>
            </a:extLst>
          </p:cNvPr>
          <p:cNvCxnSpPr>
            <a:cxnSpLocks/>
            <a:stCxn id="68" idx="0"/>
            <a:endCxn id="76" idx="4"/>
          </p:cNvCxnSpPr>
          <p:nvPr/>
        </p:nvCxnSpPr>
        <p:spPr>
          <a:xfrm flipH="1" flipV="1">
            <a:off x="2533024" y="1996250"/>
            <a:ext cx="612222" cy="1213704"/>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직선 화살표 연결선 89">
            <a:extLst>
              <a:ext uri="{FF2B5EF4-FFF2-40B4-BE49-F238E27FC236}">
                <a16:creationId xmlns:a16="http://schemas.microsoft.com/office/drawing/2014/main" id="{AFBDA09F-6F92-6730-2E92-69808A1CE6FA}"/>
              </a:ext>
            </a:extLst>
          </p:cNvPr>
          <p:cNvCxnSpPr>
            <a:cxnSpLocks/>
            <a:stCxn id="72" idx="0"/>
            <a:endCxn id="76" idx="4"/>
          </p:cNvCxnSpPr>
          <p:nvPr/>
        </p:nvCxnSpPr>
        <p:spPr>
          <a:xfrm flipH="1" flipV="1">
            <a:off x="2533024" y="1996250"/>
            <a:ext cx="1839950" cy="86887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58F699B9-6592-B66F-1B2C-46220D20CB43}"/>
              </a:ext>
            </a:extLst>
          </p:cNvPr>
          <p:cNvCxnSpPr>
            <a:cxnSpLocks/>
            <a:stCxn id="11" idx="0"/>
            <a:endCxn id="18" idx="4"/>
          </p:cNvCxnSpPr>
          <p:nvPr/>
        </p:nvCxnSpPr>
        <p:spPr>
          <a:xfrm flipH="1" flipV="1">
            <a:off x="689360" y="4463788"/>
            <a:ext cx="10707994" cy="432776"/>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9" name="직선 화살표 연결선 118">
            <a:extLst>
              <a:ext uri="{FF2B5EF4-FFF2-40B4-BE49-F238E27FC236}">
                <a16:creationId xmlns:a16="http://schemas.microsoft.com/office/drawing/2014/main" id="{893C09E5-37D8-275A-7E20-11D3FB663657}"/>
              </a:ext>
            </a:extLst>
          </p:cNvPr>
          <p:cNvCxnSpPr>
            <a:cxnSpLocks/>
            <a:stCxn id="11" idx="0"/>
            <a:endCxn id="23" idx="4"/>
          </p:cNvCxnSpPr>
          <p:nvPr/>
        </p:nvCxnSpPr>
        <p:spPr>
          <a:xfrm flipH="1" flipV="1">
            <a:off x="1917303" y="4463788"/>
            <a:ext cx="9480051" cy="432776"/>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97F7ED5E-6418-E866-7C25-D8BD5C52478F}"/>
              </a:ext>
            </a:extLst>
          </p:cNvPr>
          <p:cNvCxnSpPr>
            <a:cxnSpLocks/>
            <a:stCxn id="11" idx="0"/>
            <a:endCxn id="26" idx="4"/>
          </p:cNvCxnSpPr>
          <p:nvPr/>
        </p:nvCxnSpPr>
        <p:spPr>
          <a:xfrm flipH="1" flipV="1">
            <a:off x="3145247" y="4429333"/>
            <a:ext cx="8252107" cy="467231"/>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8" name="직선 화살표 연결선 127">
            <a:extLst>
              <a:ext uri="{FF2B5EF4-FFF2-40B4-BE49-F238E27FC236}">
                <a16:creationId xmlns:a16="http://schemas.microsoft.com/office/drawing/2014/main" id="{7D3FBB63-F233-A3EB-03C9-ACA773276041}"/>
              </a:ext>
            </a:extLst>
          </p:cNvPr>
          <p:cNvCxnSpPr>
            <a:cxnSpLocks/>
            <a:stCxn id="11" idx="0"/>
            <a:endCxn id="28" idx="4"/>
          </p:cNvCxnSpPr>
          <p:nvPr/>
        </p:nvCxnSpPr>
        <p:spPr>
          <a:xfrm flipH="1" flipV="1">
            <a:off x="4373665" y="4448261"/>
            <a:ext cx="7023689" cy="448303"/>
          </a:xfrm>
          <a:prstGeom prst="straightConnector1">
            <a:avLst/>
          </a:prstGeom>
          <a:ln w="28575">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32" name="직선 화살표 연결선 131">
            <a:extLst>
              <a:ext uri="{FF2B5EF4-FFF2-40B4-BE49-F238E27FC236}">
                <a16:creationId xmlns:a16="http://schemas.microsoft.com/office/drawing/2014/main" id="{DF8FAE1A-3E9E-42CE-E724-58F66FE54059}"/>
              </a:ext>
            </a:extLst>
          </p:cNvPr>
          <p:cNvCxnSpPr>
            <a:cxnSpLocks/>
            <a:stCxn id="76" idx="6"/>
          </p:cNvCxnSpPr>
          <p:nvPr/>
        </p:nvCxnSpPr>
        <p:spPr>
          <a:xfrm>
            <a:off x="2732645" y="1796195"/>
            <a:ext cx="8664708" cy="34881"/>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39" name="직선 화살표 연결선 138">
            <a:extLst>
              <a:ext uri="{FF2B5EF4-FFF2-40B4-BE49-F238E27FC236}">
                <a16:creationId xmlns:a16="http://schemas.microsoft.com/office/drawing/2014/main" id="{8C9DD053-95F6-65F9-EC52-C111C3E07D42}"/>
              </a:ext>
            </a:extLst>
          </p:cNvPr>
          <p:cNvCxnSpPr>
            <a:cxnSpLocks/>
            <a:stCxn id="14" idx="3"/>
            <a:endCxn id="8" idx="1"/>
          </p:cNvCxnSpPr>
          <p:nvPr/>
        </p:nvCxnSpPr>
        <p:spPr>
          <a:xfrm>
            <a:off x="6924604" y="5346564"/>
            <a:ext cx="33144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2" name="직선 화살표 연결선 141">
            <a:extLst>
              <a:ext uri="{FF2B5EF4-FFF2-40B4-BE49-F238E27FC236}">
                <a16:creationId xmlns:a16="http://schemas.microsoft.com/office/drawing/2014/main" id="{D4103567-9BCE-038B-CED0-71B35D763225}"/>
              </a:ext>
            </a:extLst>
          </p:cNvPr>
          <p:cNvCxnSpPr>
            <a:cxnSpLocks/>
            <a:stCxn id="8" idx="3"/>
            <a:endCxn id="9" idx="1"/>
          </p:cNvCxnSpPr>
          <p:nvPr/>
        </p:nvCxnSpPr>
        <p:spPr>
          <a:xfrm>
            <a:off x="8156048" y="5346564"/>
            <a:ext cx="328418"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5" name="직선 화살표 연결선 144">
            <a:extLst>
              <a:ext uri="{FF2B5EF4-FFF2-40B4-BE49-F238E27FC236}">
                <a16:creationId xmlns:a16="http://schemas.microsoft.com/office/drawing/2014/main" id="{589BCB0B-678A-9F4A-58E3-20503BA6E541}"/>
              </a:ext>
            </a:extLst>
          </p:cNvPr>
          <p:cNvCxnSpPr>
            <a:cxnSpLocks/>
            <a:stCxn id="9" idx="3"/>
            <a:endCxn id="10" idx="1"/>
          </p:cNvCxnSpPr>
          <p:nvPr/>
        </p:nvCxnSpPr>
        <p:spPr>
          <a:xfrm>
            <a:off x="9384466" y="5346564"/>
            <a:ext cx="33144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8" name="직선 화살표 연결선 147">
            <a:extLst>
              <a:ext uri="{FF2B5EF4-FFF2-40B4-BE49-F238E27FC236}">
                <a16:creationId xmlns:a16="http://schemas.microsoft.com/office/drawing/2014/main" id="{ACA70217-0A81-6BE3-9EDB-F04448F4B767}"/>
              </a:ext>
            </a:extLst>
          </p:cNvPr>
          <p:cNvCxnSpPr>
            <a:cxnSpLocks/>
            <a:stCxn id="10" idx="3"/>
            <a:endCxn id="11" idx="1"/>
          </p:cNvCxnSpPr>
          <p:nvPr/>
        </p:nvCxnSpPr>
        <p:spPr>
          <a:xfrm>
            <a:off x="10615910" y="5346564"/>
            <a:ext cx="331444"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2" name="TextBox 151">
            <a:extLst>
              <a:ext uri="{FF2B5EF4-FFF2-40B4-BE49-F238E27FC236}">
                <a16:creationId xmlns:a16="http://schemas.microsoft.com/office/drawing/2014/main" id="{3CD544DC-E5ED-33D7-9D53-871E94480D68}"/>
              </a:ext>
            </a:extLst>
          </p:cNvPr>
          <p:cNvSpPr txBox="1"/>
          <p:nvPr/>
        </p:nvSpPr>
        <p:spPr>
          <a:xfrm>
            <a:off x="5333999" y="0"/>
            <a:ext cx="6838847" cy="400110"/>
          </a:xfrm>
          <a:prstGeom prst="rect">
            <a:avLst/>
          </a:prstGeom>
          <a:noFill/>
        </p:spPr>
        <p:txBody>
          <a:bodyPr wrap="square" rtlCol="0" anchor="ctr">
            <a:spAutoFit/>
          </a:bodyPr>
          <a:lstStyle/>
          <a:p>
            <a:r>
              <a:rPr lang="en-US" altLang="ko-KR" sz="1000" b="0" i="0" dirty="0" err="1">
                <a:solidFill>
                  <a:srgbClr val="2E414F"/>
                </a:solidFill>
                <a:effectLst/>
                <a:highlight>
                  <a:srgbClr val="FFFFFF"/>
                </a:highlight>
                <a:latin typeface="Roboto" panose="02000000000000000000" pitchFamily="2" charset="0"/>
              </a:rPr>
              <a:t>Bahdanau</a:t>
            </a:r>
            <a:r>
              <a:rPr lang="en-US" altLang="ko-KR" sz="1000" b="0" i="0" dirty="0">
                <a:solidFill>
                  <a:srgbClr val="2E414F"/>
                </a:solidFill>
                <a:effectLst/>
                <a:highlight>
                  <a:srgbClr val="FFFFFF"/>
                </a:highlight>
                <a:latin typeface="Roboto" panose="02000000000000000000" pitchFamily="2" charset="0"/>
              </a:rPr>
              <a:t>, </a:t>
            </a:r>
            <a:r>
              <a:rPr lang="en-US" altLang="ko-KR" sz="1000" b="0" i="0" dirty="0" err="1">
                <a:solidFill>
                  <a:srgbClr val="2E414F"/>
                </a:solidFill>
                <a:effectLst/>
                <a:highlight>
                  <a:srgbClr val="FFFFFF"/>
                </a:highlight>
                <a:latin typeface="Roboto" panose="02000000000000000000" pitchFamily="2" charset="0"/>
              </a:rPr>
              <a:t>Dzmitry</a:t>
            </a:r>
            <a:r>
              <a:rPr lang="en-US" altLang="ko-KR" sz="1000" b="0" i="0" dirty="0">
                <a:solidFill>
                  <a:srgbClr val="2E414F"/>
                </a:solidFill>
                <a:effectLst/>
                <a:highlight>
                  <a:srgbClr val="FFFFFF"/>
                </a:highlight>
                <a:latin typeface="Roboto" panose="02000000000000000000" pitchFamily="2" charset="0"/>
              </a:rPr>
              <a:t>, </a:t>
            </a:r>
            <a:r>
              <a:rPr lang="en-US" altLang="ko-KR" sz="1000" b="0" i="0" dirty="0" err="1">
                <a:solidFill>
                  <a:srgbClr val="2E414F"/>
                </a:solidFill>
                <a:effectLst/>
                <a:highlight>
                  <a:srgbClr val="FFFFFF"/>
                </a:highlight>
                <a:latin typeface="Roboto" panose="02000000000000000000" pitchFamily="2" charset="0"/>
              </a:rPr>
              <a:t>Kyunghyun</a:t>
            </a:r>
            <a:r>
              <a:rPr lang="en-US" altLang="ko-KR" sz="1000" b="0" i="0" dirty="0">
                <a:solidFill>
                  <a:srgbClr val="2E414F"/>
                </a:solidFill>
                <a:effectLst/>
                <a:highlight>
                  <a:srgbClr val="FFFFFF"/>
                </a:highlight>
                <a:latin typeface="Roboto" panose="02000000000000000000" pitchFamily="2" charset="0"/>
              </a:rPr>
              <a:t> Cho and Yoshua Bengio. “Neural Machine Translation by Jointly Learning to Align and Translate.” </a:t>
            </a:r>
            <a:r>
              <a:rPr lang="en-US" altLang="ko-KR" sz="1000" b="0" i="1" dirty="0" err="1">
                <a:solidFill>
                  <a:srgbClr val="2E414F"/>
                </a:solidFill>
                <a:effectLst/>
                <a:latin typeface="Roboto" panose="02000000000000000000" pitchFamily="2" charset="0"/>
              </a:rPr>
              <a:t>CoRR</a:t>
            </a:r>
            <a:r>
              <a:rPr lang="en-US" altLang="ko-KR" sz="1000" b="0" i="0" dirty="0">
                <a:solidFill>
                  <a:srgbClr val="2E414F"/>
                </a:solidFill>
                <a:effectLst/>
                <a:highlight>
                  <a:srgbClr val="FFFFFF"/>
                </a:highlight>
                <a:latin typeface="Roboto" panose="02000000000000000000" pitchFamily="2" charset="0"/>
              </a:rPr>
              <a:t> abs/1409.0473 (2014): n. </a:t>
            </a:r>
            <a:r>
              <a:rPr lang="en-US" altLang="ko-KR" sz="1000" b="0" i="0" dirty="0" err="1">
                <a:solidFill>
                  <a:srgbClr val="2E414F"/>
                </a:solidFill>
                <a:effectLst/>
                <a:highlight>
                  <a:srgbClr val="FFFFFF"/>
                </a:highlight>
                <a:latin typeface="Roboto" panose="02000000000000000000" pitchFamily="2" charset="0"/>
              </a:rPr>
              <a:t>pag</a:t>
            </a:r>
            <a:r>
              <a:rPr lang="en-US" altLang="ko-KR" sz="1000" b="0" i="0" dirty="0">
                <a:solidFill>
                  <a:srgbClr val="2E414F"/>
                </a:solidFill>
                <a:effectLst/>
                <a:highlight>
                  <a:srgbClr val="FFFFFF"/>
                </a:highlight>
                <a:latin typeface="Roboto" panose="02000000000000000000" pitchFamily="2" charset="0"/>
              </a:rPr>
              <a:t>.</a:t>
            </a:r>
            <a:endParaRPr lang="ko-KR" altLang="en-US" sz="1000" dirty="0"/>
          </a:p>
        </p:txBody>
      </p:sp>
    </p:spTree>
    <p:extLst>
      <p:ext uri="{BB962C8B-B14F-4D97-AF65-F5344CB8AC3E}">
        <p14:creationId xmlns:p14="http://schemas.microsoft.com/office/powerpoint/2010/main" val="156029820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1505</TotalTime>
  <Words>3009</Words>
  <Application>Microsoft Office PowerPoint</Application>
  <PresentationFormat>와이드스크린</PresentationFormat>
  <Paragraphs>778</Paragraphs>
  <Slides>28</Slides>
  <Notes>28</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28</vt:i4>
      </vt:variant>
    </vt:vector>
  </HeadingPairs>
  <TitlesOfParts>
    <vt:vector size="34" baseType="lpstr">
      <vt:lpstr>noto</vt:lpstr>
      <vt:lpstr>맑은 고딕</vt:lpstr>
      <vt:lpstr>Arial</vt:lpstr>
      <vt:lpstr>Cambria Math</vt:lpstr>
      <vt:lpstr>Roboto</vt:lpstr>
      <vt:lpstr>Office 테마</vt:lpstr>
      <vt:lpstr>Lab Seminar</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Semniar</dc:title>
  <dc:creator>ETRI</dc:creator>
  <cp:lastModifiedBy>ETRI</cp:lastModifiedBy>
  <cp:revision>35</cp:revision>
  <dcterms:created xsi:type="dcterms:W3CDTF">2024-04-25T07:54:04Z</dcterms:created>
  <dcterms:modified xsi:type="dcterms:W3CDTF">2024-04-29T06:58:37Z</dcterms:modified>
</cp:coreProperties>
</file>