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56" r:id="rId2"/>
    <p:sldId id="304" r:id="rId3"/>
    <p:sldId id="306" r:id="rId4"/>
    <p:sldId id="305" r:id="rId5"/>
    <p:sldId id="258" r:id="rId6"/>
    <p:sldId id="302" r:id="rId7"/>
    <p:sldId id="308" r:id="rId8"/>
    <p:sldId id="284" r:id="rId9"/>
    <p:sldId id="318" r:id="rId10"/>
    <p:sldId id="316" r:id="rId11"/>
    <p:sldId id="319" r:id="rId12"/>
    <p:sldId id="320" r:id="rId13"/>
    <p:sldId id="321" r:id="rId14"/>
    <p:sldId id="322" r:id="rId15"/>
    <p:sldId id="323" r:id="rId16"/>
    <p:sldId id="328" r:id="rId17"/>
    <p:sldId id="329" r:id="rId18"/>
    <p:sldId id="327" r:id="rId19"/>
    <p:sldId id="262" r:id="rId20"/>
    <p:sldId id="330" r:id="rId21"/>
    <p:sldId id="332" r:id="rId22"/>
    <p:sldId id="333" r:id="rId23"/>
    <p:sldId id="334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ECA9"/>
    <a:srgbClr val="C1E4F7"/>
    <a:srgbClr val="BED0A8"/>
    <a:srgbClr val="A5A5A5"/>
    <a:srgbClr val="B79671"/>
    <a:srgbClr val="CB89F7"/>
    <a:srgbClr val="FFD2A4"/>
    <a:srgbClr val="AEC593"/>
    <a:srgbClr val="FFFA53"/>
    <a:srgbClr val="4196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079" autoAdjust="0"/>
  </p:normalViewPr>
  <p:slideViewPr>
    <p:cSldViewPr snapToGrid="0">
      <p:cViewPr varScale="1">
        <p:scale>
          <a:sx n="76" d="100"/>
          <a:sy n="76" d="100"/>
        </p:scale>
        <p:origin x="144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B0A1D7F-7240-4FD2-BAF4-BFB0E57A47CC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BB3715-DE9E-4D5D-B7BD-B68F410EFA9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71123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785011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6925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49769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67270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940143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40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986606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96774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8179763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55664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058650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3555440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76597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7945647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74321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98241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704359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13853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05252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906572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609572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871603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0BB3715-DE9E-4D5D-B7BD-B68F410EFA9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603692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06BF33-827D-4586-B233-F043B110ED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5DA39D5-D316-4567-A84F-672441B33C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68163-AF97-48D8-9721-86E0F341C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7159D20-4525-41F5-B189-0125612C2D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6346442-38C4-4156-9425-9CAB25EF8D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94891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CF8B17-804D-4F15-9213-ADE2DD69A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64628E70-B588-4C91-8D01-0E286C40D4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89207A9-66FF-4049-873B-AF161D3C1F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A0231A9-6A64-476F-A532-B6EF2DE4D6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BF0310-77FD-4557-B594-4497A7F4B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6158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3BB17DE-FEC2-42F4-ADCF-D5514CB80B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A84FC0D-B83A-4B4F-BF6C-94BBEECFD6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41D5DA4-A757-4927-ACEF-720CF4563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98F1569-91B4-4120-BDA9-C75EA5092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A2B8821-930E-4C8F-BFA5-DF104C9B91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23175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E9CC13-CFC8-496C-B1DF-0E86DD76C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3D0041-D400-4BBE-A674-CE6487F6C5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74ECDDC-C2A7-4976-ABB8-0368E95B1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CBA068-0AEA-467F-93D9-8F6120977B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53DC646-AA04-42ED-BD7B-3EEFFC8B2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76518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B86A3D8-74EE-4D6E-99BA-2434F9D276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B56832-8CC6-4E42-8060-DD3FD929A2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A82805D-3D0E-4AEE-9165-6121E7A32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8ECB267-6ADC-4A1D-9BC7-F65C7D734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1DA863-6B9D-4F7D-9F6C-4711C47B3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30177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7F4BDD-42F9-4203-93D5-89E4221825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AE0C000-5A16-47AA-AE4C-E735E12A11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209235-99B7-48DE-B71B-9DF6F7790F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70E859-480B-49F4-9D61-C68616A3B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6FE757B-D219-4200-B6C5-020AC2723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BD31A56-9A73-4472-BA5B-BACF43912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83154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AA8F3C-CD2A-4353-B644-DE1596B30A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64D48FA-D69B-40A0-BD73-665E98132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AD4CA0C-7605-44AD-8763-93AD4CAE73C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3FBD213-FB41-42CA-B1BD-C164EC6EBA2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62546A7-5604-4825-A1D2-C6BD2461A9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8594D6C-5995-4548-AF38-CEDEF48A90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0D3F8F3-DE47-4BA1-8FAD-4B0E6F7701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F543E8-0044-4C4E-AD53-FAB56AE7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380407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47D4E36-81F9-4399-93CE-25E372C0A0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762F31-189C-4D7A-A142-0763ED32F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F40E86A-8F81-4B16-8467-EA40D2FD12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6E3B64-3A2C-4BB2-A330-A2F488E6E3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9289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DD9F09B-B31F-498C-989D-38C25365E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276DACC-A3AC-44E6-BA26-DCBFA158A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FC6C358-8961-4E90-A28A-0C9C1977A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252764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A2D9AF-0D4D-4A81-B938-252E737C93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06A507E-D8FA-4963-9B63-86F87E9BBD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72DBF0B-9287-4D3D-8987-CDD430E4B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09B37E5-DDB0-4917-8196-D178436A0A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A98A814-B1BA-4E68-9207-3723AE3A7D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F500BF9-77DE-44D5-9F95-0DC24D5A8C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584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D817C1E-7DD4-4A5D-BC9A-7C3203EC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E37747E-5BD5-4800-9D5F-A22BF0A2A72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94F9392-3A08-4C4F-BF88-042BE01798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58785C0-CED2-4D90-96BB-2B5CAFFB9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08178C1-C785-4E1A-8378-4FC8054F4E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40DDD2-1105-492D-BA2D-D77DE7ACD8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37527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D10756-A3F2-4819-9E28-E50282122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9AA2C96-EA84-4794-931F-95E05464BC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B2DDE4F-5273-4899-B515-CCA830A09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B06C20-729D-48AE-B23B-4B98907D735B}" type="datetimeFigureOut">
              <a:rPr lang="ko-KR" altLang="en-US" smtClean="0"/>
              <a:t>2024-05-13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DDA06A-C510-4FC6-AABC-9D6D22139B4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88BB9C-70D7-4FC5-AA20-0B679559DE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82CD7E-F2BE-4F5D-82B0-C9911F88F4E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55167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12" Type="http://schemas.openxmlformats.org/officeDocument/2006/relationships/image" Target="../media/image7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8.png"/><Relationship Id="rId9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7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11" Type="http://schemas.openxmlformats.org/officeDocument/2006/relationships/image" Target="../media/image15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DF1978-CCC2-4326-976D-29374607BAE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Lab Seminar</a:t>
            </a:r>
            <a:endParaRPr lang="ko-KR" altLang="en-US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12068E6-DA7A-4E5A-A86A-252BAABFB7A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031658"/>
            <a:ext cx="9144000" cy="1407957"/>
          </a:xfrm>
        </p:spPr>
        <p:txBody>
          <a:bodyPr>
            <a:normAutofit/>
          </a:bodyPr>
          <a:lstStyle/>
          <a:p>
            <a:r>
              <a:rPr lang="en-US" altLang="ko-KR" dirty="0"/>
              <a:t>2024.05.13 </a:t>
            </a:r>
          </a:p>
          <a:p>
            <a:r>
              <a:rPr lang="en-US" altLang="ko-KR" dirty="0"/>
              <a:t>16:00(UTC+9)</a:t>
            </a:r>
          </a:p>
          <a:p>
            <a:r>
              <a:rPr lang="en-US" altLang="ko-KR" dirty="0" err="1"/>
              <a:t>Seungwan</a:t>
            </a:r>
            <a:r>
              <a:rPr lang="en-US" altLang="ko-KR" dirty="0"/>
              <a:t> Woo (UST)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08820752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80130-4562-41E0-B56F-79FA883D8640}"/>
              </a:ext>
            </a:extLst>
          </p:cNvPr>
          <p:cNvGrpSpPr/>
          <p:nvPr/>
        </p:nvGrpSpPr>
        <p:grpSpPr>
          <a:xfrm>
            <a:off x="1470462" y="5288823"/>
            <a:ext cx="9251075" cy="838490"/>
            <a:chOff x="1539882" y="5351656"/>
            <a:chExt cx="9251075" cy="83849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8873BD-1529-4DD7-A652-FD23F0D845A8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67" name="Picture 6">
                <a:extLst>
                  <a:ext uri="{FF2B5EF4-FFF2-40B4-BE49-F238E27FC236}">
                    <a16:creationId xmlns:a16="http://schemas.microsoft.com/office/drawing/2014/main" id="{E44F5E87-1F9E-4D5C-B70B-A1251E2F5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D0AC1-6D5C-4965-B88A-BF0F57C931AB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A1B038A-A4A8-487B-A087-F1DB222CB84D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65" name="Picture 5">
                <a:extLst>
                  <a:ext uri="{FF2B5EF4-FFF2-40B4-BE49-F238E27FC236}">
                    <a16:creationId xmlns:a16="http://schemas.microsoft.com/office/drawing/2014/main" id="{48C54D65-7F7C-45BF-A68E-7F15CE452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F2E79C-DD0C-4A2E-9353-7615FB852BD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768F4C6-B85D-4141-85AE-88913E061AD7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63" name="Picture 7">
                <a:extLst>
                  <a:ext uri="{FF2B5EF4-FFF2-40B4-BE49-F238E27FC236}">
                    <a16:creationId xmlns:a16="http://schemas.microsoft.com/office/drawing/2014/main" id="{62D7643B-D36E-4941-AF49-491ED88E0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5A6DC4-34C6-47CF-9ADC-FD4A2F6913DF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BE8A6B8-1C9A-49BD-8918-E7FB38762DE5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61" name="Picture 8">
                <a:extLst>
                  <a:ext uri="{FF2B5EF4-FFF2-40B4-BE49-F238E27FC236}">
                    <a16:creationId xmlns:a16="http://schemas.microsoft.com/office/drawing/2014/main" id="{3C7C6569-2CDB-4E08-A8CF-E1DDA00B4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3683E7-6CCE-490B-9052-E891C3E7BAEF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EA51240-1573-44C0-9773-ABBCDCEA909D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59" name="Picture 9">
                <a:extLst>
                  <a:ext uri="{FF2B5EF4-FFF2-40B4-BE49-F238E27FC236}">
                    <a16:creationId xmlns:a16="http://schemas.microsoft.com/office/drawing/2014/main" id="{D387AA87-FD45-439C-B67B-DFF4005B2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440F3C-BABE-40DF-8F0E-FECEE22DD90E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AE5A2A-3275-47E4-B7CD-AC61754511D3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57" name="Picture 10">
                <a:extLst>
                  <a:ext uri="{FF2B5EF4-FFF2-40B4-BE49-F238E27FC236}">
                    <a16:creationId xmlns:a16="http://schemas.microsoft.com/office/drawing/2014/main" id="{460EC237-9BF4-4AD1-8023-4482464F4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5D056D-05DB-4A9E-9EDC-2A38AB96543F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FFF7E64-D471-45C6-BCFE-ED869A710326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55" name="Picture 11">
                <a:extLst>
                  <a:ext uri="{FF2B5EF4-FFF2-40B4-BE49-F238E27FC236}">
                    <a16:creationId xmlns:a16="http://schemas.microsoft.com/office/drawing/2014/main" id="{C88DAC2B-B591-4DEE-9AA3-2CACBEDFC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57DC08-1F1B-4CB3-AF74-4E98A534BBE1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66C4AC-0344-49AA-9473-9343A342FCB5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53" name="Picture 12">
                <a:extLst>
                  <a:ext uri="{FF2B5EF4-FFF2-40B4-BE49-F238E27FC236}">
                    <a16:creationId xmlns:a16="http://schemas.microsoft.com/office/drawing/2014/main" id="{FA300DC1-5CFE-4B19-9A87-F741F0ADD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4964D-EC92-450B-AB38-A895C7A332ED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67856BB-357A-4CB1-B07C-C3DB87C1086A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51" name="Picture 13">
                <a:extLst>
                  <a:ext uri="{FF2B5EF4-FFF2-40B4-BE49-F238E27FC236}">
                    <a16:creationId xmlns:a16="http://schemas.microsoft.com/office/drawing/2014/main" id="{FE15C45D-68D8-4FCD-BB26-2F6C69DC94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EF3BB-E703-4B6A-9FA4-4DC1C29C5E8F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C4916456-4D86-7982-25FC-4A3BD4A0C673}"/>
              </a:ext>
            </a:extLst>
          </p:cNvPr>
          <p:cNvGrpSpPr/>
          <p:nvPr/>
        </p:nvGrpSpPr>
        <p:grpSpPr>
          <a:xfrm>
            <a:off x="2749486" y="2959746"/>
            <a:ext cx="6674226" cy="1793810"/>
            <a:chOff x="1470462" y="3375506"/>
            <a:chExt cx="6674226" cy="1793810"/>
          </a:xfrm>
        </p:grpSpPr>
        <p:sp>
          <p:nvSpPr>
            <p:cNvPr id="10" name="정육면체 9">
              <a:extLst>
                <a:ext uri="{FF2B5EF4-FFF2-40B4-BE49-F238E27FC236}">
                  <a16:creationId xmlns:a16="http://schemas.microsoft.com/office/drawing/2014/main" id="{D7FD09BA-3D3C-4BC4-ACE2-09836B98C84E}"/>
                </a:ext>
              </a:extLst>
            </p:cNvPr>
            <p:cNvSpPr/>
            <p:nvPr/>
          </p:nvSpPr>
          <p:spPr>
            <a:xfrm>
              <a:off x="1470462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1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7" name="정육면체 6">
              <a:extLst>
                <a:ext uri="{FF2B5EF4-FFF2-40B4-BE49-F238E27FC236}">
                  <a16:creationId xmlns:a16="http://schemas.microsoft.com/office/drawing/2014/main" id="{A67A6E6F-1CE0-5600-4723-CBE3277C7D51}"/>
                </a:ext>
              </a:extLst>
            </p:cNvPr>
            <p:cNvSpPr/>
            <p:nvPr/>
          </p:nvSpPr>
          <p:spPr>
            <a:xfrm>
              <a:off x="2036176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2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8" name="정육면체 7">
              <a:extLst>
                <a:ext uri="{FF2B5EF4-FFF2-40B4-BE49-F238E27FC236}">
                  <a16:creationId xmlns:a16="http://schemas.microsoft.com/office/drawing/2014/main" id="{8F96B0AA-7D7C-E338-A106-DC7C861677D7}"/>
                </a:ext>
              </a:extLst>
            </p:cNvPr>
            <p:cNvSpPr/>
            <p:nvPr/>
          </p:nvSpPr>
          <p:spPr>
            <a:xfrm>
              <a:off x="2652400" y="3375511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3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9" name="정육면체 8">
              <a:extLst>
                <a:ext uri="{FF2B5EF4-FFF2-40B4-BE49-F238E27FC236}">
                  <a16:creationId xmlns:a16="http://schemas.microsoft.com/office/drawing/2014/main" id="{857CCC4B-F594-6D5A-9EA4-78BDED40D7A2}"/>
                </a:ext>
              </a:extLst>
            </p:cNvPr>
            <p:cNvSpPr/>
            <p:nvPr/>
          </p:nvSpPr>
          <p:spPr>
            <a:xfrm>
              <a:off x="3268230" y="3375510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4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1" name="정육면체 10">
              <a:extLst>
                <a:ext uri="{FF2B5EF4-FFF2-40B4-BE49-F238E27FC236}">
                  <a16:creationId xmlns:a16="http://schemas.microsoft.com/office/drawing/2014/main" id="{56F373C6-9243-9790-A644-12BD16FC2725}"/>
                </a:ext>
              </a:extLst>
            </p:cNvPr>
            <p:cNvSpPr/>
            <p:nvPr/>
          </p:nvSpPr>
          <p:spPr>
            <a:xfrm>
              <a:off x="3884060" y="3375510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5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2" name="정육면체 11">
              <a:extLst>
                <a:ext uri="{FF2B5EF4-FFF2-40B4-BE49-F238E27FC236}">
                  <a16:creationId xmlns:a16="http://schemas.microsoft.com/office/drawing/2014/main" id="{2B3BCE70-00DB-E1EB-C18D-EDFAED92744A}"/>
                </a:ext>
              </a:extLst>
            </p:cNvPr>
            <p:cNvSpPr/>
            <p:nvPr/>
          </p:nvSpPr>
          <p:spPr>
            <a:xfrm>
              <a:off x="4502672" y="3375509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6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3" name="정육면체 12">
              <a:extLst>
                <a:ext uri="{FF2B5EF4-FFF2-40B4-BE49-F238E27FC236}">
                  <a16:creationId xmlns:a16="http://schemas.microsoft.com/office/drawing/2014/main" id="{E7B39A32-D5A2-7067-2C76-04DF9699A1CC}"/>
                </a:ext>
              </a:extLst>
            </p:cNvPr>
            <p:cNvSpPr/>
            <p:nvPr/>
          </p:nvSpPr>
          <p:spPr>
            <a:xfrm>
              <a:off x="5116114" y="3375508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7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5" name="정육면체 14">
              <a:extLst>
                <a:ext uri="{FF2B5EF4-FFF2-40B4-BE49-F238E27FC236}">
                  <a16:creationId xmlns:a16="http://schemas.microsoft.com/office/drawing/2014/main" id="{2848A5DD-D75C-B34C-D9A7-7B76595638F4}"/>
                </a:ext>
              </a:extLst>
            </p:cNvPr>
            <p:cNvSpPr/>
            <p:nvPr/>
          </p:nvSpPr>
          <p:spPr>
            <a:xfrm>
              <a:off x="5737114" y="3375507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8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정육면체 15">
              <a:extLst>
                <a:ext uri="{FF2B5EF4-FFF2-40B4-BE49-F238E27FC236}">
                  <a16:creationId xmlns:a16="http://schemas.microsoft.com/office/drawing/2014/main" id="{40187BAC-0DEB-2B51-22ED-8A951E6BD9F2}"/>
                </a:ext>
              </a:extLst>
            </p:cNvPr>
            <p:cNvSpPr/>
            <p:nvPr/>
          </p:nvSpPr>
          <p:spPr>
            <a:xfrm>
              <a:off x="6355726" y="337550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>
                  <a:solidFill>
                    <a:schemeClr val="tx1"/>
                  </a:solidFill>
                </a:rPr>
                <a:t>9</a:t>
              </a:r>
              <a:endParaRPr lang="ko-KR" altLang="en-US" dirty="0">
                <a:solidFill>
                  <a:schemeClr val="tx1"/>
                </a:solidFill>
              </a:endParaRPr>
            </a:p>
          </p:txBody>
        </p: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788393" y="1768206"/>
            <a:ext cx="1865798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FF4AC61-0A1D-2AF2-BAE5-536CC932E9CF}"/>
              </a:ext>
            </a:extLst>
          </p:cNvPr>
          <p:cNvSpPr txBox="1"/>
          <p:nvPr/>
        </p:nvSpPr>
        <p:spPr>
          <a:xfrm>
            <a:off x="3870310" y="4776024"/>
            <a:ext cx="31458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9XD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832530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41" name="그룹 40">
            <a:extLst>
              <a:ext uri="{FF2B5EF4-FFF2-40B4-BE49-F238E27FC236}">
                <a16:creationId xmlns:a16="http://schemas.microsoft.com/office/drawing/2014/main" id="{87480130-4562-41E0-B56F-79FA883D8640}"/>
              </a:ext>
            </a:extLst>
          </p:cNvPr>
          <p:cNvGrpSpPr/>
          <p:nvPr/>
        </p:nvGrpSpPr>
        <p:grpSpPr>
          <a:xfrm>
            <a:off x="1470462" y="5288823"/>
            <a:ext cx="9251075" cy="838490"/>
            <a:chOff x="1539882" y="5351656"/>
            <a:chExt cx="9251075" cy="838490"/>
          </a:xfrm>
        </p:grpSpPr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0D8873BD-1529-4DD7-A652-FD23F0D845A8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67" name="Picture 6">
                <a:extLst>
                  <a:ext uri="{FF2B5EF4-FFF2-40B4-BE49-F238E27FC236}">
                    <a16:creationId xmlns:a16="http://schemas.microsoft.com/office/drawing/2014/main" id="{E44F5E87-1F9E-4D5C-B70B-A1251E2F50B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FBDD0AC1-6D5C-4965-B88A-BF0F57C931AB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AA1B038A-A4A8-487B-A087-F1DB222CB84D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65" name="Picture 5">
                <a:extLst>
                  <a:ext uri="{FF2B5EF4-FFF2-40B4-BE49-F238E27FC236}">
                    <a16:creationId xmlns:a16="http://schemas.microsoft.com/office/drawing/2014/main" id="{48C54D65-7F7C-45BF-A68E-7F15CE4521D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06F2E79C-DD0C-4A2E-9353-7615FB852BD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C768F4C6-B85D-4141-85AE-88913E061AD7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63" name="Picture 7">
                <a:extLst>
                  <a:ext uri="{FF2B5EF4-FFF2-40B4-BE49-F238E27FC236}">
                    <a16:creationId xmlns:a16="http://schemas.microsoft.com/office/drawing/2014/main" id="{62D7643B-D36E-4941-AF49-491ED88E036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6B5A6DC4-34C6-47CF-9ADC-FD4A2F6913DF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2BE8A6B8-1C9A-49BD-8918-E7FB38762DE5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61" name="Picture 8">
                <a:extLst>
                  <a:ext uri="{FF2B5EF4-FFF2-40B4-BE49-F238E27FC236}">
                    <a16:creationId xmlns:a16="http://schemas.microsoft.com/office/drawing/2014/main" id="{3C7C6569-2CDB-4E08-A8CF-E1DDA00B46E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EC3683E7-6CCE-490B-9052-E891C3E7BAEF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EA51240-1573-44C0-9773-ABBCDCEA909D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59" name="Picture 9">
                <a:extLst>
                  <a:ext uri="{FF2B5EF4-FFF2-40B4-BE49-F238E27FC236}">
                    <a16:creationId xmlns:a16="http://schemas.microsoft.com/office/drawing/2014/main" id="{D387AA87-FD45-439C-B67B-DFF4005B2BB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3A440F3C-BABE-40DF-8F0E-FECEE22DD90E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C0AE5A2A-3275-47E4-B7CD-AC61754511D3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57" name="Picture 10">
                <a:extLst>
                  <a:ext uri="{FF2B5EF4-FFF2-40B4-BE49-F238E27FC236}">
                    <a16:creationId xmlns:a16="http://schemas.microsoft.com/office/drawing/2014/main" id="{460EC237-9BF4-4AD1-8023-4482464F403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5B5D056D-05DB-4A9E-9EDC-2A38AB96543F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3FFF7E64-D471-45C6-BCFE-ED869A710326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55" name="Picture 11">
                <a:extLst>
                  <a:ext uri="{FF2B5EF4-FFF2-40B4-BE49-F238E27FC236}">
                    <a16:creationId xmlns:a16="http://schemas.microsoft.com/office/drawing/2014/main" id="{C88DAC2B-B591-4DEE-9AA3-2CACBEDFC6E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DE57DC08-1F1B-4CB3-AF74-4E98A534BBE1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6166C4AC-0344-49AA-9473-9343A342FCB5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53" name="Picture 12">
                <a:extLst>
                  <a:ext uri="{FF2B5EF4-FFF2-40B4-BE49-F238E27FC236}">
                    <a16:creationId xmlns:a16="http://schemas.microsoft.com/office/drawing/2014/main" id="{FA300DC1-5CFE-4B19-9A87-F741F0ADD09E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CF34964D-EC92-450B-AB38-A895C7A332ED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50" name="그룹 49">
              <a:extLst>
                <a:ext uri="{FF2B5EF4-FFF2-40B4-BE49-F238E27FC236}">
                  <a16:creationId xmlns:a16="http://schemas.microsoft.com/office/drawing/2014/main" id="{067856BB-357A-4CB1-B07C-C3DB87C1086A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51" name="Picture 13">
                <a:extLst>
                  <a:ext uri="{FF2B5EF4-FFF2-40B4-BE49-F238E27FC236}">
                    <a16:creationId xmlns:a16="http://schemas.microsoft.com/office/drawing/2014/main" id="{FE15C45D-68D8-4FCD-BB26-2F6C69DC94D3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E8AEF3BB-E703-4B6A-9FA4-4DC1C29C5E8F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857999" y="1557824"/>
            <a:ext cx="2720110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8A93FC06-B458-D254-7EBE-E8A37EAAF4AB}"/>
              </a:ext>
            </a:extLst>
          </p:cNvPr>
          <p:cNvGrpSpPr/>
          <p:nvPr/>
        </p:nvGrpSpPr>
        <p:grpSpPr>
          <a:xfrm>
            <a:off x="2128486" y="2959746"/>
            <a:ext cx="7295226" cy="2152452"/>
            <a:chOff x="2128486" y="2959746"/>
            <a:chExt cx="7295226" cy="2152452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A0ECD761-9918-83A3-081A-A224B6F237B0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6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ko-KR" sz="1050" dirty="0">
                  <a:solidFill>
                    <a:schemeClr val="tx1"/>
                  </a:solidFill>
                </a:rPr>
                <a:t>class token</a:t>
              </a:r>
              <a:endParaRPr lang="ko-KR" altLang="en-US" sz="105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916456-4D86-7982-25FC-4A3BD4A0C673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D7FD09BA-3D3C-4BC4-ACE2-09836B98C84E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1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A67A6E6F-1CE0-5600-4723-CBE3277C7D51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2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8F96B0AA-7D7C-E338-A106-DC7C861677D7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3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857CCC4B-F594-6D5A-9EA4-78BDED40D7A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4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56F373C6-9243-9790-A644-12BD16FC2725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5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2B3BCE70-00DB-E1EB-C18D-EDFAED92744A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6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E7B39A32-D5A2-7067-2C76-04DF9699A1C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7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2848A5DD-D75C-B34C-D9A7-7B76595638F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8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0187BAC-0DEB-2B51-22ED-8A951E6BD9F2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dirty="0">
                    <a:solidFill>
                      <a:schemeClr val="tx1"/>
                    </a:solidFill>
                  </a:rPr>
                  <a:t>9</a:t>
                </a:r>
                <a:endParaRPr lang="ko-KR" altLang="en-US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5FFF8E-0786-5045-422F-E1B5B651478B}"/>
                </a:ext>
              </a:extLst>
            </p:cNvPr>
            <p:cNvSpPr txBox="1"/>
            <p:nvPr/>
          </p:nvSpPr>
          <p:spPr>
            <a:xfrm>
              <a:off x="3592558" y="4742866"/>
              <a:ext cx="314582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(9+1)XD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257283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857999" y="1557824"/>
            <a:ext cx="2720110" cy="23608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DBC13570-1C6B-60AC-B51D-D9295F8A6B87}"/>
              </a:ext>
            </a:extLst>
          </p:cNvPr>
          <p:cNvGrpSpPr>
            <a:grpSpLocks noChangeAspect="1"/>
          </p:cNvGrpSpPr>
          <p:nvPr/>
        </p:nvGrpSpPr>
        <p:grpSpPr>
          <a:xfrm>
            <a:off x="379818" y="2373523"/>
            <a:ext cx="5646526" cy="1880853"/>
            <a:chOff x="2128486" y="2959746"/>
            <a:chExt cx="7295226" cy="2430034"/>
          </a:xfrm>
        </p:grpSpPr>
        <p:sp>
          <p:nvSpPr>
            <p:cNvPr id="2" name="정육면체 1">
              <a:extLst>
                <a:ext uri="{FF2B5EF4-FFF2-40B4-BE49-F238E27FC236}">
                  <a16:creationId xmlns:a16="http://schemas.microsoft.com/office/drawing/2014/main" id="{A0ECD761-9918-83A3-081A-A224B6F237B0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00" dirty="0">
                  <a:solidFill>
                    <a:schemeClr val="tx1"/>
                  </a:solidFill>
                </a:rPr>
                <a:t>0</a:t>
              </a:r>
            </a:p>
            <a:p>
              <a:pPr algn="ctr"/>
              <a:r>
                <a:rPr lang="en-US" altLang="ko-KR" sz="800" dirty="0">
                  <a:solidFill>
                    <a:schemeClr val="tx1"/>
                  </a:solidFill>
                </a:rPr>
                <a:t>class token</a:t>
              </a:r>
              <a:endParaRPr lang="ko-KR" altLang="en-US" sz="800" dirty="0">
                <a:solidFill>
                  <a:schemeClr val="tx1"/>
                </a:solidFill>
              </a:endParaRPr>
            </a:p>
          </p:txBody>
        </p: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C4916456-4D86-7982-25FC-4A3BD4A0C673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" name="정육면체 9">
                <a:extLst>
                  <a:ext uri="{FF2B5EF4-FFF2-40B4-BE49-F238E27FC236}">
                    <a16:creationId xmlns:a16="http://schemas.microsoft.com/office/drawing/2014/main" id="{D7FD09BA-3D3C-4BC4-ACE2-09836B98C84E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1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" name="정육면체 6">
                <a:extLst>
                  <a:ext uri="{FF2B5EF4-FFF2-40B4-BE49-F238E27FC236}">
                    <a16:creationId xmlns:a16="http://schemas.microsoft.com/office/drawing/2014/main" id="{A67A6E6F-1CE0-5600-4723-CBE3277C7D51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2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정육면체 7">
                <a:extLst>
                  <a:ext uri="{FF2B5EF4-FFF2-40B4-BE49-F238E27FC236}">
                    <a16:creationId xmlns:a16="http://schemas.microsoft.com/office/drawing/2014/main" id="{8F96B0AA-7D7C-E338-A106-DC7C861677D7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3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정육면체 8">
                <a:extLst>
                  <a:ext uri="{FF2B5EF4-FFF2-40B4-BE49-F238E27FC236}">
                    <a16:creationId xmlns:a16="http://schemas.microsoft.com/office/drawing/2014/main" id="{857CCC4B-F594-6D5A-9EA4-78BDED40D7A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4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정육면체 10">
                <a:extLst>
                  <a:ext uri="{FF2B5EF4-FFF2-40B4-BE49-F238E27FC236}">
                    <a16:creationId xmlns:a16="http://schemas.microsoft.com/office/drawing/2014/main" id="{56F373C6-9243-9790-A644-12BD16FC2725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5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정육면체 11">
                <a:extLst>
                  <a:ext uri="{FF2B5EF4-FFF2-40B4-BE49-F238E27FC236}">
                    <a16:creationId xmlns:a16="http://schemas.microsoft.com/office/drawing/2014/main" id="{2B3BCE70-00DB-E1EB-C18D-EDFAED92744A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6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3" name="정육면체 12">
                <a:extLst>
                  <a:ext uri="{FF2B5EF4-FFF2-40B4-BE49-F238E27FC236}">
                    <a16:creationId xmlns:a16="http://schemas.microsoft.com/office/drawing/2014/main" id="{E7B39A32-D5A2-7067-2C76-04DF9699A1C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7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정육면체 14">
                <a:extLst>
                  <a:ext uri="{FF2B5EF4-FFF2-40B4-BE49-F238E27FC236}">
                    <a16:creationId xmlns:a16="http://schemas.microsoft.com/office/drawing/2014/main" id="{2848A5DD-D75C-B34C-D9A7-7B76595638F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8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6" name="정육면체 15">
                <a:extLst>
                  <a:ext uri="{FF2B5EF4-FFF2-40B4-BE49-F238E27FC236}">
                    <a16:creationId xmlns:a16="http://schemas.microsoft.com/office/drawing/2014/main" id="{40187BAC-0DEB-2B51-22ED-8A951E6BD9F2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00" dirty="0">
                    <a:solidFill>
                      <a:schemeClr val="tx1"/>
                    </a:solidFill>
                  </a:rPr>
                  <a:t>9</a:t>
                </a:r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925FFF8E-0786-5045-422F-E1B5B651478B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Patch embedding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763AA690-CA99-9718-B8E7-7EB292793590}"/>
              </a:ext>
            </a:extLst>
          </p:cNvPr>
          <p:cNvGrpSpPr>
            <a:grpSpLocks noChangeAspect="1"/>
          </p:cNvGrpSpPr>
          <p:nvPr/>
        </p:nvGrpSpPr>
        <p:grpSpPr>
          <a:xfrm>
            <a:off x="121477" y="4904071"/>
            <a:ext cx="5646526" cy="1880853"/>
            <a:chOff x="2128486" y="2959746"/>
            <a:chExt cx="7295226" cy="2430034"/>
          </a:xfrm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131F22E9-59F1-9E9A-73F8-0F46DF572CFA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9C82E560-78CE-FF87-2FE4-15AA4946508E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8372FA0D-B6DD-CDF4-463F-EDC0A571B5C1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BB8D9DC4-4CAE-3C51-2DA8-4C2B6A2225C4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B9E69241-7798-A461-CC12-F7D2254975F0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C937B36B-4015-1DEC-9647-7F893CF9F270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F9736C86-8737-253B-FEDD-3F711D565D90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9" name="정육면체 68">
                <a:extLst>
                  <a:ext uri="{FF2B5EF4-FFF2-40B4-BE49-F238E27FC236}">
                    <a16:creationId xmlns:a16="http://schemas.microsoft.com/office/drawing/2014/main" id="{0846D3DD-DED4-558D-B413-4A0A4A0C4643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0" name="정육면체 69">
                <a:extLst>
                  <a:ext uri="{FF2B5EF4-FFF2-40B4-BE49-F238E27FC236}">
                    <a16:creationId xmlns:a16="http://schemas.microsoft.com/office/drawing/2014/main" id="{7F2EEAD4-8A32-2309-5B50-BD8417B5DB06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1" name="정육면체 70">
                <a:extLst>
                  <a:ext uri="{FF2B5EF4-FFF2-40B4-BE49-F238E27FC236}">
                    <a16:creationId xmlns:a16="http://schemas.microsoft.com/office/drawing/2014/main" id="{DA84E15E-CD86-6FCB-81F0-4F37F71783A8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2" name="정육면체 71">
                <a:extLst>
                  <a:ext uri="{FF2B5EF4-FFF2-40B4-BE49-F238E27FC236}">
                    <a16:creationId xmlns:a16="http://schemas.microsoft.com/office/drawing/2014/main" id="{23116AEC-17C1-D9FB-A14E-58A89DA05967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6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8BA4A93B-FCD5-0094-7B7A-1466C227BBA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Positional embedding</a:t>
              </a:r>
              <a:endParaRPr lang="ko-KR" altLang="en-US" sz="1200" dirty="0"/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E65D59-1FCE-5D41-89FF-005B19570F8B}"/>
              </a:ext>
            </a:extLst>
          </p:cNvPr>
          <p:cNvGrpSpPr>
            <a:grpSpLocks noChangeAspect="1"/>
          </p:cNvGrpSpPr>
          <p:nvPr/>
        </p:nvGrpSpPr>
        <p:grpSpPr>
          <a:xfrm>
            <a:off x="6503456" y="3686661"/>
            <a:ext cx="5646526" cy="1880853"/>
            <a:chOff x="2128486" y="2959746"/>
            <a:chExt cx="7295226" cy="2430034"/>
          </a:xfrm>
        </p:grpSpPr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B0F1144B-8998-8500-DA75-3F0374D2AB59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Patch + Positional embedding</a:t>
              </a:r>
              <a:endParaRPr lang="ko-KR" altLang="en-US" sz="1200" dirty="0"/>
            </a:p>
          </p:txBody>
        </p:sp>
      </p:grpSp>
      <p:sp>
        <p:nvSpPr>
          <p:cNvPr id="86" name="더하기 기호 85">
            <a:extLst>
              <a:ext uri="{FF2B5EF4-FFF2-40B4-BE49-F238E27FC236}">
                <a16:creationId xmlns:a16="http://schemas.microsoft.com/office/drawing/2014/main" id="{A1E4C9B7-A8D1-03F7-561C-5CD57A45CF70}"/>
              </a:ext>
            </a:extLst>
          </p:cNvPr>
          <p:cNvSpPr>
            <a:spLocks noChangeAspect="1"/>
          </p:cNvSpPr>
          <p:nvPr/>
        </p:nvSpPr>
        <p:spPr>
          <a:xfrm>
            <a:off x="2450493" y="4254376"/>
            <a:ext cx="513426" cy="514694"/>
          </a:xfrm>
          <a:prstGeom prst="mathPlus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D3074486-31BD-B0FB-A48F-7369EEB43D1F}"/>
              </a:ext>
            </a:extLst>
          </p:cNvPr>
          <p:cNvSpPr/>
          <p:nvPr/>
        </p:nvSpPr>
        <p:spPr>
          <a:xfrm>
            <a:off x="5283211" y="4075601"/>
            <a:ext cx="997558" cy="5148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60400" y="2255294"/>
            <a:ext cx="673855" cy="2725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85793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Xiong,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Ruibin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"On layer normalization in the transformer architecture."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PMLR, 2020.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183B-F14C-3723-4926-63C839879254}"/>
              </a:ext>
            </a:extLst>
          </p:cNvPr>
          <p:cNvSpPr txBox="1"/>
          <p:nvPr/>
        </p:nvSpPr>
        <p:spPr>
          <a:xfrm>
            <a:off x="517835" y="917550"/>
            <a:ext cx="4074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Why does </a:t>
            </a:r>
            <a:r>
              <a:rPr lang="en-US" altLang="ko-KR" dirty="0" err="1"/>
              <a:t>ViT</a:t>
            </a:r>
            <a:r>
              <a:rPr lang="en-US" altLang="ko-KR" dirty="0"/>
              <a:t> uses pre-LN?</a:t>
            </a:r>
            <a:endParaRPr lang="ko-KR" altLang="en-US" dirty="0"/>
          </a:p>
        </p:txBody>
      </p:sp>
      <p:pic>
        <p:nvPicPr>
          <p:cNvPr id="43" name="그림 42">
            <a:extLst>
              <a:ext uri="{FF2B5EF4-FFF2-40B4-BE49-F238E27FC236}">
                <a16:creationId xmlns:a16="http://schemas.microsoft.com/office/drawing/2014/main" id="{7725FF2B-F80B-362C-4215-9DF4DD9CC2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55770" y="1705581"/>
            <a:ext cx="4429575" cy="4046772"/>
          </a:xfrm>
          <a:prstGeom prst="rect">
            <a:avLst/>
          </a:prstGeom>
        </p:spPr>
      </p:pic>
      <p:grpSp>
        <p:nvGrpSpPr>
          <p:cNvPr id="31" name="그룹 30">
            <a:extLst>
              <a:ext uri="{FF2B5EF4-FFF2-40B4-BE49-F238E27FC236}">
                <a16:creationId xmlns:a16="http://schemas.microsoft.com/office/drawing/2014/main" id="{F2D53F58-9390-47EC-ACC1-F74155B8AD26}"/>
              </a:ext>
            </a:extLst>
          </p:cNvPr>
          <p:cNvGrpSpPr>
            <a:grpSpLocks noChangeAspect="1"/>
          </p:cNvGrpSpPr>
          <p:nvPr/>
        </p:nvGrpSpPr>
        <p:grpSpPr>
          <a:xfrm>
            <a:off x="7211489" y="2483764"/>
            <a:ext cx="4895144" cy="2512203"/>
            <a:chOff x="6096000" y="2445904"/>
            <a:chExt cx="4148137" cy="2128837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314E9803-2D05-A400-32E0-BC718D02B69C}"/>
                </a:ext>
              </a:extLst>
            </p:cNvPr>
            <p:cNvGrpSpPr/>
            <p:nvPr/>
          </p:nvGrpSpPr>
          <p:grpSpPr>
            <a:xfrm>
              <a:off x="6096000" y="2445904"/>
              <a:ext cx="4148137" cy="2128837"/>
              <a:chOff x="6857999" y="398968"/>
              <a:chExt cx="4148137" cy="2128837"/>
            </a:xfrm>
          </p:grpSpPr>
          <p:pic>
            <p:nvPicPr>
              <p:cNvPr id="18" name="그림 17">
                <a:extLst>
                  <a:ext uri="{FF2B5EF4-FFF2-40B4-BE49-F238E27FC236}">
                    <a16:creationId xmlns:a16="http://schemas.microsoft.com/office/drawing/2014/main" id="{3113FC08-DF87-7C68-EB60-E675853A50F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857999" y="398968"/>
                <a:ext cx="4148137" cy="2128837"/>
              </a:xfrm>
              <a:prstGeom prst="rect">
                <a:avLst/>
              </a:prstGeom>
              <a:ln>
                <a:solidFill>
                  <a:schemeClr val="tx1"/>
                </a:solidFill>
              </a:ln>
            </p:spPr>
          </p:pic>
          <p:sp>
            <p:nvSpPr>
              <p:cNvPr id="20" name="직사각형 19">
                <a:extLst>
                  <a:ext uri="{FF2B5EF4-FFF2-40B4-BE49-F238E27FC236}">
                    <a16:creationId xmlns:a16="http://schemas.microsoft.com/office/drawing/2014/main" id="{EB89C8CB-7D28-E195-07F1-A723351A8D86}"/>
                  </a:ext>
                </a:extLst>
              </p:cNvPr>
              <p:cNvSpPr/>
              <p:nvPr/>
            </p:nvSpPr>
            <p:spPr>
              <a:xfrm>
                <a:off x="10169236" y="1958109"/>
                <a:ext cx="665019" cy="1754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21" name="직사각형 20">
                <a:extLst>
                  <a:ext uri="{FF2B5EF4-FFF2-40B4-BE49-F238E27FC236}">
                    <a16:creationId xmlns:a16="http://schemas.microsoft.com/office/drawing/2014/main" id="{78A6477F-E0FD-AA35-119E-D637C921636D}"/>
                  </a:ext>
                </a:extLst>
              </p:cNvPr>
              <p:cNvSpPr/>
              <p:nvPr/>
            </p:nvSpPr>
            <p:spPr>
              <a:xfrm>
                <a:off x="10169236" y="1129864"/>
                <a:ext cx="665019" cy="175491"/>
              </a:xfrm>
              <a:prstGeom prst="rect">
                <a:avLst/>
              </a:prstGeom>
              <a:noFill/>
              <a:ln w="28575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048B4508-1306-363A-4389-13CBFA7437E5}"/>
                </a:ext>
              </a:extLst>
            </p:cNvPr>
            <p:cNvSpPr/>
            <p:nvPr/>
          </p:nvSpPr>
          <p:spPr>
            <a:xfrm>
              <a:off x="6741738" y="3109118"/>
              <a:ext cx="2133600" cy="391968"/>
            </a:xfrm>
            <a:prstGeom prst="rect">
              <a:avLst/>
            </a:prstGeom>
            <a:noFill/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pic>
        <p:nvPicPr>
          <p:cNvPr id="22" name="그림 21">
            <a:extLst>
              <a:ext uri="{FF2B5EF4-FFF2-40B4-BE49-F238E27FC236}">
                <a16:creationId xmlns:a16="http://schemas.microsoft.com/office/drawing/2014/main" id="{61BA7BBA-0D3F-001C-6CE8-A9F69DE124E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567" y="1717410"/>
            <a:ext cx="2970403" cy="4167622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7421213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Xiong,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Ruibin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et al. "On layer normalization in the transformer architecture."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International Conference on Machine Learning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 PMLR, 2020.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FDB183B-F14C-3723-4926-63C839879254}"/>
              </a:ext>
            </a:extLst>
          </p:cNvPr>
          <p:cNvSpPr txBox="1"/>
          <p:nvPr/>
        </p:nvSpPr>
        <p:spPr>
          <a:xfrm>
            <a:off x="517834" y="917550"/>
            <a:ext cx="4816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Because pre-LN is faster than pro-LN and doesn’t require a warm-up in learning rate!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189C2A5-E3B3-F69C-0806-2BFF5BCA65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4615" y="2106756"/>
            <a:ext cx="10882769" cy="26444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AB0CBDEB-F377-4537-81F3-B8A79FE6533D}"/>
              </a:ext>
            </a:extLst>
          </p:cNvPr>
          <p:cNvSpPr txBox="1"/>
          <p:nvPr/>
        </p:nvSpPr>
        <p:spPr>
          <a:xfrm>
            <a:off x="1670049" y="5694882"/>
            <a:ext cx="88519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Learning rate warm-up: </a:t>
            </a:r>
            <a:r>
              <a:rPr lang="en-US" altLang="ko-KR" dirty="0"/>
              <a:t>A technique for slowly increasing the learning rate during the initial training phase of a deep learning model. It is used because a high initial training rate can lead to inaccurate predictions.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281236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D7E65D59-1FCE-5D41-89FF-005B19570F8B}"/>
              </a:ext>
            </a:extLst>
          </p:cNvPr>
          <p:cNvGrpSpPr>
            <a:grpSpLocks noChangeAspect="1"/>
          </p:cNvGrpSpPr>
          <p:nvPr/>
        </p:nvGrpSpPr>
        <p:grpSpPr>
          <a:xfrm>
            <a:off x="6255108" y="4631962"/>
            <a:ext cx="5646526" cy="1880853"/>
            <a:chOff x="2128486" y="2959746"/>
            <a:chExt cx="7295226" cy="2430034"/>
          </a:xfrm>
        </p:grpSpPr>
        <p:sp>
          <p:nvSpPr>
            <p:cNvPr id="74" name="정육면체 73">
              <a:extLst>
                <a:ext uri="{FF2B5EF4-FFF2-40B4-BE49-F238E27FC236}">
                  <a16:creationId xmlns:a16="http://schemas.microsoft.com/office/drawing/2014/main" id="{B0F1144B-8998-8500-DA75-3F0374D2AB59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Normalized embedding</a:t>
              </a:r>
              <a:endParaRPr lang="ko-KR" altLang="en-US" sz="1200" dirty="0"/>
            </a:p>
          </p:txBody>
        </p:sp>
      </p:grpSp>
      <p:sp>
        <p:nvSpPr>
          <p:cNvPr id="87" name="화살표: 오른쪽 86">
            <a:extLst>
              <a:ext uri="{FF2B5EF4-FFF2-40B4-BE49-F238E27FC236}">
                <a16:creationId xmlns:a16="http://schemas.microsoft.com/office/drawing/2014/main" id="{D3074486-31BD-B0FB-A48F-7369EEB43D1F}"/>
              </a:ext>
            </a:extLst>
          </p:cNvPr>
          <p:cNvSpPr/>
          <p:nvPr/>
        </p:nvSpPr>
        <p:spPr>
          <a:xfrm>
            <a:off x="4889854" y="5187604"/>
            <a:ext cx="997558" cy="514800"/>
          </a:xfrm>
          <a:prstGeom prst="rightArrow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61260" y="1931437"/>
            <a:ext cx="673855" cy="2052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D58B8084-B879-7DC8-6663-A6D12B32FB6F}"/>
              </a:ext>
            </a:extLst>
          </p:cNvPr>
          <p:cNvGrpSpPr>
            <a:grpSpLocks noChangeAspect="1"/>
          </p:cNvGrpSpPr>
          <p:nvPr/>
        </p:nvGrpSpPr>
        <p:grpSpPr>
          <a:xfrm>
            <a:off x="240886" y="3046508"/>
            <a:ext cx="5646526" cy="1880853"/>
            <a:chOff x="2128486" y="2959746"/>
            <a:chExt cx="7295226" cy="2430034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8544F984-C2CF-58FA-F142-16D1FBE300E7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B8CC7545-7F90-6C90-DE71-269BFC04AD44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AE57ED5C-02FB-F24C-0962-05B096F0A701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1E928391-84B9-9FE1-4FB4-93D1269DBA84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DA9D7DDE-32C1-0169-1590-615E02FFB13E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5FCC766F-FBDC-1F3D-34DC-83D4A9B0B1C7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A51D075D-EA31-9E95-3880-AA45F3087E4B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B62360C2-FFC7-2BDE-0863-3148E2FE84D9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2F8E9630-EA99-888F-8215-EE82899D833D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C81E7F73-7AC9-066A-7895-C4F7AAFDD46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F3713771-83D4-88E4-DA47-83323D34568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rgbClr val="00206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3AA4BEA-249C-8817-E193-68C51E8F155E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Patch + Positional embedding</a:t>
              </a:r>
              <a:endParaRPr lang="ko-KR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7537589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8" name="그림 127">
            <a:extLst>
              <a:ext uri="{FF2B5EF4-FFF2-40B4-BE49-F238E27FC236}">
                <a16:creationId xmlns:a16="http://schemas.microsoft.com/office/drawing/2014/main" id="{718D0554-956C-2DBE-F8CB-629884A082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5353" y="3872124"/>
            <a:ext cx="4597305" cy="71528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4" name="정육면체 73">
            <a:extLst>
              <a:ext uri="{FF2B5EF4-FFF2-40B4-BE49-F238E27FC236}">
                <a16:creationId xmlns:a16="http://schemas.microsoft.com/office/drawing/2014/main" id="{B0F1144B-8998-8500-DA75-3F0374D2AB59}"/>
              </a:ext>
            </a:extLst>
          </p:cNvPr>
          <p:cNvSpPr/>
          <p:nvPr/>
        </p:nvSpPr>
        <p:spPr>
          <a:xfrm>
            <a:off x="182922" y="941885"/>
            <a:ext cx="827031" cy="829270"/>
          </a:xfrm>
          <a:prstGeom prst="cube">
            <a:avLst>
              <a:gd name="adj" fmla="val 65254"/>
            </a:avLst>
          </a:prstGeom>
          <a:solidFill>
            <a:schemeClr val="accent3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900" dirty="0">
              <a:solidFill>
                <a:schemeClr val="tx1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7A6B2CA6-DA11-1963-05D8-0635B22D93E1}"/>
              </a:ext>
            </a:extLst>
          </p:cNvPr>
          <p:cNvGrpSpPr/>
          <p:nvPr/>
        </p:nvGrpSpPr>
        <p:grpSpPr>
          <a:xfrm>
            <a:off x="470008" y="941885"/>
            <a:ext cx="3085474" cy="1506378"/>
            <a:chOff x="470008" y="941885"/>
            <a:chExt cx="3085474" cy="1506378"/>
          </a:xfrm>
        </p:grpSpPr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85FF1F77-116A-0F05-9BBF-956F30EB6681}"/>
                </a:ext>
              </a:extLst>
            </p:cNvPr>
            <p:cNvGrpSpPr/>
            <p:nvPr/>
          </p:nvGrpSpPr>
          <p:grpSpPr>
            <a:xfrm>
              <a:off x="470008" y="941885"/>
              <a:ext cx="3085474" cy="829273"/>
              <a:chOff x="1470462" y="3375506"/>
              <a:chExt cx="6674226" cy="1793810"/>
            </a:xfrm>
          </p:grpSpPr>
          <p:sp>
            <p:nvSpPr>
              <p:cNvPr id="77" name="정육면체 76">
                <a:extLst>
                  <a:ext uri="{FF2B5EF4-FFF2-40B4-BE49-F238E27FC236}">
                    <a16:creationId xmlns:a16="http://schemas.microsoft.com/office/drawing/2014/main" id="{19647EBF-5FE4-D161-A3D8-BF11FEDC254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8" name="정육면체 77">
                <a:extLst>
                  <a:ext uri="{FF2B5EF4-FFF2-40B4-BE49-F238E27FC236}">
                    <a16:creationId xmlns:a16="http://schemas.microsoft.com/office/drawing/2014/main" id="{9EEA4127-09B2-1CCE-CABD-D1AF641AA1EF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79" name="정육면체 78">
                <a:extLst>
                  <a:ext uri="{FF2B5EF4-FFF2-40B4-BE49-F238E27FC236}">
                    <a16:creationId xmlns:a16="http://schemas.microsoft.com/office/drawing/2014/main" id="{43EE121D-198E-2CD7-C937-7B5F249A6659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0" name="정육면체 79">
                <a:extLst>
                  <a:ext uri="{FF2B5EF4-FFF2-40B4-BE49-F238E27FC236}">
                    <a16:creationId xmlns:a16="http://schemas.microsoft.com/office/drawing/2014/main" id="{B87AF125-54EC-FF77-9F29-D1F64BD4C12B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1" name="정육면체 80">
                <a:extLst>
                  <a:ext uri="{FF2B5EF4-FFF2-40B4-BE49-F238E27FC236}">
                    <a16:creationId xmlns:a16="http://schemas.microsoft.com/office/drawing/2014/main" id="{A9480B8D-B198-64C3-9DF5-55155310C4C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2" name="정육면체 81">
                <a:extLst>
                  <a:ext uri="{FF2B5EF4-FFF2-40B4-BE49-F238E27FC236}">
                    <a16:creationId xmlns:a16="http://schemas.microsoft.com/office/drawing/2014/main" id="{291D2136-C705-51BC-C399-955584BF7EDD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3" name="정육면체 82">
                <a:extLst>
                  <a:ext uri="{FF2B5EF4-FFF2-40B4-BE49-F238E27FC236}">
                    <a16:creationId xmlns:a16="http://schemas.microsoft.com/office/drawing/2014/main" id="{FF046638-8298-71D5-97BA-2F4857B5B8AF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4" name="정육면체 83">
                <a:extLst>
                  <a:ext uri="{FF2B5EF4-FFF2-40B4-BE49-F238E27FC236}">
                    <a16:creationId xmlns:a16="http://schemas.microsoft.com/office/drawing/2014/main" id="{590CDBC9-3D6E-0181-B6C6-D7764A88E3ED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5" name="정육면체 84">
                <a:extLst>
                  <a:ext uri="{FF2B5EF4-FFF2-40B4-BE49-F238E27FC236}">
                    <a16:creationId xmlns:a16="http://schemas.microsoft.com/office/drawing/2014/main" id="{5D4838BB-857E-F896-626A-8E3307AE2CE4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00478FAC-B23E-4F24-FA32-F018916572C1}"/>
                </a:ext>
              </a:extLst>
            </p:cNvPr>
            <p:cNvSpPr txBox="1"/>
            <p:nvPr/>
          </p:nvSpPr>
          <p:spPr>
            <a:xfrm>
              <a:off x="855869" y="1771155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Normalized embedding</a:t>
              </a:r>
              <a:endParaRPr lang="ko-KR" altLang="en-US" sz="1200" dirty="0"/>
            </a:p>
          </p:txBody>
        </p:sp>
      </p:grp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80045" y="1563625"/>
            <a:ext cx="664740" cy="2530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1" name="그룹 60">
            <a:extLst>
              <a:ext uri="{FF2B5EF4-FFF2-40B4-BE49-F238E27FC236}">
                <a16:creationId xmlns:a16="http://schemas.microsoft.com/office/drawing/2014/main" id="{E63B5AB4-1048-4BEF-ED31-19505DED77CF}"/>
              </a:ext>
            </a:extLst>
          </p:cNvPr>
          <p:cNvGrpSpPr/>
          <p:nvPr/>
        </p:nvGrpSpPr>
        <p:grpSpPr>
          <a:xfrm>
            <a:off x="1104169" y="2600423"/>
            <a:ext cx="3372560" cy="1321713"/>
            <a:chOff x="1377443" y="2600424"/>
            <a:chExt cx="3372560" cy="1321713"/>
          </a:xfrm>
        </p:grpSpPr>
        <p:grpSp>
          <p:nvGrpSpPr>
            <p:cNvPr id="60" name="그룹 59">
              <a:extLst>
                <a:ext uri="{FF2B5EF4-FFF2-40B4-BE49-F238E27FC236}">
                  <a16:creationId xmlns:a16="http://schemas.microsoft.com/office/drawing/2014/main" id="{17ABC564-6708-11A8-1D14-9A93DE5713A4}"/>
                </a:ext>
              </a:extLst>
            </p:cNvPr>
            <p:cNvGrpSpPr/>
            <p:nvPr/>
          </p:nvGrpSpPr>
          <p:grpSpPr>
            <a:xfrm>
              <a:off x="1377443" y="2600424"/>
              <a:ext cx="3372560" cy="829273"/>
              <a:chOff x="1377443" y="2600424"/>
              <a:chExt cx="3372560" cy="829273"/>
            </a:xfrm>
          </p:grpSpPr>
          <p:sp>
            <p:nvSpPr>
              <p:cNvPr id="3" name="정육면체 2">
                <a:extLst>
                  <a:ext uri="{FF2B5EF4-FFF2-40B4-BE49-F238E27FC236}">
                    <a16:creationId xmlns:a16="http://schemas.microsoft.com/office/drawing/2014/main" id="{F7DD9EC1-1F05-2097-F010-2A88574D908E}"/>
                  </a:ext>
                </a:extLst>
              </p:cNvPr>
              <p:cNvSpPr/>
              <p:nvPr/>
            </p:nvSpPr>
            <p:spPr>
              <a:xfrm>
                <a:off x="1377443" y="2600424"/>
                <a:ext cx="827031" cy="829270"/>
              </a:xfrm>
              <a:prstGeom prst="cube">
                <a:avLst>
                  <a:gd name="adj" fmla="val 65254"/>
                </a:avLst>
              </a:prstGeom>
              <a:solidFill>
                <a:srgbClr val="4196F7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4" name="그룹 3">
                <a:extLst>
                  <a:ext uri="{FF2B5EF4-FFF2-40B4-BE49-F238E27FC236}">
                    <a16:creationId xmlns:a16="http://schemas.microsoft.com/office/drawing/2014/main" id="{389FC235-BDE3-24BA-E988-9925F634E2D4}"/>
                  </a:ext>
                </a:extLst>
              </p:cNvPr>
              <p:cNvGrpSpPr/>
              <p:nvPr/>
            </p:nvGrpSpPr>
            <p:grpSpPr>
              <a:xfrm>
                <a:off x="1664529" y="2600424"/>
                <a:ext cx="3085474" cy="829273"/>
                <a:chOff x="1470462" y="3375506"/>
                <a:chExt cx="6674226" cy="1793810"/>
              </a:xfrm>
              <a:solidFill>
                <a:srgbClr val="4196F7"/>
              </a:solidFill>
            </p:grpSpPr>
            <p:sp>
              <p:nvSpPr>
                <p:cNvPr id="8" name="정육면체 7">
                  <a:extLst>
                    <a:ext uri="{FF2B5EF4-FFF2-40B4-BE49-F238E27FC236}">
                      <a16:creationId xmlns:a16="http://schemas.microsoft.com/office/drawing/2014/main" id="{B14671E2-8D41-5F87-9140-64AE6FA39972}"/>
                    </a:ext>
                  </a:extLst>
                </p:cNvPr>
                <p:cNvSpPr/>
                <p:nvPr/>
              </p:nvSpPr>
              <p:spPr>
                <a:xfrm>
                  <a:off x="1470462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9" name="정육면체 8">
                  <a:extLst>
                    <a:ext uri="{FF2B5EF4-FFF2-40B4-BE49-F238E27FC236}">
                      <a16:creationId xmlns:a16="http://schemas.microsoft.com/office/drawing/2014/main" id="{E4804956-794E-F916-73F8-0FF3FC47E930}"/>
                    </a:ext>
                  </a:extLst>
                </p:cNvPr>
                <p:cNvSpPr/>
                <p:nvPr/>
              </p:nvSpPr>
              <p:spPr>
                <a:xfrm>
                  <a:off x="2036176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0" name="정육면체 9">
                  <a:extLst>
                    <a:ext uri="{FF2B5EF4-FFF2-40B4-BE49-F238E27FC236}">
                      <a16:creationId xmlns:a16="http://schemas.microsoft.com/office/drawing/2014/main" id="{22160C59-79A3-B2F2-70E2-6E940F12E6D6}"/>
                    </a:ext>
                  </a:extLst>
                </p:cNvPr>
                <p:cNvSpPr/>
                <p:nvPr/>
              </p:nvSpPr>
              <p:spPr>
                <a:xfrm>
                  <a:off x="2652400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1" name="정육면체 10">
                  <a:extLst>
                    <a:ext uri="{FF2B5EF4-FFF2-40B4-BE49-F238E27FC236}">
                      <a16:creationId xmlns:a16="http://schemas.microsoft.com/office/drawing/2014/main" id="{261B55C7-5355-1107-D64E-C427D9A2ED5B}"/>
                    </a:ext>
                  </a:extLst>
                </p:cNvPr>
                <p:cNvSpPr/>
                <p:nvPr/>
              </p:nvSpPr>
              <p:spPr>
                <a:xfrm>
                  <a:off x="326823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2" name="정육면체 11">
                  <a:extLst>
                    <a:ext uri="{FF2B5EF4-FFF2-40B4-BE49-F238E27FC236}">
                      <a16:creationId xmlns:a16="http://schemas.microsoft.com/office/drawing/2014/main" id="{2247591B-AE36-6BEC-59A3-36E69FDA51B7}"/>
                    </a:ext>
                  </a:extLst>
                </p:cNvPr>
                <p:cNvSpPr/>
                <p:nvPr/>
              </p:nvSpPr>
              <p:spPr>
                <a:xfrm>
                  <a:off x="388406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3" name="정육면체 12">
                  <a:extLst>
                    <a:ext uri="{FF2B5EF4-FFF2-40B4-BE49-F238E27FC236}">
                      <a16:creationId xmlns:a16="http://schemas.microsoft.com/office/drawing/2014/main" id="{9908009E-3816-8F28-58C4-0456308BA0DB}"/>
                    </a:ext>
                  </a:extLst>
                </p:cNvPr>
                <p:cNvSpPr/>
                <p:nvPr/>
              </p:nvSpPr>
              <p:spPr>
                <a:xfrm>
                  <a:off x="4502672" y="3375509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5" name="정육면체 14">
                  <a:extLst>
                    <a:ext uri="{FF2B5EF4-FFF2-40B4-BE49-F238E27FC236}">
                      <a16:creationId xmlns:a16="http://schemas.microsoft.com/office/drawing/2014/main" id="{3354107C-28E9-F4F0-66EF-8150DE098256}"/>
                    </a:ext>
                  </a:extLst>
                </p:cNvPr>
                <p:cNvSpPr/>
                <p:nvPr/>
              </p:nvSpPr>
              <p:spPr>
                <a:xfrm>
                  <a:off x="5116114" y="3375508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6" name="정육면체 15">
                  <a:extLst>
                    <a:ext uri="{FF2B5EF4-FFF2-40B4-BE49-F238E27FC236}">
                      <a16:creationId xmlns:a16="http://schemas.microsoft.com/office/drawing/2014/main" id="{E0E24D8F-22EE-BE13-CC78-05170DF038FC}"/>
                    </a:ext>
                  </a:extLst>
                </p:cNvPr>
                <p:cNvSpPr/>
                <p:nvPr/>
              </p:nvSpPr>
              <p:spPr>
                <a:xfrm>
                  <a:off x="5737114" y="3375507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17" name="정육면체 16">
                  <a:extLst>
                    <a:ext uri="{FF2B5EF4-FFF2-40B4-BE49-F238E27FC236}">
                      <a16:creationId xmlns:a16="http://schemas.microsoft.com/office/drawing/2014/main" id="{FAA3E682-FD21-9AFD-980F-D611A8CCB22B}"/>
                    </a:ext>
                  </a:extLst>
                </p:cNvPr>
                <p:cNvSpPr/>
                <p:nvPr/>
              </p:nvSpPr>
              <p:spPr>
                <a:xfrm>
                  <a:off x="6355726" y="3375506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C3A56C5-08E6-1A5B-8EEC-8EC931E55FF1}"/>
                </a:ext>
              </a:extLst>
            </p:cNvPr>
            <p:cNvSpPr txBox="1"/>
            <p:nvPr/>
          </p:nvSpPr>
          <p:spPr>
            <a:xfrm>
              <a:off x="2050390" y="3429694"/>
              <a:ext cx="145430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Query</a:t>
              </a:r>
              <a:endParaRPr lang="ko-KR" altLang="en-US" sz="1200" dirty="0"/>
            </a:p>
          </p:txBody>
        </p:sp>
      </p:grp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B9D27D8-3870-71BD-6EF0-9F9D387C85C5}"/>
              </a:ext>
            </a:extLst>
          </p:cNvPr>
          <p:cNvGrpSpPr>
            <a:grpSpLocks noChangeAspect="1"/>
          </p:cNvGrpSpPr>
          <p:nvPr/>
        </p:nvGrpSpPr>
        <p:grpSpPr>
          <a:xfrm>
            <a:off x="949594" y="4004211"/>
            <a:ext cx="3372560" cy="1321713"/>
            <a:chOff x="2128486" y="2959746"/>
            <a:chExt cx="7295226" cy="2859014"/>
          </a:xfrm>
          <a:solidFill>
            <a:srgbClr val="FFFA53"/>
          </a:solidFill>
        </p:grpSpPr>
        <p:sp>
          <p:nvSpPr>
            <p:cNvPr id="33" name="정육면체 32">
              <a:extLst>
                <a:ext uri="{FF2B5EF4-FFF2-40B4-BE49-F238E27FC236}">
                  <a16:creationId xmlns:a16="http://schemas.microsoft.com/office/drawing/2014/main" id="{C91B5172-51D2-D1A2-5EC1-44F67D27382B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CC89597E-5B40-F55B-8518-6F77C994D346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  <a:grpFill/>
          </p:grpSpPr>
          <p:sp>
            <p:nvSpPr>
              <p:cNvPr id="36" name="정육면체 35">
                <a:extLst>
                  <a:ext uri="{FF2B5EF4-FFF2-40B4-BE49-F238E27FC236}">
                    <a16:creationId xmlns:a16="http://schemas.microsoft.com/office/drawing/2014/main" id="{519CF5D1-96B7-65DD-6A7B-F2B22854A2E8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7" name="정육면체 36">
                <a:extLst>
                  <a:ext uri="{FF2B5EF4-FFF2-40B4-BE49-F238E27FC236}">
                    <a16:creationId xmlns:a16="http://schemas.microsoft.com/office/drawing/2014/main" id="{B6B2092C-5F96-7FF1-91AB-C824A58E70CE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8" name="정육면체 37">
                <a:extLst>
                  <a:ext uri="{FF2B5EF4-FFF2-40B4-BE49-F238E27FC236}">
                    <a16:creationId xmlns:a16="http://schemas.microsoft.com/office/drawing/2014/main" id="{9BB46591-36B5-A85F-D22A-FABAA109756B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9" name="정육면체 38">
                <a:extLst>
                  <a:ext uri="{FF2B5EF4-FFF2-40B4-BE49-F238E27FC236}">
                    <a16:creationId xmlns:a16="http://schemas.microsoft.com/office/drawing/2014/main" id="{95E9F6E2-81FE-0582-ABAA-AD6B66118E9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0" name="정육면체 39">
                <a:extLst>
                  <a:ext uri="{FF2B5EF4-FFF2-40B4-BE49-F238E27FC236}">
                    <a16:creationId xmlns:a16="http://schemas.microsoft.com/office/drawing/2014/main" id="{66AC5C5D-C1A0-14E6-5C7E-B664FCC20C37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1" name="정육면체 40">
                <a:extLst>
                  <a:ext uri="{FF2B5EF4-FFF2-40B4-BE49-F238E27FC236}">
                    <a16:creationId xmlns:a16="http://schemas.microsoft.com/office/drawing/2014/main" id="{BD0D1F65-F26C-A855-8E11-DB124EA3C000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2" name="정육면체 41">
                <a:extLst>
                  <a:ext uri="{FF2B5EF4-FFF2-40B4-BE49-F238E27FC236}">
                    <a16:creationId xmlns:a16="http://schemas.microsoft.com/office/drawing/2014/main" id="{76DFF84A-FDA0-D55C-DBF7-C2B9FFD35E04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3" name="정육면체 42">
                <a:extLst>
                  <a:ext uri="{FF2B5EF4-FFF2-40B4-BE49-F238E27FC236}">
                    <a16:creationId xmlns:a16="http://schemas.microsoft.com/office/drawing/2014/main" id="{0B8C7D54-C41D-7DFA-4E66-ACC5055CBA9F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44" name="정육면체 43">
                <a:extLst>
                  <a:ext uri="{FF2B5EF4-FFF2-40B4-BE49-F238E27FC236}">
                    <a16:creationId xmlns:a16="http://schemas.microsoft.com/office/drawing/2014/main" id="{4CEFA1A9-E5A6-C170-62D7-DACBDE30537B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72E10FA-D5B6-323F-84D1-8FF14F9E4143}"/>
                </a:ext>
              </a:extLst>
            </p:cNvPr>
            <p:cNvSpPr txBox="1"/>
            <p:nvPr/>
          </p:nvSpPr>
          <p:spPr>
            <a:xfrm>
              <a:off x="3584146" y="4753550"/>
              <a:ext cx="3145827" cy="106521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Key</a:t>
              </a:r>
              <a:endParaRPr lang="ko-KR" altLang="en-US" sz="1200" dirty="0"/>
            </a:p>
          </p:txBody>
        </p:sp>
      </p:grp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CDAEC81-5801-CD56-162C-64F40A8764B8}"/>
              </a:ext>
            </a:extLst>
          </p:cNvPr>
          <p:cNvGrpSpPr>
            <a:grpSpLocks noChangeAspect="1"/>
          </p:cNvGrpSpPr>
          <p:nvPr/>
        </p:nvGrpSpPr>
        <p:grpSpPr>
          <a:xfrm>
            <a:off x="1078413" y="5408000"/>
            <a:ext cx="3372560" cy="1237074"/>
            <a:chOff x="2128486" y="2959746"/>
            <a:chExt cx="7295226" cy="2675930"/>
          </a:xfrm>
          <a:solidFill>
            <a:srgbClr val="AEC593"/>
          </a:solidFill>
        </p:grpSpPr>
        <p:sp>
          <p:nvSpPr>
            <p:cNvPr id="46" name="정육면체 45">
              <a:extLst>
                <a:ext uri="{FF2B5EF4-FFF2-40B4-BE49-F238E27FC236}">
                  <a16:creationId xmlns:a16="http://schemas.microsoft.com/office/drawing/2014/main" id="{D8861851-FF96-BDEC-A22C-80F06AF9DD9F}"/>
                </a:ext>
              </a:extLst>
            </p:cNvPr>
            <p:cNvSpPr/>
            <p:nvPr/>
          </p:nvSpPr>
          <p:spPr>
            <a:xfrm>
              <a:off x="2128486" y="2959746"/>
              <a:ext cx="1788962" cy="1793805"/>
            </a:xfrm>
            <a:prstGeom prst="cube">
              <a:avLst>
                <a:gd name="adj" fmla="val 65254"/>
              </a:avLst>
            </a:prstGeom>
            <a:grp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67554343-F5E0-CAE6-D3EA-368FEE26A795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  <a:grpFill/>
          </p:grpSpPr>
          <p:sp>
            <p:nvSpPr>
              <p:cNvPr id="49" name="정육면체 48">
                <a:extLst>
                  <a:ext uri="{FF2B5EF4-FFF2-40B4-BE49-F238E27FC236}">
                    <a16:creationId xmlns:a16="http://schemas.microsoft.com/office/drawing/2014/main" id="{331E2EE5-5DCF-8787-40C9-4B5DCDD51D7D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0" name="정육면체 49">
                <a:extLst>
                  <a:ext uri="{FF2B5EF4-FFF2-40B4-BE49-F238E27FC236}">
                    <a16:creationId xmlns:a16="http://schemas.microsoft.com/office/drawing/2014/main" id="{EBEA3D76-8A83-4AB5-1BA9-9D623EB49BA6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1" name="정육면체 50">
                <a:extLst>
                  <a:ext uri="{FF2B5EF4-FFF2-40B4-BE49-F238E27FC236}">
                    <a16:creationId xmlns:a16="http://schemas.microsoft.com/office/drawing/2014/main" id="{6AE08196-6D72-3261-A5F0-E775BF85408B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2" name="정육면체 51">
                <a:extLst>
                  <a:ext uri="{FF2B5EF4-FFF2-40B4-BE49-F238E27FC236}">
                    <a16:creationId xmlns:a16="http://schemas.microsoft.com/office/drawing/2014/main" id="{F57C6011-6AF6-0F3D-C836-1ECDDF9FCE69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3" name="정육면체 52">
                <a:extLst>
                  <a:ext uri="{FF2B5EF4-FFF2-40B4-BE49-F238E27FC236}">
                    <a16:creationId xmlns:a16="http://schemas.microsoft.com/office/drawing/2014/main" id="{29B6C022-B645-C20E-883E-0C08B8D1E6B6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4" name="정육면체 53">
                <a:extLst>
                  <a:ext uri="{FF2B5EF4-FFF2-40B4-BE49-F238E27FC236}">
                    <a16:creationId xmlns:a16="http://schemas.microsoft.com/office/drawing/2014/main" id="{37807AF8-1E0F-40E8-B9F8-B12D3A3A565B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5" name="정육면체 54">
                <a:extLst>
                  <a:ext uri="{FF2B5EF4-FFF2-40B4-BE49-F238E27FC236}">
                    <a16:creationId xmlns:a16="http://schemas.microsoft.com/office/drawing/2014/main" id="{72A2A819-0C88-72DE-CD7C-8BC99C245FAB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6" name="정육면체 55">
                <a:extLst>
                  <a:ext uri="{FF2B5EF4-FFF2-40B4-BE49-F238E27FC236}">
                    <a16:creationId xmlns:a16="http://schemas.microsoft.com/office/drawing/2014/main" id="{05A84FBE-09AC-F589-8699-D6067F206104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7" name="정육면체 56">
                <a:extLst>
                  <a:ext uri="{FF2B5EF4-FFF2-40B4-BE49-F238E27FC236}">
                    <a16:creationId xmlns:a16="http://schemas.microsoft.com/office/drawing/2014/main" id="{88151A65-6E10-3501-73EA-7F1DD303AC36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966D6921-7138-FE63-5D5A-0A16F6FB6508}"/>
                </a:ext>
              </a:extLst>
            </p:cNvPr>
            <p:cNvSpPr txBox="1"/>
            <p:nvPr/>
          </p:nvSpPr>
          <p:spPr>
            <a:xfrm>
              <a:off x="3584146" y="4753550"/>
              <a:ext cx="3145827" cy="88212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050" dirty="0"/>
                <a:t>10XD</a:t>
              </a:r>
            </a:p>
            <a:p>
              <a:pPr algn="ctr"/>
              <a:r>
                <a:rPr lang="en-US" altLang="ko-KR" sz="1000" dirty="0"/>
                <a:t>Value</a:t>
              </a:r>
              <a:endParaRPr lang="ko-KR" altLang="en-US" sz="1000" dirty="0"/>
            </a:p>
          </p:txBody>
        </p:sp>
      </p:grp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D4572027-A99A-27B5-2C6D-0054D51D827F}"/>
              </a:ext>
            </a:extLst>
          </p:cNvPr>
          <p:cNvCxnSpPr>
            <a:cxnSpLocks/>
            <a:stCxn id="76" idx="1"/>
            <a:endCxn id="7" idx="1"/>
          </p:cNvCxnSpPr>
          <p:nvPr/>
        </p:nvCxnSpPr>
        <p:spPr>
          <a:xfrm rot="10800000" flipH="1" flipV="1">
            <a:off x="855868" y="2109709"/>
            <a:ext cx="921247" cy="1566206"/>
          </a:xfrm>
          <a:prstGeom prst="bentConnector3">
            <a:avLst>
              <a:gd name="adj1" fmla="val -24814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연결선: 꺾임 27">
            <a:extLst>
              <a:ext uri="{FF2B5EF4-FFF2-40B4-BE49-F238E27FC236}">
                <a16:creationId xmlns:a16="http://schemas.microsoft.com/office/drawing/2014/main" id="{7D88B16E-23AA-F0C0-3239-C6CEB38A2237}"/>
              </a:ext>
            </a:extLst>
          </p:cNvPr>
          <p:cNvCxnSpPr>
            <a:cxnSpLocks/>
            <a:stCxn id="76" idx="1"/>
            <a:endCxn id="35" idx="1"/>
          </p:cNvCxnSpPr>
          <p:nvPr/>
        </p:nvCxnSpPr>
        <p:spPr>
          <a:xfrm rot="10800000" flipH="1" flipV="1">
            <a:off x="855869" y="2109709"/>
            <a:ext cx="766672" cy="2969994"/>
          </a:xfrm>
          <a:prstGeom prst="bentConnector3">
            <a:avLst>
              <a:gd name="adj1" fmla="val -2981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연결선: 꺾임 30">
            <a:extLst>
              <a:ext uri="{FF2B5EF4-FFF2-40B4-BE49-F238E27FC236}">
                <a16:creationId xmlns:a16="http://schemas.microsoft.com/office/drawing/2014/main" id="{24C8CE8F-6915-3828-3C18-1CA353D2827F}"/>
              </a:ext>
            </a:extLst>
          </p:cNvPr>
          <p:cNvCxnSpPr>
            <a:cxnSpLocks/>
            <a:stCxn id="76" idx="1"/>
            <a:endCxn id="48" idx="1"/>
          </p:cNvCxnSpPr>
          <p:nvPr/>
        </p:nvCxnSpPr>
        <p:spPr>
          <a:xfrm rot="10800000" flipH="1" flipV="1">
            <a:off x="855868" y="2109708"/>
            <a:ext cx="895491" cy="4331463"/>
          </a:xfrm>
          <a:prstGeom prst="bentConnector3">
            <a:avLst>
              <a:gd name="adj1" fmla="val -25528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F0A27816-7BE7-C0F4-D94F-21FF5FD63848}"/>
              </a:ext>
            </a:extLst>
          </p:cNvPr>
          <p:cNvGrpSpPr/>
          <p:nvPr/>
        </p:nvGrpSpPr>
        <p:grpSpPr>
          <a:xfrm>
            <a:off x="4696503" y="2659105"/>
            <a:ext cx="3372560" cy="2033617"/>
            <a:chOff x="5031845" y="2905325"/>
            <a:chExt cx="3372560" cy="2033617"/>
          </a:xfrm>
        </p:grpSpPr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7558740D-E28E-B0F9-034E-BD85A1EC3D79}"/>
                </a:ext>
              </a:extLst>
            </p:cNvPr>
            <p:cNvGrpSpPr/>
            <p:nvPr/>
          </p:nvGrpSpPr>
          <p:grpSpPr>
            <a:xfrm>
              <a:off x="5031845" y="2905325"/>
              <a:ext cx="3372560" cy="1541180"/>
              <a:chOff x="1377443" y="2600424"/>
              <a:chExt cx="3372560" cy="829273"/>
            </a:xfrm>
            <a:solidFill>
              <a:srgbClr val="CB89F7"/>
            </a:solidFill>
          </p:grpSpPr>
          <p:sp>
            <p:nvSpPr>
              <p:cNvPr id="65" name="정육면체 64">
                <a:extLst>
                  <a:ext uri="{FF2B5EF4-FFF2-40B4-BE49-F238E27FC236}">
                    <a16:creationId xmlns:a16="http://schemas.microsoft.com/office/drawing/2014/main" id="{1B223075-9263-5058-A55C-486B295D1712}"/>
                  </a:ext>
                </a:extLst>
              </p:cNvPr>
              <p:cNvSpPr/>
              <p:nvPr/>
            </p:nvSpPr>
            <p:spPr>
              <a:xfrm>
                <a:off x="1377443" y="2600424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grpSp>
            <p:nvGrpSpPr>
              <p:cNvPr id="66" name="그룹 65">
                <a:extLst>
                  <a:ext uri="{FF2B5EF4-FFF2-40B4-BE49-F238E27FC236}">
                    <a16:creationId xmlns:a16="http://schemas.microsoft.com/office/drawing/2014/main" id="{4E7589D4-AA7A-E86A-DC6E-8412A8E80A3D}"/>
                  </a:ext>
                </a:extLst>
              </p:cNvPr>
              <p:cNvGrpSpPr/>
              <p:nvPr/>
            </p:nvGrpSpPr>
            <p:grpSpPr>
              <a:xfrm>
                <a:off x="1664529" y="2600424"/>
                <a:ext cx="3085474" cy="829273"/>
                <a:chOff x="1470462" y="3375506"/>
                <a:chExt cx="6674226" cy="1793810"/>
              </a:xfrm>
              <a:grpFill/>
            </p:grpSpPr>
            <p:sp>
              <p:nvSpPr>
                <p:cNvPr id="67" name="정육면체 66">
                  <a:extLst>
                    <a:ext uri="{FF2B5EF4-FFF2-40B4-BE49-F238E27FC236}">
                      <a16:creationId xmlns:a16="http://schemas.microsoft.com/office/drawing/2014/main" id="{CF76431B-E54B-BE4E-E019-2AB75430BB93}"/>
                    </a:ext>
                  </a:extLst>
                </p:cNvPr>
                <p:cNvSpPr/>
                <p:nvPr/>
              </p:nvSpPr>
              <p:spPr>
                <a:xfrm>
                  <a:off x="1470462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8" name="정육면체 67">
                  <a:extLst>
                    <a:ext uri="{FF2B5EF4-FFF2-40B4-BE49-F238E27FC236}">
                      <a16:creationId xmlns:a16="http://schemas.microsoft.com/office/drawing/2014/main" id="{7A79013D-2DCE-45C0-BCD6-3FFA4BC9E283}"/>
                    </a:ext>
                  </a:extLst>
                </p:cNvPr>
                <p:cNvSpPr/>
                <p:nvPr/>
              </p:nvSpPr>
              <p:spPr>
                <a:xfrm>
                  <a:off x="2036176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69" name="정육면체 68">
                  <a:extLst>
                    <a:ext uri="{FF2B5EF4-FFF2-40B4-BE49-F238E27FC236}">
                      <a16:creationId xmlns:a16="http://schemas.microsoft.com/office/drawing/2014/main" id="{48AAAE2A-55EA-30B3-89AA-9309A1A1BAE2}"/>
                    </a:ext>
                  </a:extLst>
                </p:cNvPr>
                <p:cNvSpPr/>
                <p:nvPr/>
              </p:nvSpPr>
              <p:spPr>
                <a:xfrm>
                  <a:off x="2652400" y="3375511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0" name="정육면체 69">
                  <a:extLst>
                    <a:ext uri="{FF2B5EF4-FFF2-40B4-BE49-F238E27FC236}">
                      <a16:creationId xmlns:a16="http://schemas.microsoft.com/office/drawing/2014/main" id="{6B15EB1F-36A0-74E8-EDA2-68913666DD13}"/>
                    </a:ext>
                  </a:extLst>
                </p:cNvPr>
                <p:cNvSpPr/>
                <p:nvPr/>
              </p:nvSpPr>
              <p:spPr>
                <a:xfrm>
                  <a:off x="326823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1" name="정육면체 70">
                  <a:extLst>
                    <a:ext uri="{FF2B5EF4-FFF2-40B4-BE49-F238E27FC236}">
                      <a16:creationId xmlns:a16="http://schemas.microsoft.com/office/drawing/2014/main" id="{AD973440-8F4C-80BA-7239-68CC52080EDD}"/>
                    </a:ext>
                  </a:extLst>
                </p:cNvPr>
                <p:cNvSpPr/>
                <p:nvPr/>
              </p:nvSpPr>
              <p:spPr>
                <a:xfrm>
                  <a:off x="3884060" y="3375510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72" name="정육면체 71">
                  <a:extLst>
                    <a:ext uri="{FF2B5EF4-FFF2-40B4-BE49-F238E27FC236}">
                      <a16:creationId xmlns:a16="http://schemas.microsoft.com/office/drawing/2014/main" id="{F5093BE8-16A5-ABEF-5F6F-0E8317365440}"/>
                    </a:ext>
                  </a:extLst>
                </p:cNvPr>
                <p:cNvSpPr/>
                <p:nvPr/>
              </p:nvSpPr>
              <p:spPr>
                <a:xfrm>
                  <a:off x="4502672" y="3375509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6" name="정육면체 85">
                  <a:extLst>
                    <a:ext uri="{FF2B5EF4-FFF2-40B4-BE49-F238E27FC236}">
                      <a16:creationId xmlns:a16="http://schemas.microsoft.com/office/drawing/2014/main" id="{8E9AAE0E-7409-5899-5046-510894D9EC19}"/>
                    </a:ext>
                  </a:extLst>
                </p:cNvPr>
                <p:cNvSpPr/>
                <p:nvPr/>
              </p:nvSpPr>
              <p:spPr>
                <a:xfrm>
                  <a:off x="5116114" y="3375508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7" name="정육면체 86">
                  <a:extLst>
                    <a:ext uri="{FF2B5EF4-FFF2-40B4-BE49-F238E27FC236}">
                      <a16:creationId xmlns:a16="http://schemas.microsoft.com/office/drawing/2014/main" id="{6CDBA9A5-81AC-C69C-A198-F0CB4084F81C}"/>
                    </a:ext>
                  </a:extLst>
                </p:cNvPr>
                <p:cNvSpPr/>
                <p:nvPr/>
              </p:nvSpPr>
              <p:spPr>
                <a:xfrm>
                  <a:off x="5737114" y="3375507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89" name="정육면체 88">
                  <a:extLst>
                    <a:ext uri="{FF2B5EF4-FFF2-40B4-BE49-F238E27FC236}">
                      <a16:creationId xmlns:a16="http://schemas.microsoft.com/office/drawing/2014/main" id="{84B4D3CE-EF52-9222-FB5C-C2EBFE435001}"/>
                    </a:ext>
                  </a:extLst>
                </p:cNvPr>
                <p:cNvSpPr/>
                <p:nvPr/>
              </p:nvSpPr>
              <p:spPr>
                <a:xfrm>
                  <a:off x="6355726" y="3375506"/>
                  <a:ext cx="1788962" cy="1793805"/>
                </a:xfrm>
                <a:prstGeom prst="cube">
                  <a:avLst>
                    <a:gd name="adj" fmla="val 65254"/>
                  </a:avLst>
                </a:prstGeom>
                <a:grpFill/>
                <a:ln w="28575">
                  <a:solidFill>
                    <a:schemeClr val="accent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ko-KR" altLang="en-US" sz="1400" dirty="0">
                    <a:solidFill>
                      <a:schemeClr val="tx1"/>
                    </a:solidFill>
                  </a:endParaRPr>
                </a:p>
              </p:txBody>
            </p:sp>
          </p:grpSp>
        </p:grp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FFE7ECB8-445C-FC87-F12A-DC39DD45037F}"/>
                </a:ext>
              </a:extLst>
            </p:cNvPr>
            <p:cNvSpPr txBox="1"/>
            <p:nvPr/>
          </p:nvSpPr>
          <p:spPr>
            <a:xfrm>
              <a:off x="5708681" y="4446499"/>
              <a:ext cx="1454306" cy="492443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10X10</a:t>
              </a:r>
            </a:p>
            <a:p>
              <a:pPr algn="ctr"/>
              <a:r>
                <a:rPr lang="en-US" altLang="ko-KR" sz="1200" dirty="0"/>
                <a:t>Attention score</a:t>
              </a:r>
              <a:endParaRPr lang="ko-KR" altLang="en-US" sz="1200" dirty="0"/>
            </a:p>
          </p:txBody>
        </p:sp>
      </p:grpSp>
      <p:cxnSp>
        <p:nvCxnSpPr>
          <p:cNvPr id="95" name="연결선: 꺾임 94">
            <a:extLst>
              <a:ext uri="{FF2B5EF4-FFF2-40B4-BE49-F238E27FC236}">
                <a16:creationId xmlns:a16="http://schemas.microsoft.com/office/drawing/2014/main" id="{A7718EBA-F1E1-80DA-9C78-C888A0D6D160}"/>
              </a:ext>
            </a:extLst>
          </p:cNvPr>
          <p:cNvCxnSpPr>
            <a:cxnSpLocks/>
            <a:stCxn id="7" idx="3"/>
            <a:endCxn id="90" idx="1"/>
          </p:cNvCxnSpPr>
          <p:nvPr/>
        </p:nvCxnSpPr>
        <p:spPr>
          <a:xfrm>
            <a:off x="3231422" y="3675915"/>
            <a:ext cx="2141917" cy="770586"/>
          </a:xfrm>
          <a:prstGeom prst="bentConnector3">
            <a:avLst>
              <a:gd name="adj1" fmla="val 59257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연결선: 꺾임 98">
            <a:extLst>
              <a:ext uri="{FF2B5EF4-FFF2-40B4-BE49-F238E27FC236}">
                <a16:creationId xmlns:a16="http://schemas.microsoft.com/office/drawing/2014/main" id="{A45C093D-D673-377A-A9F1-0269F03AAEBC}"/>
              </a:ext>
            </a:extLst>
          </p:cNvPr>
          <p:cNvCxnSpPr>
            <a:cxnSpLocks/>
            <a:stCxn id="35" idx="3"/>
            <a:endCxn id="90" idx="1"/>
          </p:cNvCxnSpPr>
          <p:nvPr/>
        </p:nvCxnSpPr>
        <p:spPr>
          <a:xfrm flipV="1">
            <a:off x="3076847" y="4446501"/>
            <a:ext cx="2296492" cy="633202"/>
          </a:xfrm>
          <a:prstGeom prst="bentConnector3">
            <a:avLst>
              <a:gd name="adj1" fmla="val 62066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연결선: 꺾임 114">
            <a:extLst>
              <a:ext uri="{FF2B5EF4-FFF2-40B4-BE49-F238E27FC236}">
                <a16:creationId xmlns:a16="http://schemas.microsoft.com/office/drawing/2014/main" id="{CEDEEEF3-610F-C420-C026-198F3DF5F0CB}"/>
              </a:ext>
            </a:extLst>
          </p:cNvPr>
          <p:cNvCxnSpPr>
            <a:cxnSpLocks/>
            <a:stCxn id="90" idx="3"/>
            <a:endCxn id="105" idx="1"/>
          </p:cNvCxnSpPr>
          <p:nvPr/>
        </p:nvCxnSpPr>
        <p:spPr>
          <a:xfrm>
            <a:off x="6827645" y="4446501"/>
            <a:ext cx="2461642" cy="1300053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연결선: 꺾임 118">
            <a:extLst>
              <a:ext uri="{FF2B5EF4-FFF2-40B4-BE49-F238E27FC236}">
                <a16:creationId xmlns:a16="http://schemas.microsoft.com/office/drawing/2014/main" id="{2D475E7B-CF77-2184-1AE0-0AB6DE5A41FD}"/>
              </a:ext>
            </a:extLst>
          </p:cNvPr>
          <p:cNvCxnSpPr>
            <a:cxnSpLocks/>
            <a:stCxn id="48" idx="3"/>
            <a:endCxn id="105" idx="1"/>
          </p:cNvCxnSpPr>
          <p:nvPr/>
        </p:nvCxnSpPr>
        <p:spPr>
          <a:xfrm flipV="1">
            <a:off x="3205666" y="5746554"/>
            <a:ext cx="6083621" cy="694618"/>
          </a:xfrm>
          <a:prstGeom prst="bentConnector3">
            <a:avLst>
              <a:gd name="adj1" fmla="val 50000"/>
            </a:avLst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9" name="그룹 158">
            <a:extLst>
              <a:ext uri="{FF2B5EF4-FFF2-40B4-BE49-F238E27FC236}">
                <a16:creationId xmlns:a16="http://schemas.microsoft.com/office/drawing/2014/main" id="{BD99223C-4A33-ADA5-B359-606FCA9FF7D4}"/>
              </a:ext>
            </a:extLst>
          </p:cNvPr>
          <p:cNvGrpSpPr/>
          <p:nvPr/>
        </p:nvGrpSpPr>
        <p:grpSpPr>
          <a:xfrm>
            <a:off x="8609260" y="4580858"/>
            <a:ext cx="3372560" cy="1504250"/>
            <a:chOff x="8609260" y="4580858"/>
            <a:chExt cx="3372560" cy="1504250"/>
          </a:xfrm>
          <a:solidFill>
            <a:srgbClr val="A5A5A5"/>
          </a:solidFill>
        </p:grpSpPr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BE3E6564-E73D-DA3C-04B3-1FE3FD304C55}"/>
                </a:ext>
              </a:extLst>
            </p:cNvPr>
            <p:cNvSpPr txBox="1"/>
            <p:nvPr/>
          </p:nvSpPr>
          <p:spPr>
            <a:xfrm>
              <a:off x="9289287" y="5408000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Self-Attention Value</a:t>
              </a:r>
              <a:endParaRPr lang="ko-KR" altLang="en-US" sz="1200" dirty="0"/>
            </a:p>
          </p:txBody>
        </p:sp>
        <p:grpSp>
          <p:nvGrpSpPr>
            <p:cNvPr id="146" name="그룹 145">
              <a:extLst>
                <a:ext uri="{FF2B5EF4-FFF2-40B4-BE49-F238E27FC236}">
                  <a16:creationId xmlns:a16="http://schemas.microsoft.com/office/drawing/2014/main" id="{56FDCF23-8820-4295-4DDA-F62E71D8BA5D}"/>
                </a:ext>
              </a:extLst>
            </p:cNvPr>
            <p:cNvGrpSpPr/>
            <p:nvPr/>
          </p:nvGrpSpPr>
          <p:grpSpPr>
            <a:xfrm>
              <a:off x="8609260" y="4580858"/>
              <a:ext cx="3372560" cy="829273"/>
              <a:chOff x="1256569" y="2752823"/>
              <a:chExt cx="3372560" cy="829273"/>
            </a:xfrm>
            <a:grpFill/>
          </p:grpSpPr>
          <p:sp>
            <p:nvSpPr>
              <p:cNvPr id="147" name="정육면체 146">
                <a:extLst>
                  <a:ext uri="{FF2B5EF4-FFF2-40B4-BE49-F238E27FC236}">
                    <a16:creationId xmlns:a16="http://schemas.microsoft.com/office/drawing/2014/main" id="{D209A585-1B93-9C55-1C19-27CF5479533F}"/>
                  </a:ext>
                </a:extLst>
              </p:cNvPr>
              <p:cNvSpPr/>
              <p:nvPr/>
            </p:nvSpPr>
            <p:spPr>
              <a:xfrm>
                <a:off x="1256569" y="2752823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8" name="정육면체 147">
                <a:extLst>
                  <a:ext uri="{FF2B5EF4-FFF2-40B4-BE49-F238E27FC236}">
                    <a16:creationId xmlns:a16="http://schemas.microsoft.com/office/drawing/2014/main" id="{F249C0B6-185C-FAF6-1A39-11F9813AA6A0}"/>
                  </a:ext>
                </a:extLst>
              </p:cNvPr>
              <p:cNvSpPr/>
              <p:nvPr/>
            </p:nvSpPr>
            <p:spPr>
              <a:xfrm>
                <a:off x="1543655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49" name="정육면체 148">
                <a:extLst>
                  <a:ext uri="{FF2B5EF4-FFF2-40B4-BE49-F238E27FC236}">
                    <a16:creationId xmlns:a16="http://schemas.microsoft.com/office/drawing/2014/main" id="{92D9B76F-3061-A6AB-4521-9BB35D622CF0}"/>
                  </a:ext>
                </a:extLst>
              </p:cNvPr>
              <p:cNvSpPr/>
              <p:nvPr/>
            </p:nvSpPr>
            <p:spPr>
              <a:xfrm>
                <a:off x="1805183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0" name="정육면체 149">
                <a:extLst>
                  <a:ext uri="{FF2B5EF4-FFF2-40B4-BE49-F238E27FC236}">
                    <a16:creationId xmlns:a16="http://schemas.microsoft.com/office/drawing/2014/main" id="{8F1DB0B8-BBA7-ED2F-123F-4FA2711A2FAC}"/>
                  </a:ext>
                </a:extLst>
              </p:cNvPr>
              <p:cNvSpPr/>
              <p:nvPr/>
            </p:nvSpPr>
            <p:spPr>
              <a:xfrm>
                <a:off x="2090061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1" name="정육면체 150">
                <a:extLst>
                  <a:ext uri="{FF2B5EF4-FFF2-40B4-BE49-F238E27FC236}">
                    <a16:creationId xmlns:a16="http://schemas.microsoft.com/office/drawing/2014/main" id="{521F7D92-0998-4DE9-F472-7628FAEDC8C5}"/>
                  </a:ext>
                </a:extLst>
              </p:cNvPr>
              <p:cNvSpPr/>
              <p:nvPr/>
            </p:nvSpPr>
            <p:spPr>
              <a:xfrm>
                <a:off x="2374758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2" name="정육면체 151">
                <a:extLst>
                  <a:ext uri="{FF2B5EF4-FFF2-40B4-BE49-F238E27FC236}">
                    <a16:creationId xmlns:a16="http://schemas.microsoft.com/office/drawing/2014/main" id="{A9263C45-4B51-0F9E-CE31-CC96AE72457B}"/>
                  </a:ext>
                </a:extLst>
              </p:cNvPr>
              <p:cNvSpPr/>
              <p:nvPr/>
            </p:nvSpPr>
            <p:spPr>
              <a:xfrm>
                <a:off x="2659454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3" name="정육면체 152">
                <a:extLst>
                  <a:ext uri="{FF2B5EF4-FFF2-40B4-BE49-F238E27FC236}">
                    <a16:creationId xmlns:a16="http://schemas.microsoft.com/office/drawing/2014/main" id="{FC3ADC6B-DCFF-BFAD-FADD-1682BC0B6B2E}"/>
                  </a:ext>
                </a:extLst>
              </p:cNvPr>
              <p:cNvSpPr/>
              <p:nvPr/>
            </p:nvSpPr>
            <p:spPr>
              <a:xfrm>
                <a:off x="2945436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4" name="정육면체 153">
                <a:extLst>
                  <a:ext uri="{FF2B5EF4-FFF2-40B4-BE49-F238E27FC236}">
                    <a16:creationId xmlns:a16="http://schemas.microsoft.com/office/drawing/2014/main" id="{E59D2D01-BC12-6799-8E52-C94C466B4D52}"/>
                  </a:ext>
                </a:extLst>
              </p:cNvPr>
              <p:cNvSpPr/>
              <p:nvPr/>
            </p:nvSpPr>
            <p:spPr>
              <a:xfrm>
                <a:off x="3229029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5" name="정육면체 154">
                <a:extLst>
                  <a:ext uri="{FF2B5EF4-FFF2-40B4-BE49-F238E27FC236}">
                    <a16:creationId xmlns:a16="http://schemas.microsoft.com/office/drawing/2014/main" id="{C810AB0A-673E-4044-F97A-5D2902308D97}"/>
                  </a:ext>
                </a:extLst>
              </p:cNvPr>
              <p:cNvSpPr/>
              <p:nvPr/>
            </p:nvSpPr>
            <p:spPr>
              <a:xfrm>
                <a:off x="3516115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56" name="정육면체 155">
                <a:extLst>
                  <a:ext uri="{FF2B5EF4-FFF2-40B4-BE49-F238E27FC236}">
                    <a16:creationId xmlns:a16="http://schemas.microsoft.com/office/drawing/2014/main" id="{5F5F1F36-3929-93F2-73D7-1D23A5FBE926}"/>
                  </a:ext>
                </a:extLst>
              </p:cNvPr>
              <p:cNvSpPr/>
              <p:nvPr/>
            </p:nvSpPr>
            <p:spPr>
              <a:xfrm>
                <a:off x="3802097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2462637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7520473" y="1073020"/>
            <a:ext cx="2108719" cy="37215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C423ACA2-70A6-0EC2-2E17-689DD0D1F670}"/>
              </a:ext>
            </a:extLst>
          </p:cNvPr>
          <p:cNvSpPr/>
          <p:nvPr/>
        </p:nvSpPr>
        <p:spPr>
          <a:xfrm>
            <a:off x="10134599" y="625036"/>
            <a:ext cx="774701" cy="70846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id="{F44C50FF-F1E6-8515-64A8-5EE8FC832A97}"/>
              </a:ext>
            </a:extLst>
          </p:cNvPr>
          <p:cNvGrpSpPr/>
          <p:nvPr/>
        </p:nvGrpSpPr>
        <p:grpSpPr>
          <a:xfrm>
            <a:off x="573444" y="3141930"/>
            <a:ext cx="3372560" cy="1504250"/>
            <a:chOff x="8609260" y="4580858"/>
            <a:chExt cx="3372560" cy="1504250"/>
          </a:xfrm>
          <a:solidFill>
            <a:srgbClr val="A5A5A5"/>
          </a:solidFill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0288151-A6DB-AAE8-94DA-7F9AB46CA82E}"/>
                </a:ext>
              </a:extLst>
            </p:cNvPr>
            <p:cNvSpPr txBox="1"/>
            <p:nvPr/>
          </p:nvSpPr>
          <p:spPr>
            <a:xfrm>
              <a:off x="9289287" y="5408000"/>
              <a:ext cx="1454306" cy="677108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10XD</a:t>
              </a:r>
            </a:p>
            <a:p>
              <a:pPr algn="ctr"/>
              <a:r>
                <a:rPr lang="en-US" altLang="ko-KR" sz="1200" dirty="0"/>
                <a:t>Self-Attention Value</a:t>
              </a:r>
              <a:endParaRPr lang="ko-KR" altLang="en-US" sz="1200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4A7E1E62-A178-E60D-54F6-C1BB1C24843A}"/>
                </a:ext>
              </a:extLst>
            </p:cNvPr>
            <p:cNvGrpSpPr/>
            <p:nvPr/>
          </p:nvGrpSpPr>
          <p:grpSpPr>
            <a:xfrm>
              <a:off x="8609260" y="4580858"/>
              <a:ext cx="3372560" cy="829273"/>
              <a:chOff x="1256569" y="2752823"/>
              <a:chExt cx="3372560" cy="829273"/>
            </a:xfrm>
            <a:grpFill/>
          </p:grpSpPr>
          <p:sp>
            <p:nvSpPr>
              <p:cNvPr id="21" name="정육면체 20">
                <a:extLst>
                  <a:ext uri="{FF2B5EF4-FFF2-40B4-BE49-F238E27FC236}">
                    <a16:creationId xmlns:a16="http://schemas.microsoft.com/office/drawing/2014/main" id="{27147792-3151-3DD0-16B5-A41DCA47AED9}"/>
                  </a:ext>
                </a:extLst>
              </p:cNvPr>
              <p:cNvSpPr/>
              <p:nvPr/>
            </p:nvSpPr>
            <p:spPr>
              <a:xfrm>
                <a:off x="1256569" y="2752823"/>
                <a:ext cx="827031" cy="829270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9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A35FBB24-CE38-4129-995E-53766B52E3E9}"/>
                  </a:ext>
                </a:extLst>
              </p:cNvPr>
              <p:cNvSpPr/>
              <p:nvPr/>
            </p:nvSpPr>
            <p:spPr>
              <a:xfrm>
                <a:off x="1543655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CBC9665E-5C2F-A2CD-2BE4-C335FC237A4F}"/>
                  </a:ext>
                </a:extLst>
              </p:cNvPr>
              <p:cNvSpPr/>
              <p:nvPr/>
            </p:nvSpPr>
            <p:spPr>
              <a:xfrm>
                <a:off x="1805183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D0B71856-08D6-7197-78AE-E2737A4C032B}"/>
                  </a:ext>
                </a:extLst>
              </p:cNvPr>
              <p:cNvSpPr/>
              <p:nvPr/>
            </p:nvSpPr>
            <p:spPr>
              <a:xfrm>
                <a:off x="2090061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CDD0EDF1-9AE4-0638-EE18-20D7CFD83B3B}"/>
                  </a:ext>
                </a:extLst>
              </p:cNvPr>
              <p:cNvSpPr/>
              <p:nvPr/>
            </p:nvSpPr>
            <p:spPr>
              <a:xfrm>
                <a:off x="2374758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8558A3E0-C3D3-A635-B8C9-141D0681EBBF}"/>
                  </a:ext>
                </a:extLst>
              </p:cNvPr>
              <p:cNvSpPr/>
              <p:nvPr/>
            </p:nvSpPr>
            <p:spPr>
              <a:xfrm>
                <a:off x="2659454" y="2752825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A4BE5374-9F11-5A9B-4FFF-4A259F387019}"/>
                  </a:ext>
                </a:extLst>
              </p:cNvPr>
              <p:cNvSpPr/>
              <p:nvPr/>
            </p:nvSpPr>
            <p:spPr>
              <a:xfrm>
                <a:off x="2945436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8" name="정육면체 57">
                <a:extLst>
                  <a:ext uri="{FF2B5EF4-FFF2-40B4-BE49-F238E27FC236}">
                    <a16:creationId xmlns:a16="http://schemas.microsoft.com/office/drawing/2014/main" id="{DCB0F04F-33E7-806D-692C-3FAB271700C9}"/>
                  </a:ext>
                </a:extLst>
              </p:cNvPr>
              <p:cNvSpPr/>
              <p:nvPr/>
            </p:nvSpPr>
            <p:spPr>
              <a:xfrm>
                <a:off x="3229029" y="2752824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59" name="정육면체 58">
                <a:extLst>
                  <a:ext uri="{FF2B5EF4-FFF2-40B4-BE49-F238E27FC236}">
                    <a16:creationId xmlns:a16="http://schemas.microsoft.com/office/drawing/2014/main" id="{01091FEA-77C5-A82F-C04C-240A008B2A08}"/>
                  </a:ext>
                </a:extLst>
              </p:cNvPr>
              <p:cNvSpPr/>
              <p:nvPr/>
            </p:nvSpPr>
            <p:spPr>
              <a:xfrm>
                <a:off x="3516115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62" name="정육면체 61">
                <a:extLst>
                  <a:ext uri="{FF2B5EF4-FFF2-40B4-BE49-F238E27FC236}">
                    <a16:creationId xmlns:a16="http://schemas.microsoft.com/office/drawing/2014/main" id="{66994394-5CD9-9A1C-C026-21D000605208}"/>
                  </a:ext>
                </a:extLst>
              </p:cNvPr>
              <p:cNvSpPr/>
              <p:nvPr/>
            </p:nvSpPr>
            <p:spPr>
              <a:xfrm>
                <a:off x="3802097" y="2752823"/>
                <a:ext cx="827032" cy="829271"/>
              </a:xfrm>
              <a:prstGeom prst="cube">
                <a:avLst>
                  <a:gd name="adj" fmla="val 65254"/>
                </a:avLst>
              </a:prstGeom>
              <a:grpFill/>
              <a:ln w="28575">
                <a:solidFill>
                  <a:srgbClr val="BED0A8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</p:grp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307DE8BD-ECDF-47E9-8D45-830D09527F2E}"/>
              </a:ext>
            </a:extLst>
          </p:cNvPr>
          <p:cNvCxnSpPr>
            <a:cxnSpLocks/>
          </p:cNvCxnSpPr>
          <p:nvPr/>
        </p:nvCxnSpPr>
        <p:spPr>
          <a:xfrm>
            <a:off x="5619591" y="3556565"/>
            <a:ext cx="38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사각형: 둥근 모서리 92">
            <a:extLst>
              <a:ext uri="{FF2B5EF4-FFF2-40B4-BE49-F238E27FC236}">
                <a16:creationId xmlns:a16="http://schemas.microsoft.com/office/drawing/2014/main" id="{4256BAE0-04D3-A3AB-9C32-6B97BBFD4592}"/>
              </a:ext>
            </a:extLst>
          </p:cNvPr>
          <p:cNvSpPr/>
          <p:nvPr/>
        </p:nvSpPr>
        <p:spPr>
          <a:xfrm>
            <a:off x="6096000" y="2927915"/>
            <a:ext cx="980824" cy="1257300"/>
          </a:xfrm>
          <a:prstGeom prst="roundRect">
            <a:avLst/>
          </a:prstGeom>
          <a:solidFill>
            <a:srgbClr val="C1E4F7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MLP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AB534426-A9B9-5280-9986-8698D13348F3}"/>
              </a:ext>
            </a:extLst>
          </p:cNvPr>
          <p:cNvGrpSpPr>
            <a:grpSpLocks noChangeAspect="1"/>
          </p:cNvGrpSpPr>
          <p:nvPr/>
        </p:nvGrpSpPr>
        <p:grpSpPr>
          <a:xfrm>
            <a:off x="4870552" y="4844553"/>
            <a:ext cx="5641863" cy="1880854"/>
            <a:chOff x="2134511" y="2959745"/>
            <a:chExt cx="7289201" cy="2430035"/>
          </a:xfrm>
        </p:grpSpPr>
        <p:sp>
          <p:nvSpPr>
            <p:cNvPr id="98" name="정육면체 97">
              <a:extLst>
                <a:ext uri="{FF2B5EF4-FFF2-40B4-BE49-F238E27FC236}">
                  <a16:creationId xmlns:a16="http://schemas.microsoft.com/office/drawing/2014/main" id="{244B6132-619F-2FB4-1A97-6CD5D6E75FF6}"/>
                </a:ext>
              </a:extLst>
            </p:cNvPr>
            <p:cNvSpPr/>
            <p:nvPr/>
          </p:nvSpPr>
          <p:spPr>
            <a:xfrm>
              <a:off x="2134511" y="2959745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Class token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100" name="그룹 99">
              <a:extLst>
                <a:ext uri="{FF2B5EF4-FFF2-40B4-BE49-F238E27FC236}">
                  <a16:creationId xmlns:a16="http://schemas.microsoft.com/office/drawing/2014/main" id="{D0A9727C-27B0-2CEA-EAA9-860E4738C43B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102" name="정육면체 101">
                <a:extLst>
                  <a:ext uri="{FF2B5EF4-FFF2-40B4-BE49-F238E27FC236}">
                    <a16:creationId xmlns:a16="http://schemas.microsoft.com/office/drawing/2014/main" id="{174CFA2F-36D1-9DBF-9F22-8C576FBAE802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6" name="정육면체 115">
                <a:extLst>
                  <a:ext uri="{FF2B5EF4-FFF2-40B4-BE49-F238E27FC236}">
                    <a16:creationId xmlns:a16="http://schemas.microsoft.com/office/drawing/2014/main" id="{90F07F8C-611B-3E65-E2A7-2EC34F32880B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7" name="정육면체 116">
                <a:extLst>
                  <a:ext uri="{FF2B5EF4-FFF2-40B4-BE49-F238E27FC236}">
                    <a16:creationId xmlns:a16="http://schemas.microsoft.com/office/drawing/2014/main" id="{FB98FBB6-7F5B-4F73-6EA6-DDA014D86082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8" name="정육면체 117">
                <a:extLst>
                  <a:ext uri="{FF2B5EF4-FFF2-40B4-BE49-F238E27FC236}">
                    <a16:creationId xmlns:a16="http://schemas.microsoft.com/office/drawing/2014/main" id="{59ABBCD8-F09A-7A3B-AE5B-6B4D287CEC95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0" name="정육면체 119">
                <a:extLst>
                  <a:ext uri="{FF2B5EF4-FFF2-40B4-BE49-F238E27FC236}">
                    <a16:creationId xmlns:a16="http://schemas.microsoft.com/office/drawing/2014/main" id="{293316CE-75EF-880F-A58F-C13798BFA6EB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1" name="정육면체 120">
                <a:extLst>
                  <a:ext uri="{FF2B5EF4-FFF2-40B4-BE49-F238E27FC236}">
                    <a16:creationId xmlns:a16="http://schemas.microsoft.com/office/drawing/2014/main" id="{524F41D7-A236-EA2F-D0E0-34139DAA20BF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2" name="정육면체 121">
                <a:extLst>
                  <a:ext uri="{FF2B5EF4-FFF2-40B4-BE49-F238E27FC236}">
                    <a16:creationId xmlns:a16="http://schemas.microsoft.com/office/drawing/2014/main" id="{ADF5A318-85D5-44AD-0B6D-DCC4661B78CB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3" name="정육면체 122">
                <a:extLst>
                  <a:ext uri="{FF2B5EF4-FFF2-40B4-BE49-F238E27FC236}">
                    <a16:creationId xmlns:a16="http://schemas.microsoft.com/office/drawing/2014/main" id="{2069DD34-3C1C-D54C-C23E-D25AD0966453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24" name="정육면체 123">
                <a:extLst>
                  <a:ext uri="{FF2B5EF4-FFF2-40B4-BE49-F238E27FC236}">
                    <a16:creationId xmlns:a16="http://schemas.microsoft.com/office/drawing/2014/main" id="{B4CDAF63-9FBC-3690-9BE8-D5FFDAE65889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3B5CB48F-3E2F-D6DE-564E-2236935D90A8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Transformer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cxnSp>
        <p:nvCxnSpPr>
          <p:cNvPr id="125" name="직선 화살표 연결선 124">
            <a:extLst>
              <a:ext uri="{FF2B5EF4-FFF2-40B4-BE49-F238E27FC236}">
                <a16:creationId xmlns:a16="http://schemas.microsoft.com/office/drawing/2014/main" id="{19015FF4-B90C-3423-BCFD-8D0F57F4208E}"/>
              </a:ext>
            </a:extLst>
          </p:cNvPr>
          <p:cNvCxnSpPr>
            <a:cxnSpLocks/>
          </p:cNvCxnSpPr>
          <p:nvPr/>
        </p:nvCxnSpPr>
        <p:spPr>
          <a:xfrm>
            <a:off x="6586412" y="4307626"/>
            <a:ext cx="0" cy="460965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id="{EE4C74FB-F5DF-4178-95CB-A2ED1A15A113}"/>
              </a:ext>
            </a:extLst>
          </p:cNvPr>
          <p:cNvSpPr/>
          <p:nvPr/>
        </p:nvSpPr>
        <p:spPr>
          <a:xfrm>
            <a:off x="4553859" y="2927915"/>
            <a:ext cx="980824" cy="1257300"/>
          </a:xfrm>
          <a:prstGeom prst="roundRect">
            <a:avLst/>
          </a:prstGeom>
          <a:solidFill>
            <a:srgbClr val="FFECA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Norm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9A385AAF-1808-4B90-B56D-A867A162AC53}"/>
              </a:ext>
            </a:extLst>
          </p:cNvPr>
          <p:cNvCxnSpPr>
            <a:cxnSpLocks/>
          </p:cNvCxnSpPr>
          <p:nvPr/>
        </p:nvCxnSpPr>
        <p:spPr>
          <a:xfrm>
            <a:off x="4123681" y="3556565"/>
            <a:ext cx="383640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874089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8" name="그림 17">
            <a:extLst>
              <a:ext uri="{FF2B5EF4-FFF2-40B4-BE49-F238E27FC236}">
                <a16:creationId xmlns:a16="http://schemas.microsoft.com/office/drawing/2014/main" id="{3113FC08-DF87-7C68-EB60-E675853A50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048B4508-1306-363A-4389-13CBFA7437E5}"/>
              </a:ext>
            </a:extLst>
          </p:cNvPr>
          <p:cNvSpPr/>
          <p:nvPr/>
        </p:nvSpPr>
        <p:spPr>
          <a:xfrm>
            <a:off x="6997960" y="551713"/>
            <a:ext cx="883298" cy="551373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9D4A750-2F68-4587-BA66-472F606D0D83}"/>
              </a:ext>
            </a:extLst>
          </p:cNvPr>
          <p:cNvGrpSpPr>
            <a:grpSpLocks noChangeAspect="1"/>
          </p:cNvGrpSpPr>
          <p:nvPr/>
        </p:nvGrpSpPr>
        <p:grpSpPr>
          <a:xfrm>
            <a:off x="519817" y="4257625"/>
            <a:ext cx="5641863" cy="1880854"/>
            <a:chOff x="2134511" y="2959745"/>
            <a:chExt cx="7289201" cy="2430035"/>
          </a:xfrm>
        </p:grpSpPr>
        <p:sp>
          <p:nvSpPr>
            <p:cNvPr id="14" name="정육면체 13">
              <a:extLst>
                <a:ext uri="{FF2B5EF4-FFF2-40B4-BE49-F238E27FC236}">
                  <a16:creationId xmlns:a16="http://schemas.microsoft.com/office/drawing/2014/main" id="{62826B2F-9A99-04DE-5912-36F43777E5AD}"/>
                </a:ext>
              </a:extLst>
            </p:cNvPr>
            <p:cNvSpPr/>
            <p:nvPr/>
          </p:nvSpPr>
          <p:spPr>
            <a:xfrm>
              <a:off x="2134511" y="2959745"/>
              <a:ext cx="1788962" cy="1793805"/>
            </a:xfrm>
            <a:prstGeom prst="cube">
              <a:avLst>
                <a:gd name="adj" fmla="val 65254"/>
              </a:avLst>
            </a:prstGeom>
            <a:solidFill>
              <a:schemeClr val="accent3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900" dirty="0">
                  <a:solidFill>
                    <a:schemeClr val="tx1"/>
                  </a:solidFill>
                </a:rPr>
                <a:t>Class token</a:t>
              </a:r>
              <a:endParaRPr lang="ko-KR" altLang="en-US" sz="900" dirty="0">
                <a:solidFill>
                  <a:schemeClr val="tx1"/>
                </a:solidFill>
              </a:endParaRPr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141007A2-D5FA-EECA-949C-8DB32343B468}"/>
                </a:ext>
              </a:extLst>
            </p:cNvPr>
            <p:cNvGrpSpPr/>
            <p:nvPr/>
          </p:nvGrpSpPr>
          <p:grpSpPr>
            <a:xfrm>
              <a:off x="2749486" y="2959746"/>
              <a:ext cx="6674226" cy="1793810"/>
              <a:chOff x="1470462" y="3375506"/>
              <a:chExt cx="6674226" cy="1793810"/>
            </a:xfrm>
          </p:grpSpPr>
          <p:sp>
            <p:nvSpPr>
              <p:cNvPr id="22" name="정육면체 21">
                <a:extLst>
                  <a:ext uri="{FF2B5EF4-FFF2-40B4-BE49-F238E27FC236}">
                    <a16:creationId xmlns:a16="http://schemas.microsoft.com/office/drawing/2014/main" id="{1EDE8F93-6BD9-C9A1-473B-F37518892B85}"/>
                  </a:ext>
                </a:extLst>
              </p:cNvPr>
              <p:cNvSpPr/>
              <p:nvPr/>
            </p:nvSpPr>
            <p:spPr>
              <a:xfrm>
                <a:off x="1470462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3" name="정육면체 22">
                <a:extLst>
                  <a:ext uri="{FF2B5EF4-FFF2-40B4-BE49-F238E27FC236}">
                    <a16:creationId xmlns:a16="http://schemas.microsoft.com/office/drawing/2014/main" id="{B20EE734-0203-0D96-BF54-4E32B3D4E816}"/>
                  </a:ext>
                </a:extLst>
              </p:cNvPr>
              <p:cNvSpPr/>
              <p:nvPr/>
            </p:nvSpPr>
            <p:spPr>
              <a:xfrm>
                <a:off x="2036176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4" name="정육면체 23">
                <a:extLst>
                  <a:ext uri="{FF2B5EF4-FFF2-40B4-BE49-F238E27FC236}">
                    <a16:creationId xmlns:a16="http://schemas.microsoft.com/office/drawing/2014/main" id="{45F3069E-DCBA-D41B-664C-B374AF04A8FC}"/>
                  </a:ext>
                </a:extLst>
              </p:cNvPr>
              <p:cNvSpPr/>
              <p:nvPr/>
            </p:nvSpPr>
            <p:spPr>
              <a:xfrm>
                <a:off x="2652400" y="3375511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6" name="정육면체 25">
                <a:extLst>
                  <a:ext uri="{FF2B5EF4-FFF2-40B4-BE49-F238E27FC236}">
                    <a16:creationId xmlns:a16="http://schemas.microsoft.com/office/drawing/2014/main" id="{7407211C-0565-2B18-74D6-4DA77885CB92}"/>
                  </a:ext>
                </a:extLst>
              </p:cNvPr>
              <p:cNvSpPr/>
              <p:nvPr/>
            </p:nvSpPr>
            <p:spPr>
              <a:xfrm>
                <a:off x="326823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7" name="정육면체 26">
                <a:extLst>
                  <a:ext uri="{FF2B5EF4-FFF2-40B4-BE49-F238E27FC236}">
                    <a16:creationId xmlns:a16="http://schemas.microsoft.com/office/drawing/2014/main" id="{207E4DFD-7507-2F84-3BF1-0555E72F6AA8}"/>
                  </a:ext>
                </a:extLst>
              </p:cNvPr>
              <p:cNvSpPr/>
              <p:nvPr/>
            </p:nvSpPr>
            <p:spPr>
              <a:xfrm>
                <a:off x="3884060" y="3375510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8" name="정육면체 27">
                <a:extLst>
                  <a:ext uri="{FF2B5EF4-FFF2-40B4-BE49-F238E27FC236}">
                    <a16:creationId xmlns:a16="http://schemas.microsoft.com/office/drawing/2014/main" id="{7F951E0C-9D79-56AC-A268-3CCFB7155762}"/>
                  </a:ext>
                </a:extLst>
              </p:cNvPr>
              <p:cNvSpPr/>
              <p:nvPr/>
            </p:nvSpPr>
            <p:spPr>
              <a:xfrm>
                <a:off x="4502672" y="3375509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29" name="정육면체 28">
                <a:extLst>
                  <a:ext uri="{FF2B5EF4-FFF2-40B4-BE49-F238E27FC236}">
                    <a16:creationId xmlns:a16="http://schemas.microsoft.com/office/drawing/2014/main" id="{188E0F32-9077-6B0A-BE1D-57AED26FDFDC}"/>
                  </a:ext>
                </a:extLst>
              </p:cNvPr>
              <p:cNvSpPr/>
              <p:nvPr/>
            </p:nvSpPr>
            <p:spPr>
              <a:xfrm>
                <a:off x="5116114" y="3375508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정육면체 29">
                <a:extLst>
                  <a:ext uri="{FF2B5EF4-FFF2-40B4-BE49-F238E27FC236}">
                    <a16:creationId xmlns:a16="http://schemas.microsoft.com/office/drawing/2014/main" id="{1E9B3384-5B78-78E3-378A-49D173270792}"/>
                  </a:ext>
                </a:extLst>
              </p:cNvPr>
              <p:cNvSpPr/>
              <p:nvPr/>
            </p:nvSpPr>
            <p:spPr>
              <a:xfrm>
                <a:off x="5737114" y="3375507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정육면체 30">
                <a:extLst>
                  <a:ext uri="{FF2B5EF4-FFF2-40B4-BE49-F238E27FC236}">
                    <a16:creationId xmlns:a16="http://schemas.microsoft.com/office/drawing/2014/main" id="{44DCCDBD-A649-E5B3-E070-7201E072680E}"/>
                  </a:ext>
                </a:extLst>
              </p:cNvPr>
              <p:cNvSpPr/>
              <p:nvPr/>
            </p:nvSpPr>
            <p:spPr>
              <a:xfrm>
                <a:off x="6355726" y="3375506"/>
                <a:ext cx="1788962" cy="1793805"/>
              </a:xfrm>
              <a:prstGeom prst="cube">
                <a:avLst>
                  <a:gd name="adj" fmla="val 65254"/>
                </a:avLst>
              </a:prstGeom>
              <a:solidFill>
                <a:schemeClr val="accent3"/>
              </a:solidFill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sz="1400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BF0A49AC-7E16-C4D1-0430-2959326C81BF}"/>
                </a:ext>
              </a:extLst>
            </p:cNvPr>
            <p:cNvSpPr txBox="1"/>
            <p:nvPr/>
          </p:nvSpPr>
          <p:spPr>
            <a:xfrm>
              <a:off x="3584146" y="4753551"/>
              <a:ext cx="3145828" cy="63622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dirty="0"/>
                <a:t>(9+1)XD</a:t>
              </a:r>
            </a:p>
            <a:p>
              <a:pPr algn="ctr"/>
              <a:r>
                <a:rPr lang="en-US" altLang="ko-KR" sz="1200" dirty="0"/>
                <a:t>Transformer</a:t>
              </a:r>
              <a:r>
                <a:rPr lang="ko-KR" altLang="en-US" sz="1200" dirty="0"/>
                <a:t> </a:t>
              </a:r>
              <a:r>
                <a:rPr lang="en-US" altLang="ko-KR" sz="1200" dirty="0"/>
                <a:t>Output</a:t>
              </a:r>
              <a:endParaRPr lang="ko-KR" altLang="en-US" sz="1200" dirty="0"/>
            </a:p>
          </p:txBody>
        </p:sp>
      </p:grpSp>
      <p:cxnSp>
        <p:nvCxnSpPr>
          <p:cNvPr id="59" name="연결선: 꺾임 58">
            <a:extLst>
              <a:ext uri="{FF2B5EF4-FFF2-40B4-BE49-F238E27FC236}">
                <a16:creationId xmlns:a16="http://schemas.microsoft.com/office/drawing/2014/main" id="{D062245E-7842-4B60-E178-EB4C097CB9CC}"/>
              </a:ext>
            </a:extLst>
          </p:cNvPr>
          <p:cNvCxnSpPr>
            <a:cxnSpLocks/>
            <a:stCxn id="14" idx="0"/>
            <a:endCxn id="65" idx="1"/>
          </p:cNvCxnSpPr>
          <p:nvPr/>
        </p:nvCxnSpPr>
        <p:spPr>
          <a:xfrm rot="5400000" flipH="1" flipV="1">
            <a:off x="2315630" y="2562979"/>
            <a:ext cx="1042939" cy="2346354"/>
          </a:xfrm>
          <a:prstGeom prst="bentConnector2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E27CD7E-0898-2911-5403-99D4A598585B}"/>
              </a:ext>
            </a:extLst>
          </p:cNvPr>
          <p:cNvSpPr txBox="1"/>
          <p:nvPr/>
        </p:nvSpPr>
        <p:spPr>
          <a:xfrm>
            <a:off x="515154" y="1118394"/>
            <a:ext cx="61904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Classification using only the Class token</a:t>
            </a:r>
            <a:endParaRPr lang="ko-KR" altLang="en-US" sz="2000" dirty="0"/>
          </a:p>
        </p:txBody>
      </p:sp>
      <p:sp>
        <p:nvSpPr>
          <p:cNvPr id="65" name="사각형: 둥근 모서리 64">
            <a:extLst>
              <a:ext uri="{FF2B5EF4-FFF2-40B4-BE49-F238E27FC236}">
                <a16:creationId xmlns:a16="http://schemas.microsoft.com/office/drawing/2014/main" id="{023C919A-E79F-0A80-D846-CCC71938CE3B}"/>
              </a:ext>
            </a:extLst>
          </p:cNvPr>
          <p:cNvSpPr/>
          <p:nvPr/>
        </p:nvSpPr>
        <p:spPr>
          <a:xfrm>
            <a:off x="4010276" y="2586036"/>
            <a:ext cx="1434269" cy="1257300"/>
          </a:xfrm>
          <a:prstGeom prst="roundRect">
            <a:avLst/>
          </a:prstGeom>
          <a:solidFill>
            <a:srgbClr val="FFD2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MLP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sp>
        <p:nvSpPr>
          <p:cNvPr id="67" name="순서도: 수행의 시작/종료 66">
            <a:extLst>
              <a:ext uri="{FF2B5EF4-FFF2-40B4-BE49-F238E27FC236}">
                <a16:creationId xmlns:a16="http://schemas.microsoft.com/office/drawing/2014/main" id="{283F8471-5A7C-1D49-E0A0-5C124F7B1F95}"/>
              </a:ext>
            </a:extLst>
          </p:cNvPr>
          <p:cNvSpPr/>
          <p:nvPr/>
        </p:nvSpPr>
        <p:spPr>
          <a:xfrm rot="16200000">
            <a:off x="5438513" y="2847179"/>
            <a:ext cx="1815840" cy="735014"/>
          </a:xfrm>
          <a:prstGeom prst="flowChartTerminator">
            <a:avLst/>
          </a:prstGeom>
          <a:solidFill>
            <a:srgbClr val="FFD2A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en-US" altLang="ko-KR" dirty="0">
                <a:solidFill>
                  <a:sysClr val="windowText" lastClr="000000"/>
                </a:solidFill>
              </a:rPr>
              <a:t>Bird</a:t>
            </a:r>
            <a:endParaRPr lang="ko-KR" altLang="en-US" dirty="0">
              <a:solidFill>
                <a:sysClr val="windowText" lastClr="000000"/>
              </a:solidFill>
            </a:endParaRPr>
          </a:p>
        </p:txBody>
      </p:sp>
      <p:cxnSp>
        <p:nvCxnSpPr>
          <p:cNvPr id="70" name="직선 화살표 연결선 69">
            <a:extLst>
              <a:ext uri="{FF2B5EF4-FFF2-40B4-BE49-F238E27FC236}">
                <a16:creationId xmlns:a16="http://schemas.microsoft.com/office/drawing/2014/main" id="{D7119BF8-8DE8-5298-8507-A67DD764CDB3}"/>
              </a:ext>
            </a:extLst>
          </p:cNvPr>
          <p:cNvCxnSpPr>
            <a:cxnSpLocks/>
            <a:stCxn id="65" idx="3"/>
            <a:endCxn id="67" idx="0"/>
          </p:cNvCxnSpPr>
          <p:nvPr/>
        </p:nvCxnSpPr>
        <p:spPr>
          <a:xfrm>
            <a:off x="5444545" y="3214686"/>
            <a:ext cx="53438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758419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Results</a:t>
            </a:r>
            <a:endParaRPr lang="ko-KR" altLang="en-US" sz="2400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358A18E-E1C3-5240-F296-ECAACC4BAA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7698" y="1395412"/>
            <a:ext cx="5876603" cy="1576388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FE927F5F-4BE2-45B8-535F-BD3AB7A2A8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4936" y="3208337"/>
            <a:ext cx="8562127" cy="259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25939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Review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264AE6DF-F588-4FA8-9955-266AC1F2D803}"/>
              </a:ext>
            </a:extLst>
          </p:cNvPr>
          <p:cNvGrpSpPr/>
          <p:nvPr/>
        </p:nvGrpSpPr>
        <p:grpSpPr>
          <a:xfrm>
            <a:off x="1567374" y="1208941"/>
            <a:ext cx="9057252" cy="5023378"/>
            <a:chOff x="1561024" y="1215810"/>
            <a:chExt cx="9057252" cy="5023378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B8311112-9D24-4679-939D-644F53459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549364" y="1908133"/>
              <a:ext cx="2362200" cy="32385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C10554F6-1B16-46C2-BCD8-0A78093E847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1561024" y="1215810"/>
              <a:ext cx="3580328" cy="50233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9E10512B-26BB-42A7-A4CA-EFA62380AB1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332276" y="2079583"/>
              <a:ext cx="2286000" cy="28956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10" name="직선 연결선 9">
              <a:extLst>
                <a:ext uri="{FF2B5EF4-FFF2-40B4-BE49-F238E27FC236}">
                  <a16:creationId xmlns:a16="http://schemas.microsoft.com/office/drawing/2014/main" id="{152601AD-D9DE-4653-9319-C1896150B3A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373807" y="1908133"/>
              <a:ext cx="1175557" cy="153996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직선 연결선 10">
              <a:extLst>
                <a:ext uri="{FF2B5EF4-FFF2-40B4-BE49-F238E27FC236}">
                  <a16:creationId xmlns:a16="http://schemas.microsoft.com/office/drawing/2014/main" id="{8DBD5B1C-025A-4D22-8F7D-CFF9022E112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4377696" y="3448099"/>
              <a:ext cx="1171668" cy="169853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직선 연결선 11">
              <a:extLst>
                <a:ext uri="{FF2B5EF4-FFF2-40B4-BE49-F238E27FC236}">
                  <a16:creationId xmlns:a16="http://schemas.microsoft.com/office/drawing/2014/main" id="{9B2610DD-CA60-49C4-8E83-DAD3594743F5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489196" y="3527383"/>
              <a:ext cx="843080" cy="1447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직선 연결선 12">
              <a:extLst>
                <a:ext uri="{FF2B5EF4-FFF2-40B4-BE49-F238E27FC236}">
                  <a16:creationId xmlns:a16="http://schemas.microsoft.com/office/drawing/2014/main" id="{D9C7062F-ABDA-4527-B46D-D203A0027AD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489196" y="2079583"/>
              <a:ext cx="843080" cy="14478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65438455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Results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DCA269-0C16-6FF1-10F4-444E133B9C2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041041EC-178D-1116-BFE6-F5218F2C5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5154" y="1820771"/>
            <a:ext cx="8547573" cy="388620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0338E3E7-5C07-369A-95AB-C468251DC4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62727" y="782546"/>
            <a:ext cx="2981325" cy="5962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79164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Results</a:t>
            </a:r>
            <a:endParaRPr lang="ko-KR" altLang="en-US" sz="24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A791C8E-901F-2CE6-770C-61487C4E1E92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DE80FE1-B641-418F-38FD-3304316A10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950" y="1062037"/>
            <a:ext cx="9182100" cy="4733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98569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Conclusion</a:t>
            </a:r>
            <a:endParaRPr lang="ko-KR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2E3C3C-3C68-7FCD-BBE5-D27C4310C73B}"/>
              </a:ext>
            </a:extLst>
          </p:cNvPr>
          <p:cNvSpPr txBox="1"/>
          <p:nvPr/>
        </p:nvSpPr>
        <p:spPr>
          <a:xfrm>
            <a:off x="515154" y="1767006"/>
            <a:ext cx="10813246" cy="33239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b="1" dirty="0"/>
              <a:t>Why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I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reviewed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this</a:t>
            </a:r>
            <a:r>
              <a:rPr lang="ko-KR" altLang="en-US" sz="2400" b="1" dirty="0"/>
              <a:t> </a:t>
            </a:r>
            <a:r>
              <a:rPr lang="en-US" altLang="ko-KR" sz="2400" b="1" dirty="0"/>
              <a:t>paper?</a:t>
            </a:r>
          </a:p>
          <a:p>
            <a:endParaRPr lang="en-US" altLang="ko-KR" sz="2400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Transformer and </a:t>
            </a:r>
            <a:r>
              <a:rPr lang="en-US" altLang="ko-KR" dirty="0" err="1"/>
              <a:t>ViT</a:t>
            </a:r>
            <a:r>
              <a:rPr lang="en-US" altLang="ko-KR" dirty="0"/>
              <a:t> are very important papers in NLP and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They are used in many studies, and I reviewed them as a background study to make it easier to understand the papers.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I wish to do research on data generation for learning. Because I think we can learn from data generated in situations where there is limited data to apply AI in various fields.</a:t>
            </a:r>
          </a:p>
        </p:txBody>
      </p:sp>
    </p:spTree>
    <p:extLst>
      <p:ext uri="{BB962C8B-B14F-4D97-AF65-F5344CB8AC3E}">
        <p14:creationId xmlns:p14="http://schemas.microsoft.com/office/powerpoint/2010/main" val="26223043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3914E4-2377-4097-8DE8-7BA3B4DB338D}"/>
              </a:ext>
            </a:extLst>
          </p:cNvPr>
          <p:cNvSpPr txBox="1"/>
          <p:nvPr/>
        </p:nvSpPr>
        <p:spPr>
          <a:xfrm>
            <a:off x="2076450" y="3105834"/>
            <a:ext cx="80391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3600" dirty="0"/>
              <a:t>Thank you!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5244848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Review </a:t>
            </a:r>
            <a:r>
              <a:rPr lang="en-US" altLang="ko-KR" sz="1600" i="1" dirty="0"/>
              <a:t>– Query, Key, Value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9E10512B-26BB-42A7-A4CA-EFA62380AB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73114" y="250032"/>
            <a:ext cx="2482046" cy="3143925"/>
          </a:xfrm>
          <a:prstGeom prst="rect">
            <a:avLst/>
          </a:prstGeom>
          <a:ln>
            <a:solidFill>
              <a:schemeClr val="tx1"/>
            </a:solidFill>
          </a:ln>
        </p:spPr>
      </p:pic>
      <p:grpSp>
        <p:nvGrpSpPr>
          <p:cNvPr id="71" name="그룹 70">
            <a:extLst>
              <a:ext uri="{FF2B5EF4-FFF2-40B4-BE49-F238E27FC236}">
                <a16:creationId xmlns:a16="http://schemas.microsoft.com/office/drawing/2014/main" id="{F2F187F4-E22D-4462-AE1C-46E6B75981CB}"/>
              </a:ext>
            </a:extLst>
          </p:cNvPr>
          <p:cNvGrpSpPr/>
          <p:nvPr/>
        </p:nvGrpSpPr>
        <p:grpSpPr>
          <a:xfrm>
            <a:off x="1065243" y="4872112"/>
            <a:ext cx="10059589" cy="1913936"/>
            <a:chOff x="1065243" y="4872112"/>
            <a:chExt cx="10059589" cy="1913936"/>
          </a:xfrm>
        </p:grpSpPr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FFE134A3-60FE-41EB-BAA1-2D3B56C4BCAB}"/>
                </a:ext>
              </a:extLst>
            </p:cNvPr>
            <p:cNvGrpSpPr/>
            <p:nvPr/>
          </p:nvGrpSpPr>
          <p:grpSpPr>
            <a:xfrm>
              <a:off x="1067167" y="5739606"/>
              <a:ext cx="10057665" cy="369332"/>
              <a:chOff x="1565958" y="5936954"/>
              <a:chExt cx="10057665" cy="369332"/>
            </a:xfrm>
          </p:grpSpPr>
          <p:grpSp>
            <p:nvGrpSpPr>
              <p:cNvPr id="15" name="그룹 14">
                <a:extLst>
                  <a:ext uri="{FF2B5EF4-FFF2-40B4-BE49-F238E27FC236}">
                    <a16:creationId xmlns:a16="http://schemas.microsoft.com/office/drawing/2014/main" id="{7A9AABE8-9952-4AC7-B354-CEBD39112822}"/>
                  </a:ext>
                </a:extLst>
              </p:cNvPr>
              <p:cNvGrpSpPr/>
              <p:nvPr/>
            </p:nvGrpSpPr>
            <p:grpSpPr>
              <a:xfrm>
                <a:off x="2397176" y="5967732"/>
                <a:ext cx="9226447" cy="307777"/>
                <a:chOff x="748762" y="6102975"/>
                <a:chExt cx="11383482" cy="307777"/>
              </a:xfrm>
            </p:grpSpPr>
            <p:sp>
              <p:nvSpPr>
                <p:cNvPr id="4" name="TextBox 3">
                  <a:extLst>
                    <a:ext uri="{FF2B5EF4-FFF2-40B4-BE49-F238E27FC236}">
                      <a16:creationId xmlns:a16="http://schemas.microsoft.com/office/drawing/2014/main" id="{79199A23-F0FA-4818-979E-5DD844ACFBC4}"/>
                    </a:ext>
                  </a:extLst>
                </p:cNvPr>
                <p:cNvSpPr txBox="1"/>
                <p:nvPr/>
              </p:nvSpPr>
              <p:spPr>
                <a:xfrm>
                  <a:off x="748762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The</a:t>
                  </a:r>
                  <a:endParaRPr lang="ko-KR" altLang="en-US" sz="1400" dirty="0"/>
                </a:p>
              </p:txBody>
            </p:sp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69817CC6-ED6D-4B55-941F-FE13A7590EA9}"/>
                    </a:ext>
                  </a:extLst>
                </p:cNvPr>
                <p:cNvSpPr txBox="1"/>
                <p:nvPr/>
              </p:nvSpPr>
              <p:spPr>
                <a:xfrm>
                  <a:off x="1784081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animal</a:t>
                  </a:r>
                  <a:endParaRPr lang="ko-KR" altLang="en-US" sz="1400" dirty="0"/>
                </a:p>
              </p:txBody>
            </p:sp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A2722748-A9E4-426C-81CD-71879590A8E5}"/>
                    </a:ext>
                  </a:extLst>
                </p:cNvPr>
                <p:cNvSpPr txBox="1"/>
                <p:nvPr/>
              </p:nvSpPr>
              <p:spPr>
                <a:xfrm>
                  <a:off x="11096925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tired</a:t>
                  </a:r>
                  <a:endParaRPr lang="ko-KR" altLang="en-US" sz="1400" dirty="0"/>
                </a:p>
              </p:txBody>
            </p: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BD27A853-1BEC-4C9D-890D-7EB4F90C9961}"/>
                    </a:ext>
                  </a:extLst>
                </p:cNvPr>
                <p:cNvSpPr txBox="1"/>
                <p:nvPr/>
              </p:nvSpPr>
              <p:spPr>
                <a:xfrm>
                  <a:off x="2819400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didn’t</a:t>
                  </a:r>
                  <a:endParaRPr lang="ko-KR" altLang="en-US" sz="1400" dirty="0"/>
                </a:p>
              </p:txBody>
            </p:sp>
            <p:sp>
              <p:nvSpPr>
                <p:cNvPr id="19" name="TextBox 18">
                  <a:extLst>
                    <a:ext uri="{FF2B5EF4-FFF2-40B4-BE49-F238E27FC236}">
                      <a16:creationId xmlns:a16="http://schemas.microsoft.com/office/drawing/2014/main" id="{2F0167C0-4BC1-4FAF-8E2B-130780EF17E4}"/>
                    </a:ext>
                  </a:extLst>
                </p:cNvPr>
                <p:cNvSpPr txBox="1"/>
                <p:nvPr/>
              </p:nvSpPr>
              <p:spPr>
                <a:xfrm>
                  <a:off x="3854719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cross</a:t>
                  </a:r>
                  <a:endParaRPr lang="ko-KR" altLang="en-US" sz="1400" dirty="0"/>
                </a:p>
              </p:txBody>
            </p:sp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8581425-F680-44B3-8FE9-54735954815D}"/>
                    </a:ext>
                  </a:extLst>
                </p:cNvPr>
                <p:cNvSpPr txBox="1"/>
                <p:nvPr/>
              </p:nvSpPr>
              <p:spPr>
                <a:xfrm>
                  <a:off x="4890038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the</a:t>
                  </a:r>
                  <a:endParaRPr lang="ko-KR" altLang="en-US" sz="1400" dirty="0"/>
                </a:p>
              </p:txBody>
            </p:sp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66EDDCAE-C9EE-4659-90AE-AEC7343D7668}"/>
                    </a:ext>
                  </a:extLst>
                </p:cNvPr>
                <p:cNvSpPr txBox="1"/>
                <p:nvPr/>
              </p:nvSpPr>
              <p:spPr>
                <a:xfrm>
                  <a:off x="5925357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street</a:t>
                  </a:r>
                  <a:endParaRPr lang="ko-KR" altLang="en-US" sz="1400" dirty="0"/>
                </a:p>
              </p:txBody>
            </p:sp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C9030E2-19AC-441C-ADFF-BFDA292313C2}"/>
                    </a:ext>
                  </a:extLst>
                </p:cNvPr>
                <p:cNvSpPr txBox="1"/>
                <p:nvPr/>
              </p:nvSpPr>
              <p:spPr>
                <a:xfrm>
                  <a:off x="6955649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because</a:t>
                  </a:r>
                  <a:endParaRPr lang="ko-KR" altLang="en-US" sz="1400" dirty="0"/>
                </a:p>
              </p:txBody>
            </p:sp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A404B88F-4C1A-488D-9457-0EA6BA861231}"/>
                    </a:ext>
                  </a:extLst>
                </p:cNvPr>
                <p:cNvSpPr txBox="1"/>
                <p:nvPr/>
              </p:nvSpPr>
              <p:spPr>
                <a:xfrm>
                  <a:off x="7990968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it</a:t>
                  </a:r>
                  <a:endParaRPr lang="ko-KR" altLang="en-US" sz="1400" dirty="0"/>
                </a:p>
              </p:txBody>
            </p:sp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B628781B-009F-4374-8774-FE4ECC0574AA}"/>
                    </a:ext>
                  </a:extLst>
                </p:cNvPr>
                <p:cNvSpPr txBox="1"/>
                <p:nvPr/>
              </p:nvSpPr>
              <p:spPr>
                <a:xfrm>
                  <a:off x="9026287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was</a:t>
                  </a:r>
                  <a:endParaRPr lang="ko-KR" altLang="en-US" sz="1400" dirty="0"/>
                </a:p>
              </p:txBody>
            </p:sp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C9AE4F6B-1B7C-4130-86BE-4F164EA1BD84}"/>
                    </a:ext>
                  </a:extLst>
                </p:cNvPr>
                <p:cNvSpPr txBox="1"/>
                <p:nvPr/>
              </p:nvSpPr>
              <p:spPr>
                <a:xfrm>
                  <a:off x="10061606" y="6102975"/>
                  <a:ext cx="1035319" cy="307777"/>
                </a:xfrm>
                <a:prstGeom prst="rect">
                  <a:avLst/>
                </a:prstGeom>
              </p:spPr>
              <p:style>
                <a:lnRef idx="1">
                  <a:schemeClr val="accent6"/>
                </a:lnRef>
                <a:fillRef idx="2">
                  <a:schemeClr val="accent6"/>
                </a:fillRef>
                <a:effectRef idx="1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sz="1400" dirty="0"/>
                    <a:t>to</a:t>
                  </a:r>
                  <a:endParaRPr lang="ko-KR" altLang="en-US" sz="1400" dirty="0"/>
                </a:p>
              </p:txBody>
            </p:sp>
          </p:grpSp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9D6D7E3B-0B51-448B-A81F-1498A3BE8BFE}"/>
                  </a:ext>
                </a:extLst>
              </p:cNvPr>
              <p:cNvSpPr txBox="1"/>
              <p:nvPr/>
            </p:nvSpPr>
            <p:spPr>
              <a:xfrm>
                <a:off x="1565958" y="5936954"/>
                <a:ext cx="831218" cy="369332"/>
              </a:xfrm>
              <a:prstGeom prst="rect">
                <a:avLst/>
              </a:prstGeom>
              <a:noFill/>
              <a:ln>
                <a:noFill/>
              </a:ln>
            </p:spPr>
            <p:style>
              <a:lnRef idx="1">
                <a:schemeClr val="accent6"/>
              </a:lnRef>
              <a:fillRef idx="2">
                <a:schemeClr val="accent6"/>
              </a:fillRef>
              <a:effectRef idx="1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r"/>
                <a:r>
                  <a:rPr lang="en-US" altLang="ko-KR" dirty="0"/>
                  <a:t>Token</a:t>
                </a:r>
                <a:endParaRPr lang="ko-KR" altLang="en-US" dirty="0"/>
              </a:p>
            </p:txBody>
          </p:sp>
        </p:grpSp>
        <p:grpSp>
          <p:nvGrpSpPr>
            <p:cNvPr id="32" name="그룹 31">
              <a:extLst>
                <a:ext uri="{FF2B5EF4-FFF2-40B4-BE49-F238E27FC236}">
                  <a16:creationId xmlns:a16="http://schemas.microsoft.com/office/drawing/2014/main" id="{1AA26C26-FC73-4F14-8576-B0020FDCFACF}"/>
                </a:ext>
              </a:extLst>
            </p:cNvPr>
            <p:cNvGrpSpPr/>
            <p:nvPr/>
          </p:nvGrpSpPr>
          <p:grpSpPr>
            <a:xfrm>
              <a:off x="7121048" y="6108938"/>
              <a:ext cx="2133600" cy="677110"/>
              <a:chOff x="7121048" y="6108938"/>
              <a:chExt cx="2133600" cy="677110"/>
            </a:xfrm>
          </p:grpSpPr>
          <p:sp>
            <p:nvSpPr>
              <p:cNvPr id="30" name="화살표: 위쪽 29">
                <a:extLst>
                  <a:ext uri="{FF2B5EF4-FFF2-40B4-BE49-F238E27FC236}">
                    <a16:creationId xmlns:a16="http://schemas.microsoft.com/office/drawing/2014/main" id="{FA35A6D4-6388-4F4B-AB62-5871ECBFF40B}"/>
                  </a:ext>
                </a:extLst>
              </p:cNvPr>
              <p:cNvSpPr/>
              <p:nvPr/>
            </p:nvSpPr>
            <p:spPr>
              <a:xfrm>
                <a:off x="8078432" y="6108938"/>
                <a:ext cx="218832" cy="307778"/>
              </a:xfrm>
              <a:prstGeom prst="upArrow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92A7AE31-98D6-4A15-ADB2-096038AC9F04}"/>
                  </a:ext>
                </a:extLst>
              </p:cNvPr>
              <p:cNvSpPr txBox="1"/>
              <p:nvPr/>
            </p:nvSpPr>
            <p:spPr>
              <a:xfrm>
                <a:off x="7121048" y="6416716"/>
                <a:ext cx="21336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>
                    <a:solidFill>
                      <a:srgbClr val="FF0000"/>
                    </a:solidFill>
                  </a:rPr>
                  <a:t>Query #8</a:t>
                </a:r>
                <a:endParaRPr lang="ko-KR" altLang="en-US" dirty="0">
                  <a:solidFill>
                    <a:srgbClr val="FF0000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40E3814E-1D5A-4049-8E93-975CC39979FC}"/>
                </a:ext>
              </a:extLst>
            </p:cNvPr>
            <p:cNvGrpSpPr/>
            <p:nvPr/>
          </p:nvGrpSpPr>
          <p:grpSpPr>
            <a:xfrm>
              <a:off x="1065243" y="4872112"/>
              <a:ext cx="10057665" cy="898273"/>
              <a:chOff x="1065243" y="4872112"/>
              <a:chExt cx="10057665" cy="898273"/>
            </a:xfrm>
          </p:grpSpPr>
          <p:grpSp>
            <p:nvGrpSpPr>
              <p:cNvPr id="33" name="그룹 32">
                <a:extLst>
                  <a:ext uri="{FF2B5EF4-FFF2-40B4-BE49-F238E27FC236}">
                    <a16:creationId xmlns:a16="http://schemas.microsoft.com/office/drawing/2014/main" id="{B20A582B-CA3F-499C-98FB-4EA1DD9989EF}"/>
                  </a:ext>
                </a:extLst>
              </p:cNvPr>
              <p:cNvGrpSpPr/>
              <p:nvPr/>
            </p:nvGrpSpPr>
            <p:grpSpPr>
              <a:xfrm>
                <a:off x="1065243" y="4872112"/>
                <a:ext cx="10057665" cy="369332"/>
                <a:chOff x="1565958" y="5936954"/>
                <a:chExt cx="10057665" cy="369332"/>
              </a:xfrm>
            </p:grpSpPr>
            <p:grpSp>
              <p:nvGrpSpPr>
                <p:cNvPr id="34" name="그룹 33">
                  <a:extLst>
                    <a:ext uri="{FF2B5EF4-FFF2-40B4-BE49-F238E27FC236}">
                      <a16:creationId xmlns:a16="http://schemas.microsoft.com/office/drawing/2014/main" id="{14B6DF62-4191-47CA-B2AB-B42589D863BE}"/>
                    </a:ext>
                  </a:extLst>
                </p:cNvPr>
                <p:cNvGrpSpPr/>
                <p:nvPr/>
              </p:nvGrpSpPr>
              <p:grpSpPr>
                <a:xfrm>
                  <a:off x="2397176" y="5967732"/>
                  <a:ext cx="9226447" cy="307777"/>
                  <a:chOff x="748762" y="6102975"/>
                  <a:chExt cx="11383482" cy="307777"/>
                </a:xfrm>
              </p:grpSpPr>
              <p:sp>
                <p:nvSpPr>
                  <p:cNvPr id="36" name="TextBox 35">
                    <a:extLst>
                      <a:ext uri="{FF2B5EF4-FFF2-40B4-BE49-F238E27FC236}">
                        <a16:creationId xmlns:a16="http://schemas.microsoft.com/office/drawing/2014/main" id="{9E1A74A0-8AA7-4BBB-AD89-D597FDA1BDD3}"/>
                      </a:ext>
                    </a:extLst>
                  </p:cNvPr>
                  <p:cNvSpPr txBox="1"/>
                  <p:nvPr/>
                </p:nvSpPr>
                <p:spPr>
                  <a:xfrm>
                    <a:off x="748762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The</a:t>
                    </a:r>
                    <a:endParaRPr lang="ko-KR" altLang="en-US" sz="1400" dirty="0"/>
                  </a:p>
                </p:txBody>
              </p:sp>
              <p:sp>
                <p:nvSpPr>
                  <p:cNvPr id="37" name="TextBox 36">
                    <a:extLst>
                      <a:ext uri="{FF2B5EF4-FFF2-40B4-BE49-F238E27FC236}">
                        <a16:creationId xmlns:a16="http://schemas.microsoft.com/office/drawing/2014/main" id="{B992AFCF-586F-4C7E-BFFB-4B36C1FA732B}"/>
                      </a:ext>
                    </a:extLst>
                  </p:cNvPr>
                  <p:cNvSpPr txBox="1"/>
                  <p:nvPr/>
                </p:nvSpPr>
                <p:spPr>
                  <a:xfrm>
                    <a:off x="1784081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animal</a:t>
                    </a:r>
                    <a:endParaRPr lang="ko-KR" altLang="en-US" sz="1400" dirty="0"/>
                  </a:p>
                </p:txBody>
              </p:sp>
              <p:sp>
                <p:nvSpPr>
                  <p:cNvPr id="38" name="TextBox 37">
                    <a:extLst>
                      <a:ext uri="{FF2B5EF4-FFF2-40B4-BE49-F238E27FC236}">
                        <a16:creationId xmlns:a16="http://schemas.microsoft.com/office/drawing/2014/main" id="{FB577B8F-C944-4B46-9559-DD9228752BE2}"/>
                      </a:ext>
                    </a:extLst>
                  </p:cNvPr>
                  <p:cNvSpPr txBox="1"/>
                  <p:nvPr/>
                </p:nvSpPr>
                <p:spPr>
                  <a:xfrm>
                    <a:off x="11096925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tired</a:t>
                    </a:r>
                    <a:endParaRPr lang="ko-KR" altLang="en-US" sz="1400" dirty="0"/>
                  </a:p>
                </p:txBody>
              </p:sp>
              <p:sp>
                <p:nvSpPr>
                  <p:cNvPr id="39" name="TextBox 38">
                    <a:extLst>
                      <a:ext uri="{FF2B5EF4-FFF2-40B4-BE49-F238E27FC236}">
                        <a16:creationId xmlns:a16="http://schemas.microsoft.com/office/drawing/2014/main" id="{8D9F8E9A-1C3B-4437-8946-148192522ED8}"/>
                      </a:ext>
                    </a:extLst>
                  </p:cNvPr>
                  <p:cNvSpPr txBox="1"/>
                  <p:nvPr/>
                </p:nvSpPr>
                <p:spPr>
                  <a:xfrm>
                    <a:off x="2819400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didn’t</a:t>
                    </a:r>
                    <a:endParaRPr lang="ko-KR" altLang="en-US" sz="1400" dirty="0"/>
                  </a:p>
                </p:txBody>
              </p:sp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B62CDA90-935A-42F1-99DB-CA3A7A0D2091}"/>
                      </a:ext>
                    </a:extLst>
                  </p:cNvPr>
                  <p:cNvSpPr txBox="1"/>
                  <p:nvPr/>
                </p:nvSpPr>
                <p:spPr>
                  <a:xfrm>
                    <a:off x="3854719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cross</a:t>
                    </a:r>
                    <a:endParaRPr lang="ko-KR" altLang="en-US" sz="1400" dirty="0"/>
                  </a:p>
                </p:txBody>
              </p:sp>
              <p:sp>
                <p:nvSpPr>
                  <p:cNvPr id="41" name="TextBox 40">
                    <a:extLst>
                      <a:ext uri="{FF2B5EF4-FFF2-40B4-BE49-F238E27FC236}">
                        <a16:creationId xmlns:a16="http://schemas.microsoft.com/office/drawing/2014/main" id="{9B324AAB-7A1F-4422-9B23-35FBDB9071BB}"/>
                      </a:ext>
                    </a:extLst>
                  </p:cNvPr>
                  <p:cNvSpPr txBox="1"/>
                  <p:nvPr/>
                </p:nvSpPr>
                <p:spPr>
                  <a:xfrm>
                    <a:off x="4890038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the</a:t>
                    </a:r>
                    <a:endParaRPr lang="ko-KR" altLang="en-US" sz="1400" dirty="0"/>
                  </a:p>
                </p:txBody>
              </p:sp>
              <p:sp>
                <p:nvSpPr>
                  <p:cNvPr id="42" name="TextBox 41">
                    <a:extLst>
                      <a:ext uri="{FF2B5EF4-FFF2-40B4-BE49-F238E27FC236}">
                        <a16:creationId xmlns:a16="http://schemas.microsoft.com/office/drawing/2014/main" id="{66066002-746C-448A-9540-BABC578C6F56}"/>
                      </a:ext>
                    </a:extLst>
                  </p:cNvPr>
                  <p:cNvSpPr txBox="1"/>
                  <p:nvPr/>
                </p:nvSpPr>
                <p:spPr>
                  <a:xfrm>
                    <a:off x="5925357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street</a:t>
                    </a:r>
                    <a:endParaRPr lang="ko-KR" altLang="en-US" sz="1400" dirty="0"/>
                  </a:p>
                </p:txBody>
              </p:sp>
              <p:sp>
                <p:nvSpPr>
                  <p:cNvPr id="43" name="TextBox 42">
                    <a:extLst>
                      <a:ext uri="{FF2B5EF4-FFF2-40B4-BE49-F238E27FC236}">
                        <a16:creationId xmlns:a16="http://schemas.microsoft.com/office/drawing/2014/main" id="{95C8990E-05CE-432E-AA36-321BD1AFCF56}"/>
                      </a:ext>
                    </a:extLst>
                  </p:cNvPr>
                  <p:cNvSpPr txBox="1"/>
                  <p:nvPr/>
                </p:nvSpPr>
                <p:spPr>
                  <a:xfrm>
                    <a:off x="6955649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because</a:t>
                    </a:r>
                    <a:endParaRPr lang="ko-KR" altLang="en-US" sz="1400" dirty="0"/>
                  </a:p>
                </p:txBody>
              </p:sp>
              <p:sp>
                <p:nvSpPr>
                  <p:cNvPr id="44" name="TextBox 43">
                    <a:extLst>
                      <a:ext uri="{FF2B5EF4-FFF2-40B4-BE49-F238E27FC236}">
                        <a16:creationId xmlns:a16="http://schemas.microsoft.com/office/drawing/2014/main" id="{BA2C90F4-9ED8-47EC-89DD-B4233E3E9274}"/>
                      </a:ext>
                    </a:extLst>
                  </p:cNvPr>
                  <p:cNvSpPr txBox="1"/>
                  <p:nvPr/>
                </p:nvSpPr>
                <p:spPr>
                  <a:xfrm>
                    <a:off x="7990968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it</a:t>
                    </a:r>
                    <a:endParaRPr lang="ko-KR" altLang="en-US" sz="1400" dirty="0"/>
                  </a:p>
                </p:txBody>
              </p:sp>
              <p:sp>
                <p:nvSpPr>
                  <p:cNvPr id="45" name="TextBox 44">
                    <a:extLst>
                      <a:ext uri="{FF2B5EF4-FFF2-40B4-BE49-F238E27FC236}">
                        <a16:creationId xmlns:a16="http://schemas.microsoft.com/office/drawing/2014/main" id="{AF868152-FA89-4093-8AEF-3D639F0ADA8B}"/>
                      </a:ext>
                    </a:extLst>
                  </p:cNvPr>
                  <p:cNvSpPr txBox="1"/>
                  <p:nvPr/>
                </p:nvSpPr>
                <p:spPr>
                  <a:xfrm>
                    <a:off x="9026287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was</a:t>
                    </a:r>
                    <a:endParaRPr lang="ko-KR" altLang="en-US" sz="1400" dirty="0"/>
                  </a:p>
                </p:txBody>
              </p:sp>
              <p:sp>
                <p:nvSpPr>
                  <p:cNvPr id="46" name="TextBox 45">
                    <a:extLst>
                      <a:ext uri="{FF2B5EF4-FFF2-40B4-BE49-F238E27FC236}">
                        <a16:creationId xmlns:a16="http://schemas.microsoft.com/office/drawing/2014/main" id="{B2DA770D-67EE-4F2D-ADE3-12312D87AAA5}"/>
                      </a:ext>
                    </a:extLst>
                  </p:cNvPr>
                  <p:cNvSpPr txBox="1"/>
                  <p:nvPr/>
                </p:nvSpPr>
                <p:spPr>
                  <a:xfrm>
                    <a:off x="10061606" y="6102975"/>
                    <a:ext cx="1035319" cy="307777"/>
                  </a:xfrm>
                  <a:prstGeom prst="rect">
                    <a:avLst/>
                  </a:prstGeom>
                </p:spPr>
                <p:style>
                  <a:lnRef idx="2">
                    <a:schemeClr val="accent6"/>
                  </a:lnRef>
                  <a:fillRef idx="1">
                    <a:schemeClr val="lt1"/>
                  </a:fillRef>
                  <a:effectRef idx="0">
                    <a:schemeClr val="accent6"/>
                  </a:effectRef>
                  <a:fontRef idx="minor">
                    <a:schemeClr val="dk1"/>
                  </a:fontRef>
                </p:style>
                <p:txBody>
                  <a:bodyPr wrap="square" rtlCol="0" anchor="ctr">
                    <a:spAutoFit/>
                  </a:bodyPr>
                  <a:lstStyle/>
                  <a:p>
                    <a:pPr algn="ctr"/>
                    <a:r>
                      <a:rPr lang="en-US" altLang="ko-KR" sz="1400" dirty="0"/>
                      <a:t>to</a:t>
                    </a:r>
                    <a:endParaRPr lang="ko-KR" altLang="en-US" sz="1400" dirty="0"/>
                  </a:p>
                </p:txBody>
              </p:sp>
            </p:grpSp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6744850D-63A1-4473-B221-BDB405EC919C}"/>
                    </a:ext>
                  </a:extLst>
                </p:cNvPr>
                <p:cNvSpPr txBox="1"/>
                <p:nvPr/>
              </p:nvSpPr>
              <p:spPr>
                <a:xfrm>
                  <a:off x="1565958" y="5936954"/>
                  <a:ext cx="831218" cy="36933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6"/>
                </a:lnRef>
                <a:fillRef idx="1">
                  <a:schemeClr val="lt1"/>
                </a:fillRef>
                <a:effectRef idx="0">
                  <a:schemeClr val="accent6"/>
                </a:effectRef>
                <a:fontRef idx="minor">
                  <a:schemeClr val="dk1"/>
                </a:fontRef>
              </p:style>
              <p:txBody>
                <a:bodyPr wrap="square" rtlCol="0" anchor="ctr">
                  <a:spAutoFit/>
                </a:bodyPr>
                <a:lstStyle/>
                <a:p>
                  <a:pPr algn="r"/>
                  <a:r>
                    <a:rPr lang="en-US" altLang="ko-KR" dirty="0"/>
                    <a:t>Key</a:t>
                  </a:r>
                  <a:endParaRPr lang="ko-KR" altLang="en-US" dirty="0"/>
                </a:p>
              </p:txBody>
            </p:sp>
          </p:grpSp>
          <p:cxnSp>
            <p:nvCxnSpPr>
              <p:cNvPr id="48" name="직선 연결선 47">
                <a:extLst>
                  <a:ext uri="{FF2B5EF4-FFF2-40B4-BE49-F238E27FC236}">
                    <a16:creationId xmlns:a16="http://schemas.microsoft.com/office/drawing/2014/main" id="{8C169B53-26B9-443B-AA8E-4458D5D2ABB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 flipV="1">
                <a:off x="1896461" y="5210667"/>
                <a:ext cx="5869894" cy="559718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51" name="직선 연결선 50">
                <a:extLst>
                  <a:ext uri="{FF2B5EF4-FFF2-40B4-BE49-F238E27FC236}">
                    <a16:creationId xmlns:a16="http://schemas.microsoft.com/office/drawing/2014/main" id="{C0C5BB14-38E7-44ED-BDBE-16669FF05827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5493" y="5210668"/>
                <a:ext cx="2517415" cy="559716"/>
              </a:xfrm>
              <a:prstGeom prst="line">
                <a:avLst/>
              </a:prstGeom>
              <a:ln w="28575" cap="flat" cmpd="sng" algn="ctr">
                <a:solidFill>
                  <a:schemeClr val="accent6"/>
                </a:solidFill>
                <a:prstDash val="dash"/>
                <a:round/>
                <a:headEnd type="none" w="med" len="med"/>
                <a:tailEnd type="none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56" name="그룹 55">
            <a:extLst>
              <a:ext uri="{FF2B5EF4-FFF2-40B4-BE49-F238E27FC236}">
                <a16:creationId xmlns:a16="http://schemas.microsoft.com/office/drawing/2014/main" id="{25B190DD-4931-4CA7-8DE0-733552EC75A5}"/>
              </a:ext>
            </a:extLst>
          </p:cNvPr>
          <p:cNvGrpSpPr/>
          <p:nvPr/>
        </p:nvGrpSpPr>
        <p:grpSpPr>
          <a:xfrm>
            <a:off x="1065243" y="3562415"/>
            <a:ext cx="10057665" cy="369332"/>
            <a:chOff x="1565958" y="5936954"/>
            <a:chExt cx="10057665" cy="369332"/>
          </a:xfrm>
        </p:grpSpPr>
        <p:grpSp>
          <p:nvGrpSpPr>
            <p:cNvPr id="57" name="그룹 56">
              <a:extLst>
                <a:ext uri="{FF2B5EF4-FFF2-40B4-BE49-F238E27FC236}">
                  <a16:creationId xmlns:a16="http://schemas.microsoft.com/office/drawing/2014/main" id="{02934037-4D86-4914-A9D1-31E59EDC5657}"/>
                </a:ext>
              </a:extLst>
            </p:cNvPr>
            <p:cNvGrpSpPr/>
            <p:nvPr/>
          </p:nvGrpSpPr>
          <p:grpSpPr>
            <a:xfrm>
              <a:off x="2397176" y="5967732"/>
              <a:ext cx="9226447" cy="307777"/>
              <a:chOff x="748762" y="6102975"/>
              <a:chExt cx="11383482" cy="307777"/>
            </a:xfrm>
          </p:grpSpPr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E2336AE6-94CE-4CFA-B752-373D39BB19B2}"/>
                  </a:ext>
                </a:extLst>
              </p:cNvPr>
              <p:cNvSpPr txBox="1"/>
              <p:nvPr/>
            </p:nvSpPr>
            <p:spPr>
              <a:xfrm>
                <a:off x="748762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A1988BD-6ADE-44C8-B1D2-A881A3CD158E}"/>
                  </a:ext>
                </a:extLst>
              </p:cNvPr>
              <p:cNvSpPr txBox="1"/>
              <p:nvPr/>
            </p:nvSpPr>
            <p:spPr>
              <a:xfrm>
                <a:off x="1784081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animal</a:t>
                </a:r>
                <a:endParaRPr lang="ko-KR" altLang="en-US" sz="1400" dirty="0"/>
              </a:p>
            </p:txBody>
          </p:sp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019FCDA3-29D6-44F6-9BE1-804DC1F652C1}"/>
                  </a:ext>
                </a:extLst>
              </p:cNvPr>
              <p:cNvSpPr txBox="1"/>
              <p:nvPr/>
            </p:nvSpPr>
            <p:spPr>
              <a:xfrm>
                <a:off x="11096925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tired</a:t>
                </a:r>
                <a:endParaRPr lang="ko-KR" altLang="en-US" sz="1400" dirty="0"/>
              </a:p>
            </p:txBody>
          </p:sp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8DA70787-93B1-470C-9D96-1C78A69F3A13}"/>
                  </a:ext>
                </a:extLst>
              </p:cNvPr>
              <p:cNvSpPr txBox="1"/>
              <p:nvPr/>
            </p:nvSpPr>
            <p:spPr>
              <a:xfrm>
                <a:off x="2819400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didn’t</a:t>
                </a:r>
                <a:endParaRPr lang="ko-KR" altLang="en-US" sz="1400" dirty="0"/>
              </a:p>
            </p:txBody>
          </p:sp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8FC76CB4-A1FF-4164-A181-7EDBEDDB2865}"/>
                  </a:ext>
                </a:extLst>
              </p:cNvPr>
              <p:cNvSpPr txBox="1"/>
              <p:nvPr/>
            </p:nvSpPr>
            <p:spPr>
              <a:xfrm>
                <a:off x="3854719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cross</a:t>
                </a:r>
                <a:endParaRPr lang="ko-KR" altLang="en-US" sz="1400" dirty="0"/>
              </a:p>
            </p:txBody>
          </p:sp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A540C9ED-C356-4581-8634-74B9BE0002D7}"/>
                  </a:ext>
                </a:extLst>
              </p:cNvPr>
              <p:cNvSpPr txBox="1"/>
              <p:nvPr/>
            </p:nvSpPr>
            <p:spPr>
              <a:xfrm>
                <a:off x="4890038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CA971DE1-ED14-4440-A388-7A19506BE274}"/>
                  </a:ext>
                </a:extLst>
              </p:cNvPr>
              <p:cNvSpPr txBox="1"/>
              <p:nvPr/>
            </p:nvSpPr>
            <p:spPr>
              <a:xfrm>
                <a:off x="5925357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street</a:t>
                </a:r>
                <a:endParaRPr lang="ko-KR" altLang="en-US" sz="1400" dirty="0"/>
              </a:p>
            </p:txBody>
          </p:sp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5DEDF31F-AF18-48AB-9D8F-231EA359C5E0}"/>
                  </a:ext>
                </a:extLst>
              </p:cNvPr>
              <p:cNvSpPr txBox="1"/>
              <p:nvPr/>
            </p:nvSpPr>
            <p:spPr>
              <a:xfrm>
                <a:off x="6955649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because</a:t>
                </a:r>
                <a:endParaRPr lang="ko-KR" altLang="en-US" sz="1400" dirty="0"/>
              </a:p>
            </p:txBody>
          </p:sp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F9C8204C-98A3-4A90-9009-A6A6082B5EEA}"/>
                  </a:ext>
                </a:extLst>
              </p:cNvPr>
              <p:cNvSpPr txBox="1"/>
              <p:nvPr/>
            </p:nvSpPr>
            <p:spPr>
              <a:xfrm>
                <a:off x="7990968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it</a:t>
                </a:r>
                <a:endParaRPr lang="ko-KR" altLang="en-US" sz="1400" dirty="0"/>
              </a:p>
            </p:txBody>
          </p:sp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0FCC30A5-B33A-49CF-80DD-EDFD2E5DFD55}"/>
                  </a:ext>
                </a:extLst>
              </p:cNvPr>
              <p:cNvSpPr txBox="1"/>
              <p:nvPr/>
            </p:nvSpPr>
            <p:spPr>
              <a:xfrm>
                <a:off x="9026287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was</a:t>
                </a:r>
                <a:endParaRPr lang="ko-KR" altLang="en-US" sz="1400" dirty="0"/>
              </a:p>
            </p:txBody>
          </p:sp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85FB97E0-BA6D-4DFB-BE23-1E11617F4F1B}"/>
                  </a:ext>
                </a:extLst>
              </p:cNvPr>
              <p:cNvSpPr txBox="1"/>
              <p:nvPr/>
            </p:nvSpPr>
            <p:spPr>
              <a:xfrm>
                <a:off x="10061606" y="6102975"/>
                <a:ext cx="1035319" cy="307777"/>
              </a:xfrm>
              <a:prstGeom prst="rect">
                <a:avLst/>
              </a:prstGeom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to</a:t>
                </a:r>
                <a:endParaRPr lang="ko-KR" altLang="en-US" sz="1400" dirty="0"/>
              </a:p>
            </p:txBody>
          </p:sp>
        </p:grp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3C1C388B-D3DB-4CE0-8947-0EBD34DEA547}"/>
                </a:ext>
              </a:extLst>
            </p:cNvPr>
            <p:cNvSpPr txBox="1"/>
            <p:nvPr/>
          </p:nvSpPr>
          <p:spPr>
            <a:xfrm>
              <a:off x="1565958" y="5936954"/>
              <a:ext cx="831218" cy="369332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dirty="0"/>
                <a:t>Value</a:t>
              </a:r>
              <a:endParaRPr lang="ko-KR" altLang="en-US" dirty="0"/>
            </a:p>
          </p:txBody>
        </p:sp>
      </p:grpSp>
      <p:grpSp>
        <p:nvGrpSpPr>
          <p:cNvPr id="72" name="그룹 71">
            <a:extLst>
              <a:ext uri="{FF2B5EF4-FFF2-40B4-BE49-F238E27FC236}">
                <a16:creationId xmlns:a16="http://schemas.microsoft.com/office/drawing/2014/main" id="{5A2DAE47-1835-4B64-A68C-46ECA163E3A6}"/>
              </a:ext>
            </a:extLst>
          </p:cNvPr>
          <p:cNvGrpSpPr/>
          <p:nvPr/>
        </p:nvGrpSpPr>
        <p:grpSpPr>
          <a:xfrm>
            <a:off x="647700" y="4131803"/>
            <a:ext cx="10475208" cy="584775"/>
            <a:chOff x="1148415" y="5829233"/>
            <a:chExt cx="10475208" cy="584775"/>
          </a:xfrm>
          <a:solidFill>
            <a:srgbClr val="CB89F7"/>
          </a:solidFill>
        </p:grpSpPr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3FB28703-7F6A-46DA-912D-2D66057CF84C}"/>
                </a:ext>
              </a:extLst>
            </p:cNvPr>
            <p:cNvGrpSpPr/>
            <p:nvPr/>
          </p:nvGrpSpPr>
          <p:grpSpPr>
            <a:xfrm>
              <a:off x="2397176" y="5967732"/>
              <a:ext cx="9226447" cy="307777"/>
              <a:chOff x="748762" y="6102975"/>
              <a:chExt cx="11383482" cy="307777"/>
            </a:xfrm>
            <a:grpFill/>
          </p:grpSpPr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823577B-C0F3-4FD4-B269-804243864BD0}"/>
                  </a:ext>
                </a:extLst>
              </p:cNvPr>
              <p:cNvSpPr txBox="1"/>
              <p:nvPr/>
            </p:nvSpPr>
            <p:spPr>
              <a:xfrm>
                <a:off x="748762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A9BA1C9E-F3C8-44E7-82CA-84873B3C3325}"/>
                  </a:ext>
                </a:extLst>
              </p:cNvPr>
              <p:cNvSpPr txBox="1"/>
              <p:nvPr/>
            </p:nvSpPr>
            <p:spPr>
              <a:xfrm>
                <a:off x="1784081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animal</a:t>
                </a:r>
                <a:endParaRPr lang="ko-KR" altLang="en-US" sz="1400" dirty="0"/>
              </a:p>
            </p:txBody>
          </p:sp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39064792-7358-4926-B75F-3DE1790ADC4B}"/>
                  </a:ext>
                </a:extLst>
              </p:cNvPr>
              <p:cNvSpPr txBox="1"/>
              <p:nvPr/>
            </p:nvSpPr>
            <p:spPr>
              <a:xfrm>
                <a:off x="11096925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tired</a:t>
                </a:r>
                <a:endParaRPr lang="ko-KR" altLang="en-US" sz="1400" dirty="0"/>
              </a:p>
            </p:txBody>
          </p:sp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76E810D4-5023-4B57-B718-79B20938D6E7}"/>
                  </a:ext>
                </a:extLst>
              </p:cNvPr>
              <p:cNvSpPr txBox="1"/>
              <p:nvPr/>
            </p:nvSpPr>
            <p:spPr>
              <a:xfrm>
                <a:off x="2819400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didn’t</a:t>
                </a:r>
                <a:endParaRPr lang="ko-KR" altLang="en-US" sz="1400" dirty="0"/>
              </a:p>
            </p:txBody>
          </p:sp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A28652F3-5D8E-4EB7-8234-E42D16602DA5}"/>
                  </a:ext>
                </a:extLst>
              </p:cNvPr>
              <p:cNvSpPr txBox="1"/>
              <p:nvPr/>
            </p:nvSpPr>
            <p:spPr>
              <a:xfrm>
                <a:off x="3854719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cross</a:t>
                </a:r>
                <a:endParaRPr lang="ko-KR" altLang="en-US" sz="1400" dirty="0"/>
              </a:p>
            </p:txBody>
          </p: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B6C8A5E-349A-4816-B11E-55A4D9480653}"/>
                  </a:ext>
                </a:extLst>
              </p:cNvPr>
              <p:cNvSpPr txBox="1"/>
              <p:nvPr/>
            </p:nvSpPr>
            <p:spPr>
              <a:xfrm>
                <a:off x="4890038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the</a:t>
                </a:r>
                <a:endParaRPr lang="ko-KR" altLang="en-US" sz="1400" dirty="0"/>
              </a:p>
            </p:txBody>
          </p:sp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79E1A0A9-5BD6-4162-9C19-9C8909A92656}"/>
                  </a:ext>
                </a:extLst>
              </p:cNvPr>
              <p:cNvSpPr txBox="1"/>
              <p:nvPr/>
            </p:nvSpPr>
            <p:spPr>
              <a:xfrm>
                <a:off x="5925357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street</a:t>
                </a:r>
                <a:endParaRPr lang="ko-KR" altLang="en-US" sz="1400" dirty="0"/>
              </a:p>
            </p:txBody>
          </p:sp>
          <p:sp>
            <p:nvSpPr>
              <p:cNvPr id="82" name="TextBox 81">
                <a:extLst>
                  <a:ext uri="{FF2B5EF4-FFF2-40B4-BE49-F238E27FC236}">
                    <a16:creationId xmlns:a16="http://schemas.microsoft.com/office/drawing/2014/main" id="{C5B99602-2BC2-40D7-A056-28705DB876D0}"/>
                  </a:ext>
                </a:extLst>
              </p:cNvPr>
              <p:cNvSpPr txBox="1"/>
              <p:nvPr/>
            </p:nvSpPr>
            <p:spPr>
              <a:xfrm>
                <a:off x="6955649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because</a:t>
                </a:r>
                <a:endParaRPr lang="ko-KR" altLang="en-US" sz="1400" dirty="0"/>
              </a:p>
            </p:txBody>
          </p:sp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D968ECB8-C48D-4402-B2FD-AF23C410B18B}"/>
                  </a:ext>
                </a:extLst>
              </p:cNvPr>
              <p:cNvSpPr txBox="1"/>
              <p:nvPr/>
            </p:nvSpPr>
            <p:spPr>
              <a:xfrm>
                <a:off x="7990968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it</a:t>
                </a:r>
                <a:endParaRPr lang="ko-KR" altLang="en-US" sz="1400" dirty="0"/>
              </a:p>
            </p:txBody>
          </p: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54FAE895-8146-4339-BE57-CD093616FF0B}"/>
                  </a:ext>
                </a:extLst>
              </p:cNvPr>
              <p:cNvSpPr txBox="1"/>
              <p:nvPr/>
            </p:nvSpPr>
            <p:spPr>
              <a:xfrm>
                <a:off x="9026287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was</a:t>
                </a:r>
                <a:endParaRPr lang="ko-KR" altLang="en-US" sz="1400" dirty="0"/>
              </a:p>
            </p:txBody>
          </p:sp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6954ED74-D4AE-4822-9C89-D571C67761A3}"/>
                  </a:ext>
                </a:extLst>
              </p:cNvPr>
              <p:cNvSpPr txBox="1"/>
              <p:nvPr/>
            </p:nvSpPr>
            <p:spPr>
              <a:xfrm>
                <a:off x="10061606" y="6102975"/>
                <a:ext cx="1035319" cy="307777"/>
              </a:xfrm>
              <a:prstGeom prst="rect">
                <a:avLst/>
              </a:prstGeom>
              <a:grpFill/>
              <a:ln>
                <a:solidFill>
                  <a:srgbClr val="7030A0"/>
                </a:solidFill>
              </a:ln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sz="1400" dirty="0"/>
                  <a:t>to</a:t>
                </a:r>
                <a:endParaRPr lang="ko-KR" altLang="en-US" sz="1400" dirty="0"/>
              </a:p>
            </p:txBody>
          </p:sp>
        </p:grpSp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A82680EA-5E29-416F-8691-406607E0527A}"/>
                </a:ext>
              </a:extLst>
            </p:cNvPr>
            <p:cNvSpPr txBox="1"/>
            <p:nvPr/>
          </p:nvSpPr>
          <p:spPr>
            <a:xfrm>
              <a:off x="1148415" y="5829233"/>
              <a:ext cx="1248761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wrap="square" rtlCol="0" anchor="ctr">
              <a:spAutoFit/>
            </a:bodyPr>
            <a:lstStyle/>
            <a:p>
              <a:pPr algn="r"/>
              <a:r>
                <a:rPr lang="en-US" altLang="ko-KR" sz="1600" dirty="0"/>
                <a:t>Attention Score</a:t>
              </a:r>
              <a:endParaRPr lang="ko-KR" altLang="en-US" sz="1600" dirty="0"/>
            </a:p>
          </p:txBody>
        </p:sp>
      </p:grpSp>
      <p:sp>
        <p:nvSpPr>
          <p:cNvPr id="86" name="화살표: 위쪽 85">
            <a:extLst>
              <a:ext uri="{FF2B5EF4-FFF2-40B4-BE49-F238E27FC236}">
                <a16:creationId xmlns:a16="http://schemas.microsoft.com/office/drawing/2014/main" id="{2B9196D6-68BF-4169-BA77-AA00FCBC4DEE}"/>
              </a:ext>
            </a:extLst>
          </p:cNvPr>
          <p:cNvSpPr/>
          <p:nvPr/>
        </p:nvSpPr>
        <p:spPr>
          <a:xfrm>
            <a:off x="2222767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7" name="화살표: 위쪽 86">
            <a:extLst>
              <a:ext uri="{FF2B5EF4-FFF2-40B4-BE49-F238E27FC236}">
                <a16:creationId xmlns:a16="http://schemas.microsoft.com/office/drawing/2014/main" id="{3244FD64-CC43-4B84-953D-DD828A0472EB}"/>
              </a:ext>
            </a:extLst>
          </p:cNvPr>
          <p:cNvSpPr/>
          <p:nvPr/>
        </p:nvSpPr>
        <p:spPr>
          <a:xfrm>
            <a:off x="3072618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8" name="화살표: 위쪽 87">
            <a:extLst>
              <a:ext uri="{FF2B5EF4-FFF2-40B4-BE49-F238E27FC236}">
                <a16:creationId xmlns:a16="http://schemas.microsoft.com/office/drawing/2014/main" id="{3EB41F1A-8903-4255-B116-70A80D8E3D3F}"/>
              </a:ext>
            </a:extLst>
          </p:cNvPr>
          <p:cNvSpPr/>
          <p:nvPr/>
        </p:nvSpPr>
        <p:spPr>
          <a:xfrm>
            <a:off x="3911756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9" name="화살표: 위쪽 88">
            <a:extLst>
              <a:ext uri="{FF2B5EF4-FFF2-40B4-BE49-F238E27FC236}">
                <a16:creationId xmlns:a16="http://schemas.microsoft.com/office/drawing/2014/main" id="{92DC9B94-9AB1-4899-A575-CD1E53A87DFC}"/>
              </a:ext>
            </a:extLst>
          </p:cNvPr>
          <p:cNvSpPr/>
          <p:nvPr/>
        </p:nvSpPr>
        <p:spPr>
          <a:xfrm>
            <a:off x="4748858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0" name="화살표: 위쪽 89">
            <a:extLst>
              <a:ext uri="{FF2B5EF4-FFF2-40B4-BE49-F238E27FC236}">
                <a16:creationId xmlns:a16="http://schemas.microsoft.com/office/drawing/2014/main" id="{D713D9F1-ADEB-4928-9223-EEBFB3726FE0}"/>
              </a:ext>
            </a:extLst>
          </p:cNvPr>
          <p:cNvSpPr/>
          <p:nvPr/>
        </p:nvSpPr>
        <p:spPr>
          <a:xfrm>
            <a:off x="5585960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1" name="화살표: 위쪽 90">
            <a:extLst>
              <a:ext uri="{FF2B5EF4-FFF2-40B4-BE49-F238E27FC236}">
                <a16:creationId xmlns:a16="http://schemas.microsoft.com/office/drawing/2014/main" id="{F298C9A9-A940-4AB4-BEBA-DC7E32740A88}"/>
              </a:ext>
            </a:extLst>
          </p:cNvPr>
          <p:cNvSpPr/>
          <p:nvPr/>
        </p:nvSpPr>
        <p:spPr>
          <a:xfrm>
            <a:off x="6429172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2" name="화살표: 위쪽 91">
            <a:extLst>
              <a:ext uri="{FF2B5EF4-FFF2-40B4-BE49-F238E27FC236}">
                <a16:creationId xmlns:a16="http://schemas.microsoft.com/office/drawing/2014/main" id="{438EEE60-56E1-4C20-A184-194B593DFA93}"/>
              </a:ext>
            </a:extLst>
          </p:cNvPr>
          <p:cNvSpPr/>
          <p:nvPr/>
        </p:nvSpPr>
        <p:spPr>
          <a:xfrm>
            <a:off x="7272384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3" name="화살표: 위쪽 92">
            <a:extLst>
              <a:ext uri="{FF2B5EF4-FFF2-40B4-BE49-F238E27FC236}">
                <a16:creationId xmlns:a16="http://schemas.microsoft.com/office/drawing/2014/main" id="{EDCCDB70-0F5B-4A80-B48B-4ED3C36B952D}"/>
              </a:ext>
            </a:extLst>
          </p:cNvPr>
          <p:cNvSpPr/>
          <p:nvPr/>
        </p:nvSpPr>
        <p:spPr>
          <a:xfrm>
            <a:off x="8110020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4" name="화살표: 위쪽 93">
            <a:extLst>
              <a:ext uri="{FF2B5EF4-FFF2-40B4-BE49-F238E27FC236}">
                <a16:creationId xmlns:a16="http://schemas.microsoft.com/office/drawing/2014/main" id="{E4C0261D-440B-4E0D-9FFF-26C2C66EF30B}"/>
              </a:ext>
            </a:extLst>
          </p:cNvPr>
          <p:cNvSpPr/>
          <p:nvPr/>
        </p:nvSpPr>
        <p:spPr>
          <a:xfrm>
            <a:off x="8947656" y="4627051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5" name="화살표: 위쪽 94">
            <a:extLst>
              <a:ext uri="{FF2B5EF4-FFF2-40B4-BE49-F238E27FC236}">
                <a16:creationId xmlns:a16="http://schemas.microsoft.com/office/drawing/2014/main" id="{6CD1B211-6BB3-4592-88B2-8F99F69D7089}"/>
              </a:ext>
            </a:extLst>
          </p:cNvPr>
          <p:cNvSpPr/>
          <p:nvPr/>
        </p:nvSpPr>
        <p:spPr>
          <a:xfrm>
            <a:off x="9781650" y="4624085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6" name="화살표: 위쪽 95">
            <a:extLst>
              <a:ext uri="{FF2B5EF4-FFF2-40B4-BE49-F238E27FC236}">
                <a16:creationId xmlns:a16="http://schemas.microsoft.com/office/drawing/2014/main" id="{22C72568-7490-4F9D-92A9-23C58F6258D1}"/>
              </a:ext>
            </a:extLst>
          </p:cNvPr>
          <p:cNvSpPr/>
          <p:nvPr/>
        </p:nvSpPr>
        <p:spPr>
          <a:xfrm>
            <a:off x="10615644" y="4622244"/>
            <a:ext cx="165100" cy="230886"/>
          </a:xfrm>
          <a:prstGeom prst="upArrow">
            <a:avLst/>
          </a:prstGeom>
          <a:solidFill>
            <a:srgbClr val="CB89F7"/>
          </a:solidFill>
          <a:ln>
            <a:solidFill>
              <a:srgbClr val="CB89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7" name="화살표: 위쪽 96">
            <a:extLst>
              <a:ext uri="{FF2B5EF4-FFF2-40B4-BE49-F238E27FC236}">
                <a16:creationId xmlns:a16="http://schemas.microsoft.com/office/drawing/2014/main" id="{B7E651C7-61E9-43B3-A695-94EE42C7D48E}"/>
              </a:ext>
            </a:extLst>
          </p:cNvPr>
          <p:cNvSpPr/>
          <p:nvPr/>
        </p:nvSpPr>
        <p:spPr>
          <a:xfrm>
            <a:off x="3018886" y="3240068"/>
            <a:ext cx="218832" cy="307778"/>
          </a:xfrm>
          <a:prstGeom prst="upArrow">
            <a:avLst/>
          </a:prstGeom>
          <a:solidFill>
            <a:srgbClr val="4196F7"/>
          </a:solidFill>
          <a:ln>
            <a:solidFill>
              <a:srgbClr val="4196F7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5BB8515D-9B33-4C21-B16C-2E8C38B077F2}"/>
              </a:ext>
            </a:extLst>
          </p:cNvPr>
          <p:cNvSpPr txBox="1"/>
          <p:nvPr/>
        </p:nvSpPr>
        <p:spPr>
          <a:xfrm>
            <a:off x="2061502" y="2848063"/>
            <a:ext cx="2133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>
                <a:solidFill>
                  <a:srgbClr val="4196F7"/>
                </a:solidFill>
              </a:rPr>
              <a:t>Attention!</a:t>
            </a:r>
            <a:endParaRPr lang="ko-KR" altLang="en-US" dirty="0">
              <a:solidFill>
                <a:srgbClr val="4196F7"/>
              </a:solidFill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AD7C37BC-2694-4631-8B97-0758676C328C}"/>
              </a:ext>
            </a:extLst>
          </p:cNvPr>
          <p:cNvSpPr txBox="1"/>
          <p:nvPr/>
        </p:nvSpPr>
        <p:spPr>
          <a:xfrm>
            <a:off x="515153" y="1231900"/>
            <a:ext cx="843250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Query</a:t>
            </a:r>
            <a:r>
              <a:rPr lang="en-US" altLang="ko-KR" dirty="0"/>
              <a:t>: Currently processing token vector.</a:t>
            </a:r>
            <a:r>
              <a:rPr lang="ko-KR" altLang="en-US" dirty="0"/>
              <a:t>  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b="1" dirty="0"/>
              <a:t>Key</a:t>
            </a:r>
            <a:r>
              <a:rPr lang="en-US" altLang="ko-KR" dirty="0"/>
              <a:t>: A vector use to measure the similarity between the query and each token</a:t>
            </a:r>
          </a:p>
          <a:p>
            <a:endParaRPr lang="en-US" altLang="ko-KR" dirty="0"/>
          </a:p>
          <a:p>
            <a:r>
              <a:rPr lang="en-US" altLang="ko-KR" b="1" dirty="0"/>
              <a:t>Value</a:t>
            </a:r>
            <a:r>
              <a:rPr lang="en-US" altLang="ko-KR" dirty="0"/>
              <a:t>: Vector used to calculate the token’s weight based on Attention Score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16236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D8FAB58-0DC0-F261-3DBB-6EFC9941AB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96164"/>
                  </p:ext>
                </p:extLst>
              </p:nvPr>
            </p:nvGraphicFramePr>
            <p:xfrm>
              <a:off x="5778500" y="272302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2023543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2148423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5459222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8311176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0719573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3903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61831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728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1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ko-KR" altLang="en-US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−∞</m:t>
                                </m:r>
                              </m:oMath>
                            </m:oMathPara>
                          </a14:m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30789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47630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표 4">
                <a:extLst>
                  <a:ext uri="{FF2B5EF4-FFF2-40B4-BE49-F238E27FC236}">
                    <a16:creationId xmlns:a16="http://schemas.microsoft.com/office/drawing/2014/main" id="{ED8FAB58-0DC0-F261-3DBB-6EFC9941ABE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44196164"/>
                  </p:ext>
                </p:extLst>
              </p:nvPr>
            </p:nvGraphicFramePr>
            <p:xfrm>
              <a:off x="5778500" y="2723026"/>
              <a:ext cx="3600000" cy="36000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720000">
                      <a:extLst>
                        <a:ext uri="{9D8B030D-6E8A-4147-A177-3AD203B41FA5}">
                          <a16:colId xmlns:a16="http://schemas.microsoft.com/office/drawing/2014/main" val="2120235431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232148423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1454592229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831117600"/>
                        </a:ext>
                      </a:extLst>
                    </a:gridCol>
                    <a:gridCol w="720000">
                      <a:extLst>
                        <a:ext uri="{9D8B030D-6E8A-4147-A177-3AD203B41FA5}">
                          <a16:colId xmlns:a16="http://schemas.microsoft.com/office/drawing/2014/main" val="3707195730"/>
                        </a:ext>
                      </a:extLst>
                    </a:gridCol>
                  </a:tblGrid>
                  <a:tr h="720000"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r>
                            <a:rPr lang="en-US" altLang="ko-KR" sz="1600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2566839030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nice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00847" t="-99160" r="-202542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319" t="-99160" r="-100840" b="-30000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99160" r="-1695" b="-30000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975618311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to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298319" t="-200847" r="-100840" b="-20254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200847" r="-1695" b="-20254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390172815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meet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ko-KR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blipFill>
                          <a:blip r:embed="rId3"/>
                          <a:stretch>
                            <a:fillRect l="-401695" t="-298319" r="-1695" b="-10084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46307894"/>
                      </a:ext>
                    </a:extLst>
                  </a:tr>
                  <a:tr h="720000">
                    <a:tc>
                      <a:txBody>
                        <a:bodyPr/>
                        <a:lstStyle/>
                        <a:p>
                          <a:pPr algn="r" latinLnBrk="1"/>
                          <a:r>
                            <a:rPr lang="en-US" altLang="ko-KR" sz="1600" b="1" dirty="0">
                              <a:solidFill>
                                <a:schemeClr val="tx1"/>
                              </a:solidFill>
                            </a:rPr>
                            <a:t>you</a:t>
                          </a:r>
                          <a:endParaRPr lang="ko-KR" altLang="en-US" sz="16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noFill/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bg1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40000"/>
                            <a:lumOff val="6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20000"/>
                            <a:lumOff val="8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60000"/>
                            <a:lumOff val="40000"/>
                          </a:schemeClr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 latinLnBrk="1"/>
                          <a:endParaRPr lang="ko-KR" altLang="en-US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b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lnTlToBr w="12700" cmpd="sng">
                          <a:noFill/>
                          <a:prstDash val="solid"/>
                        </a:lnTlToBr>
                        <a:lnBlToTr w="12700" cmpd="sng">
                          <a:noFill/>
                          <a:prstDash val="solid"/>
                        </a:lnBlToTr>
                        <a:solidFill>
                          <a:schemeClr val="accent2">
                            <a:lumMod val="75000"/>
                          </a:schemeClr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3893476304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5295901" y="-1142"/>
            <a:ext cx="6876946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Vaswani, A.,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Shazeer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N., Parmar, N.,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Uszkoreit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J., Jones, L., Gomez, A. N., ... &amp; </a:t>
            </a:r>
            <a:r>
              <a:rPr lang="en-US" altLang="ko-KR" sz="1000" b="0" i="0" dirty="0" err="1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Polosukhin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 I. (2017). Attention is all you need.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Advances in neural information processing systems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, 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30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.</a:t>
            </a:r>
            <a:endParaRPr lang="ko-KR" altLang="en-US" sz="1000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DE6A5E5-DFAB-37E3-357A-714DECBA4A7B}"/>
              </a:ext>
            </a:extLst>
          </p:cNvPr>
          <p:cNvSpPr txBox="1"/>
          <p:nvPr/>
        </p:nvSpPr>
        <p:spPr>
          <a:xfrm>
            <a:off x="515154" y="1118394"/>
            <a:ext cx="64952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dirty="0"/>
              <a:t>Masked Attention </a:t>
            </a:r>
            <a:endParaRPr lang="ko-KR" altLang="en-US" sz="2000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B5FAE1C-BD10-452B-9CD6-F66559177491}"/>
              </a:ext>
            </a:extLst>
          </p:cNvPr>
          <p:cNvGrpSpPr/>
          <p:nvPr/>
        </p:nvGrpSpPr>
        <p:grpSpPr>
          <a:xfrm>
            <a:off x="515154" y="1518504"/>
            <a:ext cx="3580328" cy="5023378"/>
            <a:chOff x="515154" y="1518504"/>
            <a:chExt cx="3580328" cy="5023378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399ECAC9-005E-4B99-ABF9-1531CBF48217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/>
          </p:blipFill>
          <p:spPr>
            <a:xfrm>
              <a:off x="515154" y="1518504"/>
              <a:ext cx="3580328" cy="502337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09200D2E-2013-4C0C-B52D-99CB5314E6E1}"/>
                </a:ext>
              </a:extLst>
            </p:cNvPr>
            <p:cNvSpPr/>
            <p:nvPr/>
          </p:nvSpPr>
          <p:spPr>
            <a:xfrm>
              <a:off x="2516862" y="4386996"/>
              <a:ext cx="797837" cy="451704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E548-439F-41E7-B509-7403D67C65BD}"/>
                  </a:ext>
                </a:extLst>
              </p:cNvPr>
              <p:cNvSpPr txBox="1"/>
              <p:nvPr/>
            </p:nvSpPr>
            <p:spPr>
              <a:xfrm>
                <a:off x="4432300" y="1182046"/>
                <a:ext cx="7429500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dirty="0"/>
                  <a:t>For RNNs, it doesn’t matter because it receives the input sequentially.</a:t>
                </a:r>
              </a:p>
              <a:p>
                <a:endParaRPr lang="en-US" altLang="ko-KR" dirty="0"/>
              </a:p>
              <a:p>
                <a:r>
                  <a:rPr lang="en-US" altLang="ko-KR" dirty="0"/>
                  <a:t>But for Transformer, it receives the input all at once, which can lead to some sort of cheating by referencing words at future points in time.</a:t>
                </a:r>
              </a:p>
              <a:p>
                <a:r>
                  <a:rPr lang="en-US" altLang="ko-KR" dirty="0"/>
                  <a:t>So, mask the future point in time by making it </a:t>
                </a:r>
                <a14:m>
                  <m:oMath xmlns:m="http://schemas.openxmlformats.org/officeDocument/2006/math">
                    <m:r>
                      <a:rPr lang="ko-KR" altLang="en-US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−∞</m:t>
                    </m:r>
                  </m:oMath>
                </a14:m>
                <a:r>
                  <a:rPr lang="en-US" altLang="ko-KR" dirty="0"/>
                  <a:t> </a:t>
                </a: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F0ECE548-439F-41E7-B509-7403D67C65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32300" y="1182046"/>
                <a:ext cx="7429500" cy="1754326"/>
              </a:xfrm>
              <a:prstGeom prst="rect">
                <a:avLst/>
              </a:prstGeom>
              <a:blipFill>
                <a:blip r:embed="rId5"/>
                <a:stretch>
                  <a:fillRect l="-656" t="-2083" r="-984" b="-451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E515491C-DE4D-4B23-AF6C-B102D86D9BFB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Review </a:t>
            </a:r>
            <a:r>
              <a:rPr lang="en-US" altLang="ko-KR" sz="1600" i="1" dirty="0"/>
              <a:t>– Masked Attention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140664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Introduction</a:t>
            </a:r>
            <a:endParaRPr lang="ko-KR" altLang="en-US" sz="2400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AC3F0E81-D2A8-4104-951A-D59F9A9BDB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5566" y="855188"/>
            <a:ext cx="3976996" cy="5147622"/>
          </a:xfrm>
          <a:prstGeom prst="rect">
            <a:avLst/>
          </a:prstGeom>
          <a:ln w="12700">
            <a:solidFill>
              <a:schemeClr val="tx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6931AE7-B009-46E5-A56F-F4EBDBC53424}"/>
              </a:ext>
            </a:extLst>
          </p:cNvPr>
          <p:cNvSpPr txBox="1"/>
          <p:nvPr/>
        </p:nvSpPr>
        <p:spPr>
          <a:xfrm>
            <a:off x="5153521" y="2828835"/>
            <a:ext cx="6533346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2400" b="1" dirty="0"/>
              <a:t>AN IMAGE IS WORTH 16X16 WORDS: TRANSFORMERS FOR IMAGE RECOGNITION AT SCALE</a:t>
            </a:r>
          </a:p>
          <a:p>
            <a:pPr algn="ctr"/>
            <a:r>
              <a:rPr lang="en-US" altLang="ko-KR" dirty="0"/>
              <a:t>ICLR 2021</a:t>
            </a:r>
          </a:p>
          <a:p>
            <a:pPr algn="ctr"/>
            <a:r>
              <a:rPr lang="en-US" altLang="ko-KR" i="1" dirty="0"/>
              <a:t>Google Brain</a:t>
            </a:r>
          </a:p>
          <a:p>
            <a:pPr algn="ctr"/>
            <a:r>
              <a:rPr lang="en-US" altLang="ko-KR" dirty="0"/>
              <a:t>Citation: 35,335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690259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Background</a:t>
            </a:r>
            <a:endParaRPr lang="ko-KR" altLang="en-US" sz="2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C06CDD6-56FA-0AF4-11FF-BA896B234521}"/>
              </a:ext>
            </a:extLst>
          </p:cNvPr>
          <p:cNvSpPr txBox="1"/>
          <p:nvPr/>
        </p:nvSpPr>
        <p:spPr>
          <a:xfrm>
            <a:off x="4376693" y="184666"/>
            <a:ext cx="7796154" cy="246221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r"/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Michelucci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Umberto. "An introduction to autoencoders."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arXiv:2201.03898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(2022).</a:t>
            </a:r>
            <a:endParaRPr lang="ko-KR" altLang="en-US" sz="10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B1F4627-FA48-03AD-EFB1-728993FD2BFB}"/>
              </a:ext>
            </a:extLst>
          </p:cNvPr>
          <p:cNvSpPr txBox="1"/>
          <p:nvPr/>
        </p:nvSpPr>
        <p:spPr>
          <a:xfrm>
            <a:off x="515154" y="1113135"/>
            <a:ext cx="10851346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The Transformers has become the de-facto standard in NLP.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However, CNN remains dominant in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Inspired by the Transformer success in NLP, the authors apply a standard Transformer to image classification in Computer vision.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ko-KR" sz="2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sz="2400" dirty="0"/>
              <a:t>To do so, authors are split an image into patches and provide the sequence of linear embeddings of these patches as an input to a Transformer. </a:t>
            </a:r>
          </a:p>
          <a:p>
            <a:r>
              <a:rPr lang="en-US" altLang="ko-KR" sz="2400" dirty="0"/>
              <a:t>   This is same way as tokens(words) in an NLP application.</a:t>
            </a:r>
          </a:p>
        </p:txBody>
      </p:sp>
    </p:spTree>
    <p:extLst>
      <p:ext uri="{BB962C8B-B14F-4D97-AF65-F5344CB8AC3E}">
        <p14:creationId xmlns:p14="http://schemas.microsoft.com/office/powerpoint/2010/main" val="32564280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233F36BA-8384-4422-A2E6-491C5BDB77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7862" y="1300162"/>
            <a:ext cx="8296275" cy="425767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32539376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870E19AC-62CA-C24D-2002-BB7322530C7C}"/>
              </a:ext>
            </a:extLst>
          </p:cNvPr>
          <p:cNvGrpSpPr/>
          <p:nvPr/>
        </p:nvGrpSpPr>
        <p:grpSpPr>
          <a:xfrm>
            <a:off x="2328664" y="2580292"/>
            <a:ext cx="7534672" cy="3499808"/>
            <a:chOff x="1981597" y="971624"/>
            <a:chExt cx="7534672" cy="3499808"/>
          </a:xfrm>
        </p:grpSpPr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8093A5E0-30D6-4891-AC9B-CB9ACEC8766F}"/>
                </a:ext>
              </a:extLst>
            </p:cNvPr>
            <p:cNvGrpSpPr/>
            <p:nvPr/>
          </p:nvGrpSpPr>
          <p:grpSpPr>
            <a:xfrm>
              <a:off x="6857999" y="1327781"/>
              <a:ext cx="2658270" cy="3143651"/>
              <a:chOff x="6836963" y="1975481"/>
              <a:chExt cx="2658270" cy="3143651"/>
            </a:xfrm>
          </p:grpSpPr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9CC008A-60CF-43A7-B61C-E1392C353115}"/>
                  </a:ext>
                </a:extLst>
              </p:cNvPr>
              <p:cNvSpPr txBox="1"/>
              <p:nvPr/>
            </p:nvSpPr>
            <p:spPr>
              <a:xfrm>
                <a:off x="7230535" y="4749800"/>
                <a:ext cx="187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9(85X85X3)</a:t>
                </a:r>
                <a:endParaRPr lang="ko-KR" altLang="en-US" dirty="0"/>
              </a:p>
            </p:txBody>
          </p:sp>
          <p:grpSp>
            <p:nvGrpSpPr>
              <p:cNvPr id="21" name="그룹 20">
                <a:extLst>
                  <a:ext uri="{FF2B5EF4-FFF2-40B4-BE49-F238E27FC236}">
                    <a16:creationId xmlns:a16="http://schemas.microsoft.com/office/drawing/2014/main" id="{F59266F8-6804-4CEA-B906-5D5EFF401C00}"/>
                  </a:ext>
                </a:extLst>
              </p:cNvPr>
              <p:cNvGrpSpPr/>
              <p:nvPr/>
            </p:nvGrpSpPr>
            <p:grpSpPr>
              <a:xfrm>
                <a:off x="6836963" y="1975481"/>
                <a:ext cx="2658270" cy="2667956"/>
                <a:chOff x="4021929" y="1194273"/>
                <a:chExt cx="2658270" cy="2667956"/>
              </a:xfrm>
            </p:grpSpPr>
            <p:pic>
              <p:nvPicPr>
                <p:cNvPr id="22" name="Picture 5">
                  <a:extLst>
                    <a:ext uri="{FF2B5EF4-FFF2-40B4-BE49-F238E27FC236}">
                      <a16:creationId xmlns:a16="http://schemas.microsoft.com/office/drawing/2014/main" id="{CC1D2345-B50B-4AB8-952E-A69C34A8205E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3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32" y="1194276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3" name="Picture 6">
                  <a:extLst>
                    <a:ext uri="{FF2B5EF4-FFF2-40B4-BE49-F238E27FC236}">
                      <a16:creationId xmlns:a16="http://schemas.microsoft.com/office/drawing/2014/main" id="{38C4E4EC-69CB-4B3D-8EF0-F3B1ACBBCF27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9" y="1194274"/>
                  <a:ext cx="811213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4" name="Picture 7">
                  <a:extLst>
                    <a:ext uri="{FF2B5EF4-FFF2-40B4-BE49-F238E27FC236}">
                      <a16:creationId xmlns:a16="http://schemas.microsoft.com/office/drawing/2014/main" id="{D9D34DB1-0EC5-4A02-B212-FDC181B68391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5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1194273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6" name="Picture 8">
                  <a:extLst>
                    <a:ext uri="{FF2B5EF4-FFF2-40B4-BE49-F238E27FC236}">
                      <a16:creationId xmlns:a16="http://schemas.microsoft.com/office/drawing/2014/main" id="{1ED8F95D-907D-4197-B5A1-9742474FDD9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6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30" y="2122643"/>
                  <a:ext cx="809625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7" name="Picture 9">
                  <a:extLst>
                    <a:ext uri="{FF2B5EF4-FFF2-40B4-BE49-F238E27FC236}">
                      <a16:creationId xmlns:a16="http://schemas.microsoft.com/office/drawing/2014/main" id="{2538DC03-5E9D-453A-A670-BD68134BB130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7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8" y="2122644"/>
                  <a:ext cx="811213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8" name="Picture 10">
                  <a:extLst>
                    <a:ext uri="{FF2B5EF4-FFF2-40B4-BE49-F238E27FC236}">
                      <a16:creationId xmlns:a16="http://schemas.microsoft.com/office/drawing/2014/main" id="{CF51A8B2-590A-475B-9478-ACD267DF0CB4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8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2122643"/>
                  <a:ext cx="809625" cy="811213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29" name="Picture 11">
                  <a:extLst>
                    <a:ext uri="{FF2B5EF4-FFF2-40B4-BE49-F238E27FC236}">
                      <a16:creationId xmlns:a16="http://schemas.microsoft.com/office/drawing/2014/main" id="{66E6E100-F190-4C07-86AF-F3980EA54A1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9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021929" y="3052604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0" name="Picture 12">
                  <a:extLst>
                    <a:ext uri="{FF2B5EF4-FFF2-40B4-BE49-F238E27FC236}">
                      <a16:creationId xmlns:a16="http://schemas.microsoft.com/office/drawing/2014/main" id="{1A367FD2-A27C-4E64-A3F8-D979F4D58CDD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0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4945458" y="3052604"/>
                  <a:ext cx="811213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  <p:pic>
              <p:nvPicPr>
                <p:cNvPr id="31" name="Picture 13">
                  <a:extLst>
                    <a:ext uri="{FF2B5EF4-FFF2-40B4-BE49-F238E27FC236}">
                      <a16:creationId xmlns:a16="http://schemas.microsoft.com/office/drawing/2014/main" id="{0D981DA5-6B6A-4121-8D53-36802DC349EB}"/>
                    </a:ext>
                  </a:extLst>
                </p:cNvPr>
                <p:cNvPicPr>
                  <a:picLocks noChangeAspect="1" noChangeArrowheads="1"/>
                </p:cNvPicPr>
                <p:nvPr/>
              </p:nvPicPr>
              <p:blipFill>
                <a:blip r:embed="rId11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/>
                <a:stretch>
                  <a:fillRect/>
                </a:stretch>
              </p:blipFill>
              <p:spPr bwMode="auto">
                <a:xfrm>
                  <a:off x="5870574" y="3052604"/>
                  <a:ext cx="809625" cy="80962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</p:pic>
          </p:grpSp>
        </p:grp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D8E14FF0-11F6-4E70-9010-11957D81A756}"/>
                </a:ext>
              </a:extLst>
            </p:cNvPr>
            <p:cNvGrpSpPr/>
            <p:nvPr/>
          </p:nvGrpSpPr>
          <p:grpSpPr>
            <a:xfrm>
              <a:off x="5026898" y="2315326"/>
              <a:ext cx="1275503" cy="1010996"/>
              <a:chOff x="5026898" y="2315326"/>
              <a:chExt cx="1275503" cy="1010996"/>
            </a:xfrm>
          </p:grpSpPr>
          <p:sp>
            <p:nvSpPr>
              <p:cNvPr id="32" name="화살표: 오른쪽 31">
                <a:extLst>
                  <a:ext uri="{FF2B5EF4-FFF2-40B4-BE49-F238E27FC236}">
                    <a16:creationId xmlns:a16="http://schemas.microsoft.com/office/drawing/2014/main" id="{5F6AD619-ED69-41E0-8717-2974D949284A}"/>
                  </a:ext>
                </a:extLst>
              </p:cNvPr>
              <p:cNvSpPr/>
              <p:nvPr/>
            </p:nvSpPr>
            <p:spPr>
              <a:xfrm>
                <a:off x="5188400" y="2315326"/>
                <a:ext cx="952500" cy="641664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657105-B85D-497E-AA90-CCEE1BFAFD58}"/>
                  </a:ext>
                </a:extLst>
              </p:cNvPr>
              <p:cNvSpPr txBox="1"/>
              <p:nvPr/>
            </p:nvSpPr>
            <p:spPr>
              <a:xfrm>
                <a:off x="5026898" y="2956990"/>
                <a:ext cx="1275503" cy="369332"/>
              </a:xfrm>
              <a:prstGeom prst="rect">
                <a:avLst/>
              </a:prstGeom>
              <a:noFill/>
            </p:spPr>
            <p:txBody>
              <a:bodyPr wrap="square" rtlCol="0" anchor="ctr">
                <a:spAutoFit/>
              </a:bodyPr>
              <a:lstStyle/>
              <a:p>
                <a:pPr algn="ctr"/>
                <a:r>
                  <a:rPr lang="en-US" altLang="ko-KR" dirty="0"/>
                  <a:t>Reshaping</a:t>
                </a:r>
                <a:endParaRPr lang="ko-KR" altLang="en-US" dirty="0"/>
              </a:p>
            </p:txBody>
          </p:sp>
        </p:grpSp>
        <p:grpSp>
          <p:nvGrpSpPr>
            <p:cNvPr id="2" name="그룹 1">
              <a:extLst>
                <a:ext uri="{FF2B5EF4-FFF2-40B4-BE49-F238E27FC236}">
                  <a16:creationId xmlns:a16="http://schemas.microsoft.com/office/drawing/2014/main" id="{E59494DC-333B-A7C0-E724-C5F1F4DBC073}"/>
                </a:ext>
              </a:extLst>
            </p:cNvPr>
            <p:cNvGrpSpPr/>
            <p:nvPr/>
          </p:nvGrpSpPr>
          <p:grpSpPr>
            <a:xfrm>
              <a:off x="1981597" y="971624"/>
              <a:ext cx="2428875" cy="3380265"/>
              <a:chOff x="1982444" y="946026"/>
              <a:chExt cx="2428875" cy="3380265"/>
            </a:xfrm>
          </p:grpSpPr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5BCE27E0-61E1-471F-9332-89CB9869813D}"/>
                  </a:ext>
                </a:extLst>
              </p:cNvPr>
              <p:cNvSpPr txBox="1"/>
              <p:nvPr/>
            </p:nvSpPr>
            <p:spPr>
              <a:xfrm>
                <a:off x="2261319" y="3956959"/>
                <a:ext cx="187112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dirty="0"/>
                  <a:t>(255X255X3)</a:t>
                </a:r>
                <a:endParaRPr lang="ko-KR" altLang="en-US" dirty="0"/>
              </a:p>
            </p:txBody>
          </p:sp>
          <p:grpSp>
            <p:nvGrpSpPr>
              <p:cNvPr id="35" name="그룹 34">
                <a:extLst>
                  <a:ext uri="{FF2B5EF4-FFF2-40B4-BE49-F238E27FC236}">
                    <a16:creationId xmlns:a16="http://schemas.microsoft.com/office/drawing/2014/main" id="{11538FD2-4844-4F5F-8C0A-684BA4B36DDA}"/>
                  </a:ext>
                </a:extLst>
              </p:cNvPr>
              <p:cNvGrpSpPr/>
              <p:nvPr/>
            </p:nvGrpSpPr>
            <p:grpSpPr>
              <a:xfrm>
                <a:off x="1982444" y="946026"/>
                <a:ext cx="2428875" cy="2904570"/>
                <a:chOff x="1982444" y="946026"/>
                <a:chExt cx="2428875" cy="2904570"/>
              </a:xfrm>
            </p:grpSpPr>
            <p:pic>
              <p:nvPicPr>
                <p:cNvPr id="38" name="그림 37">
                  <a:extLst>
                    <a:ext uri="{FF2B5EF4-FFF2-40B4-BE49-F238E27FC236}">
                      <a16:creationId xmlns:a16="http://schemas.microsoft.com/office/drawing/2014/main" id="{F4C153A5-A497-4B59-B6F4-1765E95244F5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2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82444" y="1421721"/>
                  <a:ext cx="2428875" cy="2428875"/>
                </a:xfrm>
                <a:prstGeom prst="rect">
                  <a:avLst/>
                </a:prstGeom>
              </p:spPr>
            </p:pic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44A6B30E-EB79-4D79-AD40-B2A49498C0FC}"/>
                    </a:ext>
                  </a:extLst>
                </p:cNvPr>
                <p:cNvSpPr txBox="1"/>
                <p:nvPr/>
              </p:nvSpPr>
              <p:spPr>
                <a:xfrm>
                  <a:off x="2279800" y="946026"/>
                  <a:ext cx="1834162" cy="369332"/>
                </a:xfrm>
                <a:prstGeom prst="rect">
                  <a:avLst/>
                </a:prstGeom>
                <a:noFill/>
              </p:spPr>
              <p:txBody>
                <a:bodyPr wrap="square" rtlCol="0" anchor="ctr">
                  <a:spAutoFit/>
                </a:bodyPr>
                <a:lstStyle/>
                <a:p>
                  <a:pPr algn="ctr"/>
                  <a:r>
                    <a:rPr lang="en-US" altLang="ko-KR" dirty="0"/>
                    <a:t>&lt;Input&gt;</a:t>
                  </a:r>
                  <a:endParaRPr lang="ko-KR" altLang="en-US" dirty="0"/>
                </a:p>
              </p:txBody>
            </p:sp>
          </p:grpSp>
        </p:grp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D7B8D639-3109-8BB7-EA0D-8D5BEC92B617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590F6A-2C1A-AD77-1069-5EFBA0D2741D}"/>
              </a:ext>
            </a:extLst>
          </p:cNvPr>
          <p:cNvSpPr/>
          <p:nvPr/>
        </p:nvSpPr>
        <p:spPr>
          <a:xfrm>
            <a:off x="6883090" y="1950473"/>
            <a:ext cx="552183" cy="506400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77815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287767E3-510A-439E-B89E-13A42A17D676}"/>
              </a:ext>
            </a:extLst>
          </p:cNvPr>
          <p:cNvSpPr txBox="1"/>
          <p:nvPr/>
        </p:nvSpPr>
        <p:spPr>
          <a:xfrm>
            <a:off x="515154" y="320881"/>
            <a:ext cx="3580327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2400" dirty="0"/>
              <a:t>Method</a:t>
            </a:r>
            <a:endParaRPr lang="ko-KR" altLang="en-US" sz="2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2ACB1646-9351-D152-BDB0-824FD363F2ED}"/>
              </a:ext>
            </a:extLst>
          </p:cNvPr>
          <p:cNvSpPr txBox="1"/>
          <p:nvPr/>
        </p:nvSpPr>
        <p:spPr>
          <a:xfrm>
            <a:off x="6857999" y="-1142"/>
            <a:ext cx="5314847" cy="400110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r>
              <a:rPr lang="en-US" altLang="ko-KR" sz="1000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Dosovitskiy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Alexey, et al. "An image is worth 16x16 words: Transformers for image recognition at scale." </a:t>
            </a:r>
            <a:r>
              <a:rPr lang="en-US" altLang="ko-KR" sz="1000" b="0" i="1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arXiv</a:t>
            </a:r>
            <a:r>
              <a:rPr lang="en-US" altLang="ko-KR" sz="1000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preprint arXiv:2010.11929</a:t>
            </a:r>
            <a:r>
              <a:rPr lang="en-US" altLang="ko-KR" sz="10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 (2020).</a:t>
            </a:r>
            <a:endParaRPr lang="ko-KR" altLang="en-US" sz="1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7B8D639-3109-8BB7-EA0D-8D5BEC92B6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7999" y="398968"/>
            <a:ext cx="4148137" cy="2128837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03590F6A-2C1A-AD77-1069-5EFBA0D2741D}"/>
              </a:ext>
            </a:extLst>
          </p:cNvPr>
          <p:cNvSpPr/>
          <p:nvPr/>
        </p:nvSpPr>
        <p:spPr>
          <a:xfrm>
            <a:off x="7781526" y="2059709"/>
            <a:ext cx="1842765" cy="24014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9" name="그룹 38">
            <a:extLst>
              <a:ext uri="{FF2B5EF4-FFF2-40B4-BE49-F238E27FC236}">
                <a16:creationId xmlns:a16="http://schemas.microsoft.com/office/drawing/2014/main" id="{FD24EA29-43FE-4BEE-7E32-4ABA40DBFEE4}"/>
              </a:ext>
            </a:extLst>
          </p:cNvPr>
          <p:cNvGrpSpPr/>
          <p:nvPr/>
        </p:nvGrpSpPr>
        <p:grpSpPr>
          <a:xfrm>
            <a:off x="510023" y="2408842"/>
            <a:ext cx="2658270" cy="3143652"/>
            <a:chOff x="6857999" y="1182639"/>
            <a:chExt cx="2658270" cy="3143652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3F6D2E53-7810-C1C3-7A93-B85F22195212}"/>
                </a:ext>
              </a:extLst>
            </p:cNvPr>
            <p:cNvSpPr txBox="1"/>
            <p:nvPr/>
          </p:nvSpPr>
          <p:spPr>
            <a:xfrm>
              <a:off x="7251571" y="3956959"/>
              <a:ext cx="18711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9(85X85X3)</a:t>
              </a:r>
              <a:endParaRPr lang="ko-KR" altLang="en-US" dirty="0"/>
            </a:p>
          </p:txBody>
        </p:sp>
        <p:grpSp>
          <p:nvGrpSpPr>
            <p:cNvPr id="41" name="그룹 40">
              <a:extLst>
                <a:ext uri="{FF2B5EF4-FFF2-40B4-BE49-F238E27FC236}">
                  <a16:creationId xmlns:a16="http://schemas.microsoft.com/office/drawing/2014/main" id="{C88C6899-BBBC-9220-2D14-CFF86535FB69}"/>
                </a:ext>
              </a:extLst>
            </p:cNvPr>
            <p:cNvGrpSpPr/>
            <p:nvPr/>
          </p:nvGrpSpPr>
          <p:grpSpPr>
            <a:xfrm>
              <a:off x="6857999" y="1182640"/>
              <a:ext cx="809628" cy="809628"/>
              <a:chOff x="6857999" y="1182640"/>
              <a:chExt cx="809628" cy="809628"/>
            </a:xfrm>
          </p:grpSpPr>
          <p:pic>
            <p:nvPicPr>
              <p:cNvPr id="66" name="Picture 5">
                <a:extLst>
                  <a:ext uri="{FF2B5EF4-FFF2-40B4-BE49-F238E27FC236}">
                    <a16:creationId xmlns:a16="http://schemas.microsoft.com/office/drawing/2014/main" id="{926765CE-D8F9-0BAB-ADF9-8F3831C1447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3F2307FF-846F-E913-203B-E600907CD25E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2" name="그룹 41">
              <a:extLst>
                <a:ext uri="{FF2B5EF4-FFF2-40B4-BE49-F238E27FC236}">
                  <a16:creationId xmlns:a16="http://schemas.microsoft.com/office/drawing/2014/main" id="{DB170A63-1D74-D995-D6D6-3733471CB9B9}"/>
                </a:ext>
              </a:extLst>
            </p:cNvPr>
            <p:cNvGrpSpPr/>
            <p:nvPr/>
          </p:nvGrpSpPr>
          <p:grpSpPr>
            <a:xfrm>
              <a:off x="7781528" y="1182639"/>
              <a:ext cx="811214" cy="809627"/>
              <a:chOff x="7781528" y="1182639"/>
              <a:chExt cx="811214" cy="809627"/>
            </a:xfrm>
          </p:grpSpPr>
          <p:pic>
            <p:nvPicPr>
              <p:cNvPr id="64" name="Picture 6">
                <a:extLst>
                  <a:ext uri="{FF2B5EF4-FFF2-40B4-BE49-F238E27FC236}">
                    <a16:creationId xmlns:a16="http://schemas.microsoft.com/office/drawing/2014/main" id="{BEAEFC63-13D1-1146-BFF0-8CAFA4B4C97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5" name="TextBox 64">
                <a:extLst>
                  <a:ext uri="{FF2B5EF4-FFF2-40B4-BE49-F238E27FC236}">
                    <a16:creationId xmlns:a16="http://schemas.microsoft.com/office/drawing/2014/main" id="{66C57ABC-72A1-5F0D-5B5F-636F350421B0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3" name="그룹 42">
              <a:extLst>
                <a:ext uri="{FF2B5EF4-FFF2-40B4-BE49-F238E27FC236}">
                  <a16:creationId xmlns:a16="http://schemas.microsoft.com/office/drawing/2014/main" id="{3D69B2CC-8B20-FC41-1657-737B0FAA41D0}"/>
                </a:ext>
              </a:extLst>
            </p:cNvPr>
            <p:cNvGrpSpPr/>
            <p:nvPr/>
          </p:nvGrpSpPr>
          <p:grpSpPr>
            <a:xfrm>
              <a:off x="8706644" y="1182639"/>
              <a:ext cx="809625" cy="809626"/>
              <a:chOff x="8706644" y="1182639"/>
              <a:chExt cx="809625" cy="809626"/>
            </a:xfrm>
          </p:grpSpPr>
          <p:pic>
            <p:nvPicPr>
              <p:cNvPr id="62" name="Picture 7">
                <a:extLst>
                  <a:ext uri="{FF2B5EF4-FFF2-40B4-BE49-F238E27FC236}">
                    <a16:creationId xmlns:a16="http://schemas.microsoft.com/office/drawing/2014/main" id="{35C9D04C-6944-69CA-78E8-CE09CE4B417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2542563-9D90-9CDC-4F79-65F28262239A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4" name="그룹 43">
              <a:extLst>
                <a:ext uri="{FF2B5EF4-FFF2-40B4-BE49-F238E27FC236}">
                  <a16:creationId xmlns:a16="http://schemas.microsoft.com/office/drawing/2014/main" id="{94339891-2530-682E-AEB5-AB2B74035695}"/>
                </a:ext>
              </a:extLst>
            </p:cNvPr>
            <p:cNvGrpSpPr/>
            <p:nvPr/>
          </p:nvGrpSpPr>
          <p:grpSpPr>
            <a:xfrm>
              <a:off x="6858000" y="2111008"/>
              <a:ext cx="809625" cy="811215"/>
              <a:chOff x="6858000" y="2111008"/>
              <a:chExt cx="809625" cy="811215"/>
            </a:xfrm>
          </p:grpSpPr>
          <p:pic>
            <p:nvPicPr>
              <p:cNvPr id="60" name="Picture 8">
                <a:extLst>
                  <a:ext uri="{FF2B5EF4-FFF2-40B4-BE49-F238E27FC236}">
                    <a16:creationId xmlns:a16="http://schemas.microsoft.com/office/drawing/2014/main" id="{74BAD4F4-D83F-AEEF-A560-145BDAD4045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61" name="TextBox 60">
                <a:extLst>
                  <a:ext uri="{FF2B5EF4-FFF2-40B4-BE49-F238E27FC236}">
                    <a16:creationId xmlns:a16="http://schemas.microsoft.com/office/drawing/2014/main" id="{13B8E254-8EDE-AD3F-F46F-A6E36300B3D8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5" name="그룹 44">
              <a:extLst>
                <a:ext uri="{FF2B5EF4-FFF2-40B4-BE49-F238E27FC236}">
                  <a16:creationId xmlns:a16="http://schemas.microsoft.com/office/drawing/2014/main" id="{A05D2971-DA6D-C5C8-210C-76B3C2DABD05}"/>
                </a:ext>
              </a:extLst>
            </p:cNvPr>
            <p:cNvGrpSpPr/>
            <p:nvPr/>
          </p:nvGrpSpPr>
          <p:grpSpPr>
            <a:xfrm>
              <a:off x="7781528" y="2111007"/>
              <a:ext cx="811213" cy="811217"/>
              <a:chOff x="7781528" y="2111007"/>
              <a:chExt cx="811213" cy="811217"/>
            </a:xfrm>
          </p:grpSpPr>
          <p:pic>
            <p:nvPicPr>
              <p:cNvPr id="58" name="Picture 9">
                <a:extLst>
                  <a:ext uri="{FF2B5EF4-FFF2-40B4-BE49-F238E27FC236}">
                    <a16:creationId xmlns:a16="http://schemas.microsoft.com/office/drawing/2014/main" id="{162AC84F-283D-B71E-2686-40DD5AB30A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D7AD91EF-CA16-A2EF-DB58-FC3AC43D0433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6" name="그룹 45">
              <a:extLst>
                <a:ext uri="{FF2B5EF4-FFF2-40B4-BE49-F238E27FC236}">
                  <a16:creationId xmlns:a16="http://schemas.microsoft.com/office/drawing/2014/main" id="{7CE424F1-72B7-EFC8-6C75-39BEC6C4D055}"/>
                </a:ext>
              </a:extLst>
            </p:cNvPr>
            <p:cNvGrpSpPr/>
            <p:nvPr/>
          </p:nvGrpSpPr>
          <p:grpSpPr>
            <a:xfrm>
              <a:off x="8706644" y="2111007"/>
              <a:ext cx="809625" cy="811216"/>
              <a:chOff x="8706644" y="2111007"/>
              <a:chExt cx="809625" cy="811216"/>
            </a:xfrm>
          </p:grpSpPr>
          <p:pic>
            <p:nvPicPr>
              <p:cNvPr id="56" name="Picture 10">
                <a:extLst>
                  <a:ext uri="{FF2B5EF4-FFF2-40B4-BE49-F238E27FC236}">
                    <a16:creationId xmlns:a16="http://schemas.microsoft.com/office/drawing/2014/main" id="{EA520870-28C3-ADA0-7DA4-B614F18280E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B659E1D4-56D1-26E0-52FF-1B9C634D3758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7" name="그룹 46">
              <a:extLst>
                <a:ext uri="{FF2B5EF4-FFF2-40B4-BE49-F238E27FC236}">
                  <a16:creationId xmlns:a16="http://schemas.microsoft.com/office/drawing/2014/main" id="{ADBB1E33-099B-829A-ED36-93DBBF630F67}"/>
                </a:ext>
              </a:extLst>
            </p:cNvPr>
            <p:cNvGrpSpPr/>
            <p:nvPr/>
          </p:nvGrpSpPr>
          <p:grpSpPr>
            <a:xfrm>
              <a:off x="6857999" y="3040971"/>
              <a:ext cx="809625" cy="809625"/>
              <a:chOff x="6857999" y="3040971"/>
              <a:chExt cx="809625" cy="809625"/>
            </a:xfrm>
          </p:grpSpPr>
          <p:pic>
            <p:nvPicPr>
              <p:cNvPr id="54" name="Picture 11">
                <a:extLst>
                  <a:ext uri="{FF2B5EF4-FFF2-40B4-BE49-F238E27FC236}">
                    <a16:creationId xmlns:a16="http://schemas.microsoft.com/office/drawing/2014/main" id="{D872ECAA-92BF-FD01-D1BD-BEAA0F7670AC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2A8BF3D3-D8C8-6441-1405-83AA043AFFAD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8" name="그룹 47">
              <a:extLst>
                <a:ext uri="{FF2B5EF4-FFF2-40B4-BE49-F238E27FC236}">
                  <a16:creationId xmlns:a16="http://schemas.microsoft.com/office/drawing/2014/main" id="{00F0A430-B5E6-E921-76D7-7352DAF2D33A}"/>
                </a:ext>
              </a:extLst>
            </p:cNvPr>
            <p:cNvGrpSpPr/>
            <p:nvPr/>
          </p:nvGrpSpPr>
          <p:grpSpPr>
            <a:xfrm>
              <a:off x="7781528" y="3040971"/>
              <a:ext cx="811213" cy="809625"/>
              <a:chOff x="7781528" y="3040971"/>
              <a:chExt cx="811213" cy="809625"/>
            </a:xfrm>
          </p:grpSpPr>
          <p:pic>
            <p:nvPicPr>
              <p:cNvPr id="52" name="Picture 12">
                <a:extLst>
                  <a:ext uri="{FF2B5EF4-FFF2-40B4-BE49-F238E27FC236}">
                    <a16:creationId xmlns:a16="http://schemas.microsoft.com/office/drawing/2014/main" id="{D3D56975-39A6-EDCC-A21A-A5279BDA3E1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5145F551-778F-BB42-CAF8-9D7C5F330913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49" name="그룹 48">
              <a:extLst>
                <a:ext uri="{FF2B5EF4-FFF2-40B4-BE49-F238E27FC236}">
                  <a16:creationId xmlns:a16="http://schemas.microsoft.com/office/drawing/2014/main" id="{8595A928-687C-9E79-F31A-17DF442F6DFE}"/>
                </a:ext>
              </a:extLst>
            </p:cNvPr>
            <p:cNvGrpSpPr/>
            <p:nvPr/>
          </p:nvGrpSpPr>
          <p:grpSpPr>
            <a:xfrm>
              <a:off x="8706644" y="3040971"/>
              <a:ext cx="809625" cy="809625"/>
              <a:chOff x="8706644" y="3040971"/>
              <a:chExt cx="809625" cy="809625"/>
            </a:xfrm>
          </p:grpSpPr>
          <p:pic>
            <p:nvPicPr>
              <p:cNvPr id="50" name="Picture 13">
                <a:extLst>
                  <a:ext uri="{FF2B5EF4-FFF2-40B4-BE49-F238E27FC236}">
                    <a16:creationId xmlns:a16="http://schemas.microsoft.com/office/drawing/2014/main" id="{9A6B7374-D182-C64E-C437-06E2CC9DB12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A47753ED-A772-A57F-ED75-593CF244F78C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7F5C83A4-0914-A36E-C076-3DF2596559FD}"/>
              </a:ext>
            </a:extLst>
          </p:cNvPr>
          <p:cNvGrpSpPr/>
          <p:nvPr/>
        </p:nvGrpSpPr>
        <p:grpSpPr>
          <a:xfrm>
            <a:off x="2358665" y="5552494"/>
            <a:ext cx="9251075" cy="838490"/>
            <a:chOff x="1539882" y="5351656"/>
            <a:chExt cx="9251075" cy="838490"/>
          </a:xfrm>
        </p:grpSpPr>
        <p:grpSp>
          <p:nvGrpSpPr>
            <p:cNvPr id="69" name="그룹 68">
              <a:extLst>
                <a:ext uri="{FF2B5EF4-FFF2-40B4-BE49-F238E27FC236}">
                  <a16:creationId xmlns:a16="http://schemas.microsoft.com/office/drawing/2014/main" id="{39DBEA01-1C2E-86DE-8A9E-F637B6C4F606}"/>
                </a:ext>
              </a:extLst>
            </p:cNvPr>
            <p:cNvGrpSpPr/>
            <p:nvPr/>
          </p:nvGrpSpPr>
          <p:grpSpPr>
            <a:xfrm>
              <a:off x="2594470" y="5377510"/>
              <a:ext cx="811214" cy="809627"/>
              <a:chOff x="7781528" y="1182639"/>
              <a:chExt cx="811214" cy="809627"/>
            </a:xfrm>
          </p:grpSpPr>
          <p:pic>
            <p:nvPicPr>
              <p:cNvPr id="94" name="Picture 6">
                <a:extLst>
                  <a:ext uri="{FF2B5EF4-FFF2-40B4-BE49-F238E27FC236}">
                    <a16:creationId xmlns:a16="http://schemas.microsoft.com/office/drawing/2014/main" id="{8A18F7C5-982A-B1E8-8ACF-DF27CE494C8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9" y="118264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5" name="TextBox 94">
                <a:extLst>
                  <a:ext uri="{FF2B5EF4-FFF2-40B4-BE49-F238E27FC236}">
                    <a16:creationId xmlns:a16="http://schemas.microsoft.com/office/drawing/2014/main" id="{4A051C9B-DA01-333F-A07C-3AFE9533696C}"/>
                  </a:ext>
                </a:extLst>
              </p:cNvPr>
              <p:cNvSpPr txBox="1"/>
              <p:nvPr/>
            </p:nvSpPr>
            <p:spPr>
              <a:xfrm>
                <a:off x="7781528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2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0" name="그룹 69">
              <a:extLst>
                <a:ext uri="{FF2B5EF4-FFF2-40B4-BE49-F238E27FC236}">
                  <a16:creationId xmlns:a16="http://schemas.microsoft.com/office/drawing/2014/main" id="{E8AC42B3-B14F-4AAF-105E-460580839C7A}"/>
                </a:ext>
              </a:extLst>
            </p:cNvPr>
            <p:cNvGrpSpPr/>
            <p:nvPr/>
          </p:nvGrpSpPr>
          <p:grpSpPr>
            <a:xfrm>
              <a:off x="1539882" y="5374496"/>
              <a:ext cx="809628" cy="809628"/>
              <a:chOff x="6857999" y="1182640"/>
              <a:chExt cx="809628" cy="809628"/>
            </a:xfrm>
          </p:grpSpPr>
          <p:pic>
            <p:nvPicPr>
              <p:cNvPr id="92" name="Picture 5">
                <a:extLst>
                  <a:ext uri="{FF2B5EF4-FFF2-40B4-BE49-F238E27FC236}">
                    <a16:creationId xmlns:a16="http://schemas.microsoft.com/office/drawing/2014/main" id="{1E44038E-26ED-F6BE-8D80-9EE4A92E4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2" y="1182643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04B9FAE9-2517-2BC6-2A6F-E09D69DEC7ED}"/>
                  </a:ext>
                </a:extLst>
              </p:cNvPr>
              <p:cNvSpPr txBox="1"/>
              <p:nvPr/>
            </p:nvSpPr>
            <p:spPr>
              <a:xfrm>
                <a:off x="6857999" y="1182640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1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1" name="그룹 70">
              <a:extLst>
                <a:ext uri="{FF2B5EF4-FFF2-40B4-BE49-F238E27FC236}">
                  <a16:creationId xmlns:a16="http://schemas.microsoft.com/office/drawing/2014/main" id="{7CF94053-894F-4021-5FD5-04584349DFD8}"/>
                </a:ext>
              </a:extLst>
            </p:cNvPr>
            <p:cNvGrpSpPr/>
            <p:nvPr/>
          </p:nvGrpSpPr>
          <p:grpSpPr>
            <a:xfrm>
              <a:off x="3650644" y="5371484"/>
              <a:ext cx="809625" cy="809626"/>
              <a:chOff x="8706644" y="1182639"/>
              <a:chExt cx="809625" cy="809626"/>
            </a:xfrm>
          </p:grpSpPr>
          <p:pic>
            <p:nvPicPr>
              <p:cNvPr id="90" name="Picture 7">
                <a:extLst>
                  <a:ext uri="{FF2B5EF4-FFF2-40B4-BE49-F238E27FC236}">
                    <a16:creationId xmlns:a16="http://schemas.microsoft.com/office/drawing/2014/main" id="{D046638E-4BBE-55E8-2664-6A3784055976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1182640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251B8547-24B3-F9B0-7A2B-E0C9BA86AF4C}"/>
                  </a:ext>
                </a:extLst>
              </p:cNvPr>
              <p:cNvSpPr txBox="1"/>
              <p:nvPr/>
            </p:nvSpPr>
            <p:spPr>
              <a:xfrm>
                <a:off x="8710613" y="1182639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3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2" name="그룹 71">
              <a:extLst>
                <a:ext uri="{FF2B5EF4-FFF2-40B4-BE49-F238E27FC236}">
                  <a16:creationId xmlns:a16="http://schemas.microsoft.com/office/drawing/2014/main" id="{30B66D9A-F9F4-E589-9ADB-F895D2E16312}"/>
                </a:ext>
              </a:extLst>
            </p:cNvPr>
            <p:cNvGrpSpPr/>
            <p:nvPr/>
          </p:nvGrpSpPr>
          <p:grpSpPr>
            <a:xfrm>
              <a:off x="4705229" y="5366883"/>
              <a:ext cx="809625" cy="811215"/>
              <a:chOff x="6858000" y="2111008"/>
              <a:chExt cx="809625" cy="811215"/>
            </a:xfrm>
          </p:grpSpPr>
          <p:pic>
            <p:nvPicPr>
              <p:cNvPr id="88" name="Picture 8">
                <a:extLst>
                  <a:ext uri="{FF2B5EF4-FFF2-40B4-BE49-F238E27FC236}">
                    <a16:creationId xmlns:a16="http://schemas.microsoft.com/office/drawing/2014/main" id="{E0EDB41A-D0D6-2AA8-9799-A07AF1F755DB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8000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0A2C635D-7882-5AE3-115B-C1955437391E}"/>
                  </a:ext>
                </a:extLst>
              </p:cNvPr>
              <p:cNvSpPr txBox="1"/>
              <p:nvPr/>
            </p:nvSpPr>
            <p:spPr>
              <a:xfrm>
                <a:off x="6860632" y="2111008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4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3" name="그룹 72">
              <a:extLst>
                <a:ext uri="{FF2B5EF4-FFF2-40B4-BE49-F238E27FC236}">
                  <a16:creationId xmlns:a16="http://schemas.microsoft.com/office/drawing/2014/main" id="{E5A7AE49-DF10-CC89-14A5-906061370614}"/>
                </a:ext>
              </a:extLst>
            </p:cNvPr>
            <p:cNvGrpSpPr/>
            <p:nvPr/>
          </p:nvGrpSpPr>
          <p:grpSpPr>
            <a:xfrm>
              <a:off x="5759814" y="5362280"/>
              <a:ext cx="811213" cy="811217"/>
              <a:chOff x="7781528" y="2111007"/>
              <a:chExt cx="811213" cy="811217"/>
            </a:xfrm>
          </p:grpSpPr>
          <p:pic>
            <p:nvPicPr>
              <p:cNvPr id="86" name="Picture 9">
                <a:extLst>
                  <a:ext uri="{FF2B5EF4-FFF2-40B4-BE49-F238E27FC236}">
                    <a16:creationId xmlns:a16="http://schemas.microsoft.com/office/drawing/2014/main" id="{CAEBA128-84BF-A2F6-2E60-32001607C8A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2111011"/>
                <a:ext cx="811213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7" name="TextBox 86">
                <a:extLst>
                  <a:ext uri="{FF2B5EF4-FFF2-40B4-BE49-F238E27FC236}">
                    <a16:creationId xmlns:a16="http://schemas.microsoft.com/office/drawing/2014/main" id="{5C26889E-C937-7EDC-7695-D51263FE38A7}"/>
                  </a:ext>
                </a:extLst>
              </p:cNvPr>
              <p:cNvSpPr txBox="1"/>
              <p:nvPr/>
            </p:nvSpPr>
            <p:spPr>
              <a:xfrm>
                <a:off x="7784161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5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4" name="그룹 73">
              <a:extLst>
                <a:ext uri="{FF2B5EF4-FFF2-40B4-BE49-F238E27FC236}">
                  <a16:creationId xmlns:a16="http://schemas.microsoft.com/office/drawing/2014/main" id="{E0D9E912-B112-46CB-0DDC-D26A15B43F22}"/>
                </a:ext>
              </a:extLst>
            </p:cNvPr>
            <p:cNvGrpSpPr/>
            <p:nvPr/>
          </p:nvGrpSpPr>
          <p:grpSpPr>
            <a:xfrm>
              <a:off x="6815987" y="5354667"/>
              <a:ext cx="809625" cy="811216"/>
              <a:chOff x="8706644" y="2111007"/>
              <a:chExt cx="809625" cy="811216"/>
            </a:xfrm>
          </p:grpSpPr>
          <p:pic>
            <p:nvPicPr>
              <p:cNvPr id="84" name="Picture 10">
                <a:extLst>
                  <a:ext uri="{FF2B5EF4-FFF2-40B4-BE49-F238E27FC236}">
                    <a16:creationId xmlns:a16="http://schemas.microsoft.com/office/drawing/2014/main" id="{A3E3E4A9-BB04-4373-0222-C82D35B539B1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9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2111010"/>
                <a:ext cx="809625" cy="81121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5" name="TextBox 84">
                <a:extLst>
                  <a:ext uri="{FF2B5EF4-FFF2-40B4-BE49-F238E27FC236}">
                    <a16:creationId xmlns:a16="http://schemas.microsoft.com/office/drawing/2014/main" id="{222F1129-91EA-89BC-7E95-F7328F9FAA1C}"/>
                  </a:ext>
                </a:extLst>
              </p:cNvPr>
              <p:cNvSpPr txBox="1"/>
              <p:nvPr/>
            </p:nvSpPr>
            <p:spPr>
              <a:xfrm>
                <a:off x="8713246" y="2111007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6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5" name="그룹 74">
              <a:extLst>
                <a:ext uri="{FF2B5EF4-FFF2-40B4-BE49-F238E27FC236}">
                  <a16:creationId xmlns:a16="http://schemas.microsoft.com/office/drawing/2014/main" id="{0B4E390A-F121-3B73-68A9-CCC1CC0A39FB}"/>
                </a:ext>
              </a:extLst>
            </p:cNvPr>
            <p:cNvGrpSpPr/>
            <p:nvPr/>
          </p:nvGrpSpPr>
          <p:grpSpPr>
            <a:xfrm>
              <a:off x="7870572" y="5359269"/>
              <a:ext cx="809625" cy="809625"/>
              <a:chOff x="6857999" y="3040971"/>
              <a:chExt cx="809625" cy="809625"/>
            </a:xfrm>
          </p:grpSpPr>
          <p:pic>
            <p:nvPicPr>
              <p:cNvPr id="82" name="Picture 11">
                <a:extLst>
                  <a:ext uri="{FF2B5EF4-FFF2-40B4-BE49-F238E27FC236}">
                    <a16:creationId xmlns:a16="http://schemas.microsoft.com/office/drawing/2014/main" id="{DBED795C-A85E-328A-855E-42C863D73AA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57999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3" name="TextBox 82">
                <a:extLst>
                  <a:ext uri="{FF2B5EF4-FFF2-40B4-BE49-F238E27FC236}">
                    <a16:creationId xmlns:a16="http://schemas.microsoft.com/office/drawing/2014/main" id="{C0383917-079B-F758-7C7D-10484D4EFB08}"/>
                  </a:ext>
                </a:extLst>
              </p:cNvPr>
              <p:cNvSpPr txBox="1"/>
              <p:nvPr/>
            </p:nvSpPr>
            <p:spPr>
              <a:xfrm>
                <a:off x="6857999" y="3049474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7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6" name="그룹 75">
              <a:extLst>
                <a:ext uri="{FF2B5EF4-FFF2-40B4-BE49-F238E27FC236}">
                  <a16:creationId xmlns:a16="http://schemas.microsoft.com/office/drawing/2014/main" id="{38B197F5-A32B-9851-5AB4-2B27428BCAAC}"/>
                </a:ext>
              </a:extLst>
            </p:cNvPr>
            <p:cNvGrpSpPr/>
            <p:nvPr/>
          </p:nvGrpSpPr>
          <p:grpSpPr>
            <a:xfrm>
              <a:off x="8925157" y="5351656"/>
              <a:ext cx="811213" cy="809625"/>
              <a:chOff x="7781528" y="3040971"/>
              <a:chExt cx="811213" cy="809625"/>
            </a:xfrm>
          </p:grpSpPr>
          <p:pic>
            <p:nvPicPr>
              <p:cNvPr id="80" name="Picture 12">
                <a:extLst>
                  <a:ext uri="{FF2B5EF4-FFF2-40B4-BE49-F238E27FC236}">
                    <a16:creationId xmlns:a16="http://schemas.microsoft.com/office/drawing/2014/main" id="{3EF2F3FA-91CB-1858-3ECF-F7BE2673DF0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1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781528" y="3040971"/>
                <a:ext cx="811213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E09C6532-2B5C-894E-0C90-2ACAE662ADF7}"/>
                  </a:ext>
                </a:extLst>
              </p:cNvPr>
              <p:cNvSpPr txBox="1"/>
              <p:nvPr/>
            </p:nvSpPr>
            <p:spPr>
              <a:xfrm>
                <a:off x="7781528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8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  <p:grpSp>
          <p:nvGrpSpPr>
            <p:cNvPr id="77" name="그룹 76">
              <a:extLst>
                <a:ext uri="{FF2B5EF4-FFF2-40B4-BE49-F238E27FC236}">
                  <a16:creationId xmlns:a16="http://schemas.microsoft.com/office/drawing/2014/main" id="{91F14356-164F-F689-1263-665BD95F848B}"/>
                </a:ext>
              </a:extLst>
            </p:cNvPr>
            <p:cNvGrpSpPr/>
            <p:nvPr/>
          </p:nvGrpSpPr>
          <p:grpSpPr>
            <a:xfrm>
              <a:off x="9981332" y="5380521"/>
              <a:ext cx="809625" cy="809625"/>
              <a:chOff x="8706644" y="3040971"/>
              <a:chExt cx="809625" cy="809625"/>
            </a:xfrm>
          </p:grpSpPr>
          <p:pic>
            <p:nvPicPr>
              <p:cNvPr id="78" name="Picture 13">
                <a:extLst>
                  <a:ext uri="{FF2B5EF4-FFF2-40B4-BE49-F238E27FC236}">
                    <a16:creationId xmlns:a16="http://schemas.microsoft.com/office/drawing/2014/main" id="{465902BE-8FEC-5650-709A-C8C7EDB3643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8706644" y="3040971"/>
                <a:ext cx="809625" cy="809625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79" name="TextBox 78">
                <a:extLst>
                  <a:ext uri="{FF2B5EF4-FFF2-40B4-BE49-F238E27FC236}">
                    <a16:creationId xmlns:a16="http://schemas.microsoft.com/office/drawing/2014/main" id="{762274CA-C865-8B0C-A70C-F762E995D6B4}"/>
                  </a:ext>
                </a:extLst>
              </p:cNvPr>
              <p:cNvSpPr txBox="1"/>
              <p:nvPr/>
            </p:nvSpPr>
            <p:spPr>
              <a:xfrm>
                <a:off x="8710613" y="3049473"/>
                <a:ext cx="393572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altLang="ko-KR" sz="2400" dirty="0">
                    <a:solidFill>
                      <a:srgbClr val="CB89F7"/>
                    </a:solidFill>
                  </a:rPr>
                  <a:t>9</a:t>
                </a:r>
                <a:endParaRPr lang="ko-KR" altLang="en-US" sz="2400" dirty="0">
                  <a:solidFill>
                    <a:srgbClr val="CB89F7"/>
                  </a:solidFill>
                </a:endParaRPr>
              </a:p>
            </p:txBody>
          </p:sp>
        </p:grpSp>
      </p:grpSp>
      <p:sp>
        <p:nvSpPr>
          <p:cNvPr id="96" name="화살표: 굽음 95">
            <a:extLst>
              <a:ext uri="{FF2B5EF4-FFF2-40B4-BE49-F238E27FC236}">
                <a16:creationId xmlns:a16="http://schemas.microsoft.com/office/drawing/2014/main" id="{AB6955BA-CD32-6987-2438-DE12A07CF45B}"/>
              </a:ext>
            </a:extLst>
          </p:cNvPr>
          <p:cNvSpPr/>
          <p:nvPr/>
        </p:nvSpPr>
        <p:spPr>
          <a:xfrm rot="5400000">
            <a:off x="3523279" y="3618162"/>
            <a:ext cx="1556809" cy="1806124"/>
          </a:xfrm>
          <a:prstGeom prst="bentArrow">
            <a:avLst>
              <a:gd name="adj1" fmla="val 12222"/>
              <a:gd name="adj2" fmla="val 14777"/>
              <a:gd name="adj3" fmla="val 21256"/>
              <a:gd name="adj4" fmla="val 18651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9613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3893</TotalTime>
  <Words>1231</Words>
  <Application>Microsoft Office PowerPoint</Application>
  <PresentationFormat>와이드스크린</PresentationFormat>
  <Paragraphs>278</Paragraphs>
  <Slides>23</Slides>
  <Notes>23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23</vt:i4>
      </vt:variant>
    </vt:vector>
  </HeadingPairs>
  <TitlesOfParts>
    <vt:vector size="27" baseType="lpstr">
      <vt:lpstr>맑은 고딕</vt:lpstr>
      <vt:lpstr>Arial</vt:lpstr>
      <vt:lpstr>Cambria Math</vt:lpstr>
      <vt:lpstr>Office 테마</vt:lpstr>
      <vt:lpstr>Lab Seminar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Semniar</dc:title>
  <dc:creator>ETRI</dc:creator>
  <cp:lastModifiedBy>ETRI</cp:lastModifiedBy>
  <cp:revision>92</cp:revision>
  <dcterms:created xsi:type="dcterms:W3CDTF">2024-04-25T07:54:04Z</dcterms:created>
  <dcterms:modified xsi:type="dcterms:W3CDTF">2024-05-13T04:08:18Z</dcterms:modified>
</cp:coreProperties>
</file>