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344" r:id="rId4"/>
    <p:sldId id="290" r:id="rId5"/>
    <p:sldId id="306" r:id="rId6"/>
    <p:sldId id="289" r:id="rId7"/>
    <p:sldId id="305" r:id="rId8"/>
    <p:sldId id="258" r:id="rId9"/>
    <p:sldId id="302" r:id="rId10"/>
    <p:sldId id="308" r:id="rId11"/>
    <p:sldId id="284" r:id="rId12"/>
    <p:sldId id="318" r:id="rId13"/>
    <p:sldId id="316" r:id="rId14"/>
    <p:sldId id="319" r:id="rId15"/>
    <p:sldId id="320" r:id="rId16"/>
    <p:sldId id="321" r:id="rId17"/>
    <p:sldId id="322" r:id="rId18"/>
    <p:sldId id="323" r:id="rId19"/>
    <p:sldId id="328" r:id="rId20"/>
    <p:sldId id="329" r:id="rId21"/>
    <p:sldId id="327" r:id="rId22"/>
    <p:sldId id="262" r:id="rId23"/>
    <p:sldId id="335" r:id="rId24"/>
    <p:sldId id="345" r:id="rId25"/>
    <p:sldId id="346" r:id="rId26"/>
    <p:sldId id="336" r:id="rId27"/>
    <p:sldId id="332" r:id="rId28"/>
    <p:sldId id="343" r:id="rId29"/>
    <p:sldId id="342" r:id="rId30"/>
    <p:sldId id="333" r:id="rId31"/>
    <p:sldId id="33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0E1"/>
    <a:srgbClr val="F7C29E"/>
    <a:srgbClr val="97755D"/>
    <a:srgbClr val="70AD47"/>
    <a:srgbClr val="FFECA9"/>
    <a:srgbClr val="C1E4F7"/>
    <a:srgbClr val="BED0A8"/>
    <a:srgbClr val="A5A5A5"/>
    <a:srgbClr val="B79671"/>
    <a:srgbClr val="CB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1579" autoAdjust="0"/>
  </p:normalViewPr>
  <p:slideViewPr>
    <p:cSldViewPr snapToGrid="0">
      <p:cViewPr varScale="1">
        <p:scale>
          <a:sx n="66" d="100"/>
          <a:sy n="66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1D7F-7240-4FD2-BAF4-BFB0E57A47C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3715-DE9E-4D5D-B7BD-B68F410EF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1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5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9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6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9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27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01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27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6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7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2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7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8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19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07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6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88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45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58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6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43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4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4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8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BF33-827D-4586-B233-F043B110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A39D5-D316-4567-A84F-672441B3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68163-AF97-48D8-9721-86E0F34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59D20-4525-41F5-B189-0125612C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46442-38C4-4156-9425-9CAB25EF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F8B17-804D-4F15-9213-ADE2DD6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28E70-B588-4C91-8D01-0E286C40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207A9-66FF-4049-873B-AF161D3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31A9-6A64-476F-A532-B6EF2DE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0310-77FD-4557-B594-4497A7F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B17DE-FEC2-42F4-ADCF-D5514CB80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4FC0D-B83A-4B4F-BF6C-94BBEECF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5DA4-A757-4927-ACEF-720CF45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1569-91B4-4120-BDA9-C75EA50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B8821-930E-4C8F-BFA5-DF104C9B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CC13-CFC8-496C-B1DF-0E86DD76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D0041-D400-4BBE-A674-CE6487F6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ECDDC-C2A7-4976-ABB8-0368E95B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A068-0AEA-467F-93D9-8F61209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DC646-AA04-42ED-BD7B-3EEFFC8B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A3D8-74EE-4D6E-99BA-2434F9D2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56832-8CC6-4E42-8060-DD3FD929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2805D-3D0E-4AEE-9165-6121E7A3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CB267-6ADC-4A1D-9BC7-F65C7D73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DA863-6B9D-4F7D-9F6C-4711C47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F4BDD-42F9-4203-93D5-89E42218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C000-5A16-47AA-AE4C-E735E12A1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09235-99B7-48DE-B71B-9DF6F779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0E859-480B-49F4-9D61-C68616A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E757B-D219-4200-B6C5-020AC27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31A56-9A73-4472-BA5B-BACF4391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8F3C-CD2A-4353-B644-DE1596B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D48FA-D69B-40A0-BD73-665E9813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4CA0C-7605-44AD-8763-93AD4CAE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BD213-FB41-42CA-B1BD-C164EC6E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546A7-5604-4825-A1D2-C6BD2461A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94D6C-5995-4548-AF38-CEDEF48A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3F8F3-DE47-4BA1-8FAD-4B0E6F7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543E8-0044-4C4E-AD53-FAB56AE7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D4E36-81F9-4399-93CE-25E372C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62F31-189C-4D7A-A142-0763ED32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0E86A-8F81-4B16-8467-EA40D2FD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3B64-3A2C-4BB2-A330-A2F488E6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9F09B-B31F-498C-989D-38C25365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DACC-A3AC-44E6-BA26-DCBFA158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6C358-8961-4E90-A28A-0C9C1977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2D9AF-0D4D-4A81-B938-252E737C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507E-D8FA-4963-9B63-86F87E9B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DBF0B-9287-4D3D-8987-CDD430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B37E5-DDB0-4917-8196-D178436A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8A814-B1BA-4E68-9207-3723AE3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00BF9-77DE-44D5-9F95-0DC24D5A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4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17C1E-7DD4-4A5D-BC9A-7C3203E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37747E-5BD5-4800-9D5F-A22BF0A2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F9392-3A08-4C4F-BF88-042BE017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785C0-CED2-4D90-96BB-2B5CAFF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178C1-C785-4E1A-8378-4FC8054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DDD2-1105-492D-BA2D-D77DE7AC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D10756-A3F2-4819-9E28-E5028212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A2C96-EA84-4794-931F-95E05464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DE4F-5273-4899-B515-CCA830A0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6C20-729D-48AE-B23B-4B98907D735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06A-C510-4FC6-AABC-9D6D22139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BB9C-70D7-4FC5-AA20-0B679559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jp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F1978-CCC2-4326-976D-29374607B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Seminar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068E6-DA7A-4E5A-A86A-252BAABF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1658"/>
            <a:ext cx="9144000" cy="1407957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2024.05.27 </a:t>
            </a:r>
          </a:p>
          <a:p>
            <a:r>
              <a:rPr lang="en-US" altLang="ko-KR" dirty="0"/>
              <a:t>16:00(UTC+9)</a:t>
            </a:r>
          </a:p>
          <a:p>
            <a:r>
              <a:rPr lang="en-US" altLang="ko-KR" dirty="0" err="1"/>
              <a:t>Seungwan</a:t>
            </a:r>
            <a:r>
              <a:rPr lang="en-US" altLang="ko-KR" dirty="0"/>
              <a:t> Woo (UST)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0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3F36BA-8384-4422-A2E6-491C5BDB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300162"/>
            <a:ext cx="8296275" cy="425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39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0E19AC-62CA-C24D-2002-BB7322530C7C}"/>
              </a:ext>
            </a:extLst>
          </p:cNvPr>
          <p:cNvGrpSpPr/>
          <p:nvPr/>
        </p:nvGrpSpPr>
        <p:grpSpPr>
          <a:xfrm>
            <a:off x="2328664" y="2580292"/>
            <a:ext cx="7534672" cy="3499808"/>
            <a:chOff x="1981597" y="971624"/>
            <a:chExt cx="7534672" cy="349980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093A5E0-30D6-4891-AC9B-CB9ACEC8766F}"/>
                </a:ext>
              </a:extLst>
            </p:cNvPr>
            <p:cNvGrpSpPr/>
            <p:nvPr/>
          </p:nvGrpSpPr>
          <p:grpSpPr>
            <a:xfrm>
              <a:off x="6857999" y="1327781"/>
              <a:ext cx="2658270" cy="3143651"/>
              <a:chOff x="6836963" y="1975481"/>
              <a:chExt cx="2658270" cy="314365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CC008A-60CF-43A7-B61C-E1392C353115}"/>
                  </a:ext>
                </a:extLst>
              </p:cNvPr>
              <p:cNvSpPr txBox="1"/>
              <p:nvPr/>
            </p:nvSpPr>
            <p:spPr>
              <a:xfrm>
                <a:off x="7230535" y="4749800"/>
                <a:ext cx="187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9(85X85X3)</a:t>
                </a:r>
                <a:endParaRPr lang="ko-KR" altLang="en-US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9266F8-6804-4CEA-B906-5D5EFF401C00}"/>
                  </a:ext>
                </a:extLst>
              </p:cNvPr>
              <p:cNvGrpSpPr/>
              <p:nvPr/>
            </p:nvGrpSpPr>
            <p:grpSpPr>
              <a:xfrm>
                <a:off x="6836963" y="1975481"/>
                <a:ext cx="2658270" cy="2667956"/>
                <a:chOff x="4021929" y="1194273"/>
                <a:chExt cx="2658270" cy="2667956"/>
              </a:xfrm>
            </p:grpSpPr>
            <p:pic>
              <p:nvPicPr>
                <p:cNvPr id="22" name="Picture 5">
                  <a:extLst>
                    <a:ext uri="{FF2B5EF4-FFF2-40B4-BE49-F238E27FC236}">
                      <a16:creationId xmlns:a16="http://schemas.microsoft.com/office/drawing/2014/main" id="{CC1D2345-B50B-4AB8-952E-A69C34A820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1932" y="1194276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6">
                  <a:extLst>
                    <a:ext uri="{FF2B5EF4-FFF2-40B4-BE49-F238E27FC236}">
                      <a16:creationId xmlns:a16="http://schemas.microsoft.com/office/drawing/2014/main" id="{38C4E4EC-69CB-4B3D-8EF0-F3B1ACBBCF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5459" y="1194274"/>
                  <a:ext cx="811213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7">
                  <a:extLst>
                    <a:ext uri="{FF2B5EF4-FFF2-40B4-BE49-F238E27FC236}">
                      <a16:creationId xmlns:a16="http://schemas.microsoft.com/office/drawing/2014/main" id="{D9D34DB1-0EC5-4A02-B212-FDC181B683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574" y="1194273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8">
                  <a:extLst>
                    <a:ext uri="{FF2B5EF4-FFF2-40B4-BE49-F238E27FC236}">
                      <a16:creationId xmlns:a16="http://schemas.microsoft.com/office/drawing/2014/main" id="{1ED8F95D-907D-4197-B5A1-9742474FDD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1930" y="2122643"/>
                  <a:ext cx="809625" cy="811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9">
                  <a:extLst>
                    <a:ext uri="{FF2B5EF4-FFF2-40B4-BE49-F238E27FC236}">
                      <a16:creationId xmlns:a16="http://schemas.microsoft.com/office/drawing/2014/main" id="{2538DC03-5E9D-453A-A670-BD68134BB1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5458" y="2122644"/>
                  <a:ext cx="811213" cy="811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10">
                  <a:extLst>
                    <a:ext uri="{FF2B5EF4-FFF2-40B4-BE49-F238E27FC236}">
                      <a16:creationId xmlns:a16="http://schemas.microsoft.com/office/drawing/2014/main" id="{CF51A8B2-590A-475B-9478-ACD267DF0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574" y="2122643"/>
                  <a:ext cx="809625" cy="811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11">
                  <a:extLst>
                    <a:ext uri="{FF2B5EF4-FFF2-40B4-BE49-F238E27FC236}">
                      <a16:creationId xmlns:a16="http://schemas.microsoft.com/office/drawing/2014/main" id="{66E6E100-F190-4C07-86AF-F3980EA54A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1929" y="3052604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12">
                  <a:extLst>
                    <a:ext uri="{FF2B5EF4-FFF2-40B4-BE49-F238E27FC236}">
                      <a16:creationId xmlns:a16="http://schemas.microsoft.com/office/drawing/2014/main" id="{1A367FD2-A27C-4E64-A3F8-D979F4D58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5458" y="3052604"/>
                  <a:ext cx="811213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13">
                  <a:extLst>
                    <a:ext uri="{FF2B5EF4-FFF2-40B4-BE49-F238E27FC236}">
                      <a16:creationId xmlns:a16="http://schemas.microsoft.com/office/drawing/2014/main" id="{0D981DA5-6B6A-4121-8D53-36802DC34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574" y="3052604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E14FF0-11F6-4E70-9010-11957D81A756}"/>
                </a:ext>
              </a:extLst>
            </p:cNvPr>
            <p:cNvGrpSpPr/>
            <p:nvPr/>
          </p:nvGrpSpPr>
          <p:grpSpPr>
            <a:xfrm>
              <a:off x="5026898" y="2315326"/>
              <a:ext cx="1275503" cy="1010996"/>
              <a:chOff x="5026898" y="2315326"/>
              <a:chExt cx="1275503" cy="1010996"/>
            </a:xfrm>
          </p:grpSpPr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5F6AD619-ED69-41E0-8717-2974D949284A}"/>
                  </a:ext>
                </a:extLst>
              </p:cNvPr>
              <p:cNvSpPr/>
              <p:nvPr/>
            </p:nvSpPr>
            <p:spPr>
              <a:xfrm>
                <a:off x="5188400" y="2315326"/>
                <a:ext cx="952500" cy="6416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657105-B85D-497E-AA90-CCEE1BFAFD58}"/>
                  </a:ext>
                </a:extLst>
              </p:cNvPr>
              <p:cNvSpPr txBox="1"/>
              <p:nvPr/>
            </p:nvSpPr>
            <p:spPr>
              <a:xfrm>
                <a:off x="5026898" y="2956990"/>
                <a:ext cx="127550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Reshaping</a:t>
                </a:r>
                <a:endParaRPr lang="ko-KR" altLang="en-US" dirty="0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9494DC-333B-A7C0-E724-C5F1F4DBC073}"/>
                </a:ext>
              </a:extLst>
            </p:cNvPr>
            <p:cNvGrpSpPr/>
            <p:nvPr/>
          </p:nvGrpSpPr>
          <p:grpSpPr>
            <a:xfrm>
              <a:off x="1981597" y="971624"/>
              <a:ext cx="2428875" cy="3380265"/>
              <a:chOff x="1982444" y="946026"/>
              <a:chExt cx="2428875" cy="33802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CE27E0-61E1-471F-9332-89CB9869813D}"/>
                  </a:ext>
                </a:extLst>
              </p:cNvPr>
              <p:cNvSpPr txBox="1"/>
              <p:nvPr/>
            </p:nvSpPr>
            <p:spPr>
              <a:xfrm>
                <a:off x="2261319" y="3956959"/>
                <a:ext cx="187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(255X255X3)</a:t>
                </a:r>
                <a:endParaRPr lang="ko-KR" altLang="en-US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1538FD2-4844-4F5F-8C0A-684BA4B36DDA}"/>
                  </a:ext>
                </a:extLst>
              </p:cNvPr>
              <p:cNvGrpSpPr/>
              <p:nvPr/>
            </p:nvGrpSpPr>
            <p:grpSpPr>
              <a:xfrm>
                <a:off x="1982444" y="946026"/>
                <a:ext cx="2428875" cy="2904570"/>
                <a:chOff x="1982444" y="946026"/>
                <a:chExt cx="2428875" cy="2904570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F4C153A5-A497-4B59-B6F4-1765E9524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444" y="1421721"/>
                  <a:ext cx="2428875" cy="2428875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4A6B30E-EB79-4D79-AD40-B2A49498C0FC}"/>
                    </a:ext>
                  </a:extLst>
                </p:cNvPr>
                <p:cNvSpPr txBox="1"/>
                <p:nvPr/>
              </p:nvSpPr>
              <p:spPr>
                <a:xfrm>
                  <a:off x="2279800" y="946026"/>
                  <a:ext cx="183416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dirty="0"/>
                    <a:t>&lt;Input&gt;</a:t>
                  </a:r>
                  <a:endParaRPr lang="ko-KR" altLang="en-US" dirty="0"/>
                </a:p>
              </p:txBody>
            </p:sp>
          </p:grp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7B8D639-3109-8BB7-EA0D-8D5BEC92B6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590F6A-2C1A-AD77-1069-5EFBA0D2741D}"/>
              </a:ext>
            </a:extLst>
          </p:cNvPr>
          <p:cNvSpPr/>
          <p:nvPr/>
        </p:nvSpPr>
        <p:spPr>
          <a:xfrm>
            <a:off x="6883090" y="1950473"/>
            <a:ext cx="552183" cy="5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8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B8D639-3109-8BB7-EA0D-8D5BEC92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590F6A-2C1A-AD77-1069-5EFBA0D2741D}"/>
              </a:ext>
            </a:extLst>
          </p:cNvPr>
          <p:cNvSpPr/>
          <p:nvPr/>
        </p:nvSpPr>
        <p:spPr>
          <a:xfrm>
            <a:off x="7781526" y="2059709"/>
            <a:ext cx="1842765" cy="24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24EA29-43FE-4BEE-7E32-4ABA40DBFEE4}"/>
              </a:ext>
            </a:extLst>
          </p:cNvPr>
          <p:cNvGrpSpPr/>
          <p:nvPr/>
        </p:nvGrpSpPr>
        <p:grpSpPr>
          <a:xfrm>
            <a:off x="510023" y="2408842"/>
            <a:ext cx="2658270" cy="3143652"/>
            <a:chOff x="6857999" y="1182639"/>
            <a:chExt cx="2658270" cy="31436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6D2E53-7810-C1C3-7A93-B85F22195212}"/>
                </a:ext>
              </a:extLst>
            </p:cNvPr>
            <p:cNvSpPr txBox="1"/>
            <p:nvPr/>
          </p:nvSpPr>
          <p:spPr>
            <a:xfrm>
              <a:off x="7251571" y="3956959"/>
              <a:ext cx="187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9(85X85X3)</a:t>
              </a:r>
              <a:endParaRPr lang="ko-KR" altLang="en-US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88C6899-BBBC-9220-2D14-CFF86535FB69}"/>
                </a:ext>
              </a:extLst>
            </p:cNvPr>
            <p:cNvGrpSpPr/>
            <p:nvPr/>
          </p:nvGrpSpPr>
          <p:grpSpPr>
            <a:xfrm>
              <a:off x="6857999" y="1182640"/>
              <a:ext cx="809628" cy="809628"/>
              <a:chOff x="6857999" y="1182640"/>
              <a:chExt cx="809628" cy="809628"/>
            </a:xfrm>
          </p:grpSpPr>
          <p:pic>
            <p:nvPicPr>
              <p:cNvPr id="66" name="Picture 5">
                <a:extLst>
                  <a:ext uri="{FF2B5EF4-FFF2-40B4-BE49-F238E27FC236}">
                    <a16:creationId xmlns:a16="http://schemas.microsoft.com/office/drawing/2014/main" id="{926765CE-D8F9-0BAB-ADF9-8F3831C144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2307FF-846F-E913-203B-E600907CD25E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170A63-1D74-D995-D6D6-3733471CB9B9}"/>
                </a:ext>
              </a:extLst>
            </p:cNvPr>
            <p:cNvGrpSpPr/>
            <p:nvPr/>
          </p:nvGrpSpPr>
          <p:grpSpPr>
            <a:xfrm>
              <a:off x="7781528" y="1182639"/>
              <a:ext cx="811214" cy="809627"/>
              <a:chOff x="7781528" y="1182639"/>
              <a:chExt cx="811214" cy="809627"/>
            </a:xfrm>
          </p:grpSpPr>
          <p:pic>
            <p:nvPicPr>
              <p:cNvPr id="64" name="Picture 6">
                <a:extLst>
                  <a:ext uri="{FF2B5EF4-FFF2-40B4-BE49-F238E27FC236}">
                    <a16:creationId xmlns:a16="http://schemas.microsoft.com/office/drawing/2014/main" id="{BEAEFC63-13D1-1146-BFF0-8CAFA4B4C9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C57ABC-72A1-5F0D-5B5F-636F350421B0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D69B2CC-8B20-FC41-1657-737B0FAA41D0}"/>
                </a:ext>
              </a:extLst>
            </p:cNvPr>
            <p:cNvGrpSpPr/>
            <p:nvPr/>
          </p:nvGrpSpPr>
          <p:grpSpPr>
            <a:xfrm>
              <a:off x="8706644" y="1182639"/>
              <a:ext cx="809625" cy="809626"/>
              <a:chOff x="8706644" y="1182639"/>
              <a:chExt cx="809625" cy="809626"/>
            </a:xfrm>
          </p:grpSpPr>
          <p:pic>
            <p:nvPicPr>
              <p:cNvPr id="62" name="Picture 7">
                <a:extLst>
                  <a:ext uri="{FF2B5EF4-FFF2-40B4-BE49-F238E27FC236}">
                    <a16:creationId xmlns:a16="http://schemas.microsoft.com/office/drawing/2014/main" id="{35C9D04C-6944-69CA-78E8-CE09CE4B4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2542563-9D90-9CDC-4F79-65F28262239A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4339891-2530-682E-AEB5-AB2B74035695}"/>
                </a:ext>
              </a:extLst>
            </p:cNvPr>
            <p:cNvGrpSpPr/>
            <p:nvPr/>
          </p:nvGrpSpPr>
          <p:grpSpPr>
            <a:xfrm>
              <a:off x="6858000" y="2111008"/>
              <a:ext cx="809625" cy="811215"/>
              <a:chOff x="6858000" y="2111008"/>
              <a:chExt cx="809625" cy="811215"/>
            </a:xfrm>
          </p:grpSpPr>
          <p:pic>
            <p:nvPicPr>
              <p:cNvPr id="60" name="Picture 8">
                <a:extLst>
                  <a:ext uri="{FF2B5EF4-FFF2-40B4-BE49-F238E27FC236}">
                    <a16:creationId xmlns:a16="http://schemas.microsoft.com/office/drawing/2014/main" id="{74BAD4F4-D83F-AEEF-A560-145BDAD40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B8E254-8EDE-AD3F-F46F-A6E36300B3D8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05D2971-DA6D-C5C8-210C-76B3C2DABD05}"/>
                </a:ext>
              </a:extLst>
            </p:cNvPr>
            <p:cNvGrpSpPr/>
            <p:nvPr/>
          </p:nvGrpSpPr>
          <p:grpSpPr>
            <a:xfrm>
              <a:off x="7781528" y="2111007"/>
              <a:ext cx="811213" cy="811217"/>
              <a:chOff x="7781528" y="2111007"/>
              <a:chExt cx="811213" cy="811217"/>
            </a:xfrm>
          </p:grpSpPr>
          <p:pic>
            <p:nvPicPr>
              <p:cNvPr id="58" name="Picture 9">
                <a:extLst>
                  <a:ext uri="{FF2B5EF4-FFF2-40B4-BE49-F238E27FC236}">
                    <a16:creationId xmlns:a16="http://schemas.microsoft.com/office/drawing/2014/main" id="{162AC84F-283D-B71E-2686-40DD5AB30A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AD91EF-CA16-A2EF-DB58-FC3AC43D0433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E424F1-72B7-EFC8-6C75-39BEC6C4D055}"/>
                </a:ext>
              </a:extLst>
            </p:cNvPr>
            <p:cNvGrpSpPr/>
            <p:nvPr/>
          </p:nvGrpSpPr>
          <p:grpSpPr>
            <a:xfrm>
              <a:off x="8706644" y="2111007"/>
              <a:ext cx="809625" cy="811216"/>
              <a:chOff x="8706644" y="2111007"/>
              <a:chExt cx="809625" cy="811216"/>
            </a:xfrm>
          </p:grpSpPr>
          <p:pic>
            <p:nvPicPr>
              <p:cNvPr id="56" name="Picture 10">
                <a:extLst>
                  <a:ext uri="{FF2B5EF4-FFF2-40B4-BE49-F238E27FC236}">
                    <a16:creationId xmlns:a16="http://schemas.microsoft.com/office/drawing/2014/main" id="{EA520870-28C3-ADA0-7DA4-B614F1828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659E1D4-56D1-26E0-52FF-1B9C634D3758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DBB1E33-099B-829A-ED36-93DBBF630F67}"/>
                </a:ext>
              </a:extLst>
            </p:cNvPr>
            <p:cNvGrpSpPr/>
            <p:nvPr/>
          </p:nvGrpSpPr>
          <p:grpSpPr>
            <a:xfrm>
              <a:off x="6857999" y="3040971"/>
              <a:ext cx="809625" cy="809625"/>
              <a:chOff x="6857999" y="3040971"/>
              <a:chExt cx="809625" cy="809625"/>
            </a:xfrm>
          </p:grpSpPr>
          <p:pic>
            <p:nvPicPr>
              <p:cNvPr id="54" name="Picture 11">
                <a:extLst>
                  <a:ext uri="{FF2B5EF4-FFF2-40B4-BE49-F238E27FC236}">
                    <a16:creationId xmlns:a16="http://schemas.microsoft.com/office/drawing/2014/main" id="{D872ECAA-92BF-FD01-D1BD-BEAA0F767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8BF3D3-D8C8-6441-1405-83AA043AFFAD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0F0A430-B5E6-E921-76D7-7352DAF2D33A}"/>
                </a:ext>
              </a:extLst>
            </p:cNvPr>
            <p:cNvGrpSpPr/>
            <p:nvPr/>
          </p:nvGrpSpPr>
          <p:grpSpPr>
            <a:xfrm>
              <a:off x="7781528" y="3040971"/>
              <a:ext cx="811213" cy="809625"/>
              <a:chOff x="7781528" y="3040971"/>
              <a:chExt cx="811213" cy="809625"/>
            </a:xfrm>
          </p:grpSpPr>
          <p:pic>
            <p:nvPicPr>
              <p:cNvPr id="52" name="Picture 12">
                <a:extLst>
                  <a:ext uri="{FF2B5EF4-FFF2-40B4-BE49-F238E27FC236}">
                    <a16:creationId xmlns:a16="http://schemas.microsoft.com/office/drawing/2014/main" id="{D3D56975-39A6-EDCC-A21A-A5279BDA3E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45F551-778F-BB42-CAF8-9D7C5F330913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595A928-687C-9E79-F31A-17DF442F6DFE}"/>
                </a:ext>
              </a:extLst>
            </p:cNvPr>
            <p:cNvGrpSpPr/>
            <p:nvPr/>
          </p:nvGrpSpPr>
          <p:grpSpPr>
            <a:xfrm>
              <a:off x="8706644" y="3040971"/>
              <a:ext cx="809625" cy="809625"/>
              <a:chOff x="8706644" y="3040971"/>
              <a:chExt cx="809625" cy="809625"/>
            </a:xfrm>
          </p:grpSpPr>
          <p:pic>
            <p:nvPicPr>
              <p:cNvPr id="50" name="Picture 13">
                <a:extLst>
                  <a:ext uri="{FF2B5EF4-FFF2-40B4-BE49-F238E27FC236}">
                    <a16:creationId xmlns:a16="http://schemas.microsoft.com/office/drawing/2014/main" id="{9A6B7374-D182-C64E-C437-06E2CC9DB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7753ED-A772-A57F-ED75-593CF244F78C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F5C83A4-0914-A36E-C076-3DF2596559FD}"/>
              </a:ext>
            </a:extLst>
          </p:cNvPr>
          <p:cNvGrpSpPr/>
          <p:nvPr/>
        </p:nvGrpSpPr>
        <p:grpSpPr>
          <a:xfrm>
            <a:off x="2358665" y="5552494"/>
            <a:ext cx="9251075" cy="838490"/>
            <a:chOff x="1539882" y="5351656"/>
            <a:chExt cx="9251075" cy="83849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9DBEA01-1C2E-86DE-8A9E-F637B6C4F606}"/>
                </a:ext>
              </a:extLst>
            </p:cNvPr>
            <p:cNvGrpSpPr/>
            <p:nvPr/>
          </p:nvGrpSpPr>
          <p:grpSpPr>
            <a:xfrm>
              <a:off x="2594470" y="5377510"/>
              <a:ext cx="811214" cy="809627"/>
              <a:chOff x="7781528" y="1182639"/>
              <a:chExt cx="811214" cy="809627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8A18F7C5-982A-B1E8-8ACF-DF27CE494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051C9B-DA01-333F-A07C-3AFE9533696C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8AC42B3-B14F-4AAF-105E-460580839C7A}"/>
                </a:ext>
              </a:extLst>
            </p:cNvPr>
            <p:cNvGrpSpPr/>
            <p:nvPr/>
          </p:nvGrpSpPr>
          <p:grpSpPr>
            <a:xfrm>
              <a:off x="1539882" y="5374496"/>
              <a:ext cx="809628" cy="809628"/>
              <a:chOff x="6857999" y="1182640"/>
              <a:chExt cx="809628" cy="809628"/>
            </a:xfrm>
          </p:grpSpPr>
          <p:pic>
            <p:nvPicPr>
              <p:cNvPr id="92" name="Picture 5">
                <a:extLst>
                  <a:ext uri="{FF2B5EF4-FFF2-40B4-BE49-F238E27FC236}">
                    <a16:creationId xmlns:a16="http://schemas.microsoft.com/office/drawing/2014/main" id="{1E44038E-26ED-F6BE-8D80-9EE4A92E4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4B9FAE9-2517-2BC6-2A6F-E09D69DEC7ED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CF94053-894F-4021-5FD5-04584349DFD8}"/>
                </a:ext>
              </a:extLst>
            </p:cNvPr>
            <p:cNvGrpSpPr/>
            <p:nvPr/>
          </p:nvGrpSpPr>
          <p:grpSpPr>
            <a:xfrm>
              <a:off x="3650644" y="5371484"/>
              <a:ext cx="809625" cy="809626"/>
              <a:chOff x="8706644" y="1182639"/>
              <a:chExt cx="809625" cy="809626"/>
            </a:xfrm>
          </p:grpSpPr>
          <p:pic>
            <p:nvPicPr>
              <p:cNvPr id="90" name="Picture 7">
                <a:extLst>
                  <a:ext uri="{FF2B5EF4-FFF2-40B4-BE49-F238E27FC236}">
                    <a16:creationId xmlns:a16="http://schemas.microsoft.com/office/drawing/2014/main" id="{D046638E-4BBE-55E8-2664-6A37840559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1B8547-24B3-F9B0-7A2B-E0C9BA86AF4C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0B66D9A-F9F4-E589-9ADB-F895D2E16312}"/>
                </a:ext>
              </a:extLst>
            </p:cNvPr>
            <p:cNvGrpSpPr/>
            <p:nvPr/>
          </p:nvGrpSpPr>
          <p:grpSpPr>
            <a:xfrm>
              <a:off x="4705229" y="5366883"/>
              <a:ext cx="809625" cy="811215"/>
              <a:chOff x="6858000" y="2111008"/>
              <a:chExt cx="809625" cy="811215"/>
            </a:xfrm>
          </p:grpSpPr>
          <p:pic>
            <p:nvPicPr>
              <p:cNvPr id="88" name="Picture 8">
                <a:extLst>
                  <a:ext uri="{FF2B5EF4-FFF2-40B4-BE49-F238E27FC236}">
                    <a16:creationId xmlns:a16="http://schemas.microsoft.com/office/drawing/2014/main" id="{E0EDB41A-D0D6-2AA8-9799-A07AF1F755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A2C635D-7882-5AE3-115B-C1955437391E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5A7AE49-DF10-CC89-14A5-906061370614}"/>
                </a:ext>
              </a:extLst>
            </p:cNvPr>
            <p:cNvGrpSpPr/>
            <p:nvPr/>
          </p:nvGrpSpPr>
          <p:grpSpPr>
            <a:xfrm>
              <a:off x="5759814" y="5362280"/>
              <a:ext cx="811213" cy="811217"/>
              <a:chOff x="7781528" y="2111007"/>
              <a:chExt cx="811213" cy="811217"/>
            </a:xfrm>
          </p:grpSpPr>
          <p:pic>
            <p:nvPicPr>
              <p:cNvPr id="86" name="Picture 9">
                <a:extLst>
                  <a:ext uri="{FF2B5EF4-FFF2-40B4-BE49-F238E27FC236}">
                    <a16:creationId xmlns:a16="http://schemas.microsoft.com/office/drawing/2014/main" id="{CAEBA128-84BF-A2F6-2E60-32001607C8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C26889E-C937-7EDC-7695-D51263FE38A7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0D9E912-B112-46CB-0DDC-D26A15B43F22}"/>
                </a:ext>
              </a:extLst>
            </p:cNvPr>
            <p:cNvGrpSpPr/>
            <p:nvPr/>
          </p:nvGrpSpPr>
          <p:grpSpPr>
            <a:xfrm>
              <a:off x="6815987" y="5354667"/>
              <a:ext cx="809625" cy="811216"/>
              <a:chOff x="8706644" y="2111007"/>
              <a:chExt cx="809625" cy="811216"/>
            </a:xfrm>
          </p:grpSpPr>
          <p:pic>
            <p:nvPicPr>
              <p:cNvPr id="84" name="Picture 10">
                <a:extLst>
                  <a:ext uri="{FF2B5EF4-FFF2-40B4-BE49-F238E27FC236}">
                    <a16:creationId xmlns:a16="http://schemas.microsoft.com/office/drawing/2014/main" id="{A3E3E4A9-BB04-4373-0222-C82D35B539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22F1129-91EA-89BC-7E95-F7328F9FAA1C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B4E390A-F121-3B73-68A9-CCC1CC0A39FB}"/>
                </a:ext>
              </a:extLst>
            </p:cNvPr>
            <p:cNvGrpSpPr/>
            <p:nvPr/>
          </p:nvGrpSpPr>
          <p:grpSpPr>
            <a:xfrm>
              <a:off x="7870572" y="5359269"/>
              <a:ext cx="809625" cy="809625"/>
              <a:chOff x="6857999" y="3040971"/>
              <a:chExt cx="809625" cy="809625"/>
            </a:xfrm>
          </p:grpSpPr>
          <p:pic>
            <p:nvPicPr>
              <p:cNvPr id="82" name="Picture 11">
                <a:extLst>
                  <a:ext uri="{FF2B5EF4-FFF2-40B4-BE49-F238E27FC236}">
                    <a16:creationId xmlns:a16="http://schemas.microsoft.com/office/drawing/2014/main" id="{DBED795C-A85E-328A-855E-42C863D73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383917-079B-F758-7C7D-10484D4EFB08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8B197F5-A32B-9851-5AB4-2B27428BCAAC}"/>
                </a:ext>
              </a:extLst>
            </p:cNvPr>
            <p:cNvGrpSpPr/>
            <p:nvPr/>
          </p:nvGrpSpPr>
          <p:grpSpPr>
            <a:xfrm>
              <a:off x="8925157" y="5351656"/>
              <a:ext cx="811213" cy="809625"/>
              <a:chOff x="7781528" y="3040971"/>
              <a:chExt cx="811213" cy="809625"/>
            </a:xfrm>
          </p:grpSpPr>
          <p:pic>
            <p:nvPicPr>
              <p:cNvPr id="80" name="Picture 12">
                <a:extLst>
                  <a:ext uri="{FF2B5EF4-FFF2-40B4-BE49-F238E27FC236}">
                    <a16:creationId xmlns:a16="http://schemas.microsoft.com/office/drawing/2014/main" id="{3EF2F3FA-91CB-1858-3ECF-F7BE2673D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9C6532-2B5C-894E-0C90-2ACAE662ADF7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1F14356-164F-F689-1263-665BD95F848B}"/>
                </a:ext>
              </a:extLst>
            </p:cNvPr>
            <p:cNvGrpSpPr/>
            <p:nvPr/>
          </p:nvGrpSpPr>
          <p:grpSpPr>
            <a:xfrm>
              <a:off x="9981332" y="5380521"/>
              <a:ext cx="809625" cy="809625"/>
              <a:chOff x="8706644" y="3040971"/>
              <a:chExt cx="809625" cy="809625"/>
            </a:xfrm>
          </p:grpSpPr>
          <p:pic>
            <p:nvPicPr>
              <p:cNvPr id="78" name="Picture 13">
                <a:extLst>
                  <a:ext uri="{FF2B5EF4-FFF2-40B4-BE49-F238E27FC236}">
                    <a16:creationId xmlns:a16="http://schemas.microsoft.com/office/drawing/2014/main" id="{465902BE-8FEC-5650-709A-C8C7EDB36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2274CA-C865-8B0C-A70C-F762E995D6B4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sp>
        <p:nvSpPr>
          <p:cNvPr id="96" name="화살표: 굽음 95">
            <a:extLst>
              <a:ext uri="{FF2B5EF4-FFF2-40B4-BE49-F238E27FC236}">
                <a16:creationId xmlns:a16="http://schemas.microsoft.com/office/drawing/2014/main" id="{AB6955BA-CD32-6987-2438-DE12A07CF45B}"/>
              </a:ext>
            </a:extLst>
          </p:cNvPr>
          <p:cNvSpPr/>
          <p:nvPr/>
        </p:nvSpPr>
        <p:spPr>
          <a:xfrm rot="5400000">
            <a:off x="3523279" y="3618162"/>
            <a:ext cx="1556809" cy="1806124"/>
          </a:xfrm>
          <a:prstGeom prst="bentArrow">
            <a:avLst>
              <a:gd name="adj1" fmla="val 12222"/>
              <a:gd name="adj2" fmla="val 14777"/>
              <a:gd name="adj3" fmla="val 21256"/>
              <a:gd name="adj4" fmla="val 18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6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480130-4562-41E0-B56F-79FA883D8640}"/>
              </a:ext>
            </a:extLst>
          </p:cNvPr>
          <p:cNvGrpSpPr/>
          <p:nvPr/>
        </p:nvGrpSpPr>
        <p:grpSpPr>
          <a:xfrm>
            <a:off x="1470462" y="5288823"/>
            <a:ext cx="9251075" cy="838490"/>
            <a:chOff x="1539882" y="5351656"/>
            <a:chExt cx="9251075" cy="83849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D8873BD-1529-4DD7-A652-FD23F0D845A8}"/>
                </a:ext>
              </a:extLst>
            </p:cNvPr>
            <p:cNvGrpSpPr/>
            <p:nvPr/>
          </p:nvGrpSpPr>
          <p:grpSpPr>
            <a:xfrm>
              <a:off x="2594470" y="5377510"/>
              <a:ext cx="811214" cy="809627"/>
              <a:chOff x="7781528" y="1182639"/>
              <a:chExt cx="811214" cy="809627"/>
            </a:xfrm>
          </p:grpSpPr>
          <p:pic>
            <p:nvPicPr>
              <p:cNvPr id="67" name="Picture 6">
                <a:extLst>
                  <a:ext uri="{FF2B5EF4-FFF2-40B4-BE49-F238E27FC236}">
                    <a16:creationId xmlns:a16="http://schemas.microsoft.com/office/drawing/2014/main" id="{E44F5E87-1F9E-4D5C-B70B-A1251E2F5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D0AC1-6D5C-4965-B88A-BF0F57C931AB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A1B038A-A4A8-487B-A087-F1DB222CB84D}"/>
                </a:ext>
              </a:extLst>
            </p:cNvPr>
            <p:cNvGrpSpPr/>
            <p:nvPr/>
          </p:nvGrpSpPr>
          <p:grpSpPr>
            <a:xfrm>
              <a:off x="1539882" y="5374496"/>
              <a:ext cx="809628" cy="809628"/>
              <a:chOff x="6857999" y="1182640"/>
              <a:chExt cx="809628" cy="809628"/>
            </a:xfrm>
          </p:grpSpPr>
          <p:pic>
            <p:nvPicPr>
              <p:cNvPr id="65" name="Picture 5">
                <a:extLst>
                  <a:ext uri="{FF2B5EF4-FFF2-40B4-BE49-F238E27FC236}">
                    <a16:creationId xmlns:a16="http://schemas.microsoft.com/office/drawing/2014/main" id="{48C54D65-7F7C-45BF-A68E-7F15CE452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F2E79C-DD0C-4A2E-9353-7615FB852BDD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768F4C6-B85D-4141-85AE-88913E061AD7}"/>
                </a:ext>
              </a:extLst>
            </p:cNvPr>
            <p:cNvGrpSpPr/>
            <p:nvPr/>
          </p:nvGrpSpPr>
          <p:grpSpPr>
            <a:xfrm>
              <a:off x="3650644" y="5371484"/>
              <a:ext cx="809625" cy="809626"/>
              <a:chOff x="8706644" y="1182639"/>
              <a:chExt cx="809625" cy="809626"/>
            </a:xfrm>
          </p:grpSpPr>
          <p:pic>
            <p:nvPicPr>
              <p:cNvPr id="63" name="Picture 7">
                <a:extLst>
                  <a:ext uri="{FF2B5EF4-FFF2-40B4-BE49-F238E27FC236}">
                    <a16:creationId xmlns:a16="http://schemas.microsoft.com/office/drawing/2014/main" id="{62D7643B-D36E-4941-AF49-491ED88E03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B5A6DC4-34C6-47CF-9ADC-FD4A2F6913DF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BE8A6B8-1C9A-49BD-8918-E7FB38762DE5}"/>
                </a:ext>
              </a:extLst>
            </p:cNvPr>
            <p:cNvGrpSpPr/>
            <p:nvPr/>
          </p:nvGrpSpPr>
          <p:grpSpPr>
            <a:xfrm>
              <a:off x="4705229" y="5366883"/>
              <a:ext cx="809625" cy="811215"/>
              <a:chOff x="6858000" y="2111008"/>
              <a:chExt cx="809625" cy="811215"/>
            </a:xfrm>
          </p:grpSpPr>
          <p:pic>
            <p:nvPicPr>
              <p:cNvPr id="61" name="Picture 8">
                <a:extLst>
                  <a:ext uri="{FF2B5EF4-FFF2-40B4-BE49-F238E27FC236}">
                    <a16:creationId xmlns:a16="http://schemas.microsoft.com/office/drawing/2014/main" id="{3C7C6569-2CDB-4E08-A8CF-E1DDA00B46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3683E7-6CCE-490B-9052-E891C3E7BAEF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EA51240-1573-44C0-9773-ABBCDCEA909D}"/>
                </a:ext>
              </a:extLst>
            </p:cNvPr>
            <p:cNvGrpSpPr/>
            <p:nvPr/>
          </p:nvGrpSpPr>
          <p:grpSpPr>
            <a:xfrm>
              <a:off x="5759814" y="5362280"/>
              <a:ext cx="811213" cy="811217"/>
              <a:chOff x="7781528" y="2111007"/>
              <a:chExt cx="811213" cy="811217"/>
            </a:xfrm>
          </p:grpSpPr>
          <p:pic>
            <p:nvPicPr>
              <p:cNvPr id="59" name="Picture 9">
                <a:extLst>
                  <a:ext uri="{FF2B5EF4-FFF2-40B4-BE49-F238E27FC236}">
                    <a16:creationId xmlns:a16="http://schemas.microsoft.com/office/drawing/2014/main" id="{D387AA87-FD45-439C-B67B-DFF4005B2B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440F3C-BABE-40DF-8F0E-FECEE22DD90E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AE5A2A-3275-47E4-B7CD-AC61754511D3}"/>
                </a:ext>
              </a:extLst>
            </p:cNvPr>
            <p:cNvGrpSpPr/>
            <p:nvPr/>
          </p:nvGrpSpPr>
          <p:grpSpPr>
            <a:xfrm>
              <a:off x="6815987" y="5354667"/>
              <a:ext cx="809625" cy="811216"/>
              <a:chOff x="8706644" y="2111007"/>
              <a:chExt cx="809625" cy="811216"/>
            </a:xfrm>
          </p:grpSpPr>
          <p:pic>
            <p:nvPicPr>
              <p:cNvPr id="57" name="Picture 10">
                <a:extLst>
                  <a:ext uri="{FF2B5EF4-FFF2-40B4-BE49-F238E27FC236}">
                    <a16:creationId xmlns:a16="http://schemas.microsoft.com/office/drawing/2014/main" id="{460EC237-9BF4-4AD1-8023-4482464F4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5D056D-05DB-4A9E-9EDC-2A38AB96543F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FFF7E64-D471-45C6-BCFE-ED869A710326}"/>
                </a:ext>
              </a:extLst>
            </p:cNvPr>
            <p:cNvGrpSpPr/>
            <p:nvPr/>
          </p:nvGrpSpPr>
          <p:grpSpPr>
            <a:xfrm>
              <a:off x="7870572" y="5359269"/>
              <a:ext cx="809625" cy="809625"/>
              <a:chOff x="6857999" y="3040971"/>
              <a:chExt cx="809625" cy="809625"/>
            </a:xfrm>
          </p:grpSpPr>
          <p:pic>
            <p:nvPicPr>
              <p:cNvPr id="55" name="Picture 11">
                <a:extLst>
                  <a:ext uri="{FF2B5EF4-FFF2-40B4-BE49-F238E27FC236}">
                    <a16:creationId xmlns:a16="http://schemas.microsoft.com/office/drawing/2014/main" id="{C88DAC2B-B591-4DEE-9AA3-2CACBEDFC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57DC08-1F1B-4CB3-AF74-4E98A534BBE1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66C4AC-0344-49AA-9473-9343A342FCB5}"/>
                </a:ext>
              </a:extLst>
            </p:cNvPr>
            <p:cNvGrpSpPr/>
            <p:nvPr/>
          </p:nvGrpSpPr>
          <p:grpSpPr>
            <a:xfrm>
              <a:off x="8925157" y="5351656"/>
              <a:ext cx="811213" cy="809625"/>
              <a:chOff x="7781528" y="3040971"/>
              <a:chExt cx="811213" cy="809625"/>
            </a:xfrm>
          </p:grpSpPr>
          <p:pic>
            <p:nvPicPr>
              <p:cNvPr id="53" name="Picture 12">
                <a:extLst>
                  <a:ext uri="{FF2B5EF4-FFF2-40B4-BE49-F238E27FC236}">
                    <a16:creationId xmlns:a16="http://schemas.microsoft.com/office/drawing/2014/main" id="{FA300DC1-5CFE-4B19-9A87-F741F0ADD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34964D-EC92-450B-AB38-A895C7A332ED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67856BB-357A-4CB1-B07C-C3DB87C1086A}"/>
                </a:ext>
              </a:extLst>
            </p:cNvPr>
            <p:cNvGrpSpPr/>
            <p:nvPr/>
          </p:nvGrpSpPr>
          <p:grpSpPr>
            <a:xfrm>
              <a:off x="9981332" y="5380521"/>
              <a:ext cx="809625" cy="809625"/>
              <a:chOff x="8706644" y="3040971"/>
              <a:chExt cx="809625" cy="809625"/>
            </a:xfrm>
          </p:grpSpPr>
          <p:pic>
            <p:nvPicPr>
              <p:cNvPr id="51" name="Picture 13">
                <a:extLst>
                  <a:ext uri="{FF2B5EF4-FFF2-40B4-BE49-F238E27FC236}">
                    <a16:creationId xmlns:a16="http://schemas.microsoft.com/office/drawing/2014/main" id="{FE15C45D-68D8-4FCD-BB26-2F6C69DC94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AEF3BB-E703-4B6A-9FA4-4DC1C29C5E8F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916456-4D86-7982-25FC-4A3BD4A0C673}"/>
              </a:ext>
            </a:extLst>
          </p:cNvPr>
          <p:cNvGrpSpPr/>
          <p:nvPr/>
        </p:nvGrpSpPr>
        <p:grpSpPr>
          <a:xfrm>
            <a:off x="2749486" y="2959746"/>
            <a:ext cx="6674226" cy="1793810"/>
            <a:chOff x="1470462" y="3375506"/>
            <a:chExt cx="6674226" cy="1793810"/>
          </a:xfrm>
        </p:grpSpPr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7FD09BA-3D3C-4BC4-ACE2-09836B98C84E}"/>
                </a:ext>
              </a:extLst>
            </p:cNvPr>
            <p:cNvSpPr/>
            <p:nvPr/>
          </p:nvSpPr>
          <p:spPr>
            <a:xfrm>
              <a:off x="1470462" y="3375511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A67A6E6F-1CE0-5600-4723-CBE3277C7D51}"/>
                </a:ext>
              </a:extLst>
            </p:cNvPr>
            <p:cNvSpPr/>
            <p:nvPr/>
          </p:nvSpPr>
          <p:spPr>
            <a:xfrm>
              <a:off x="2036176" y="3375511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8F96B0AA-7D7C-E338-A106-DC7C861677D7}"/>
                </a:ext>
              </a:extLst>
            </p:cNvPr>
            <p:cNvSpPr/>
            <p:nvPr/>
          </p:nvSpPr>
          <p:spPr>
            <a:xfrm>
              <a:off x="2652400" y="3375511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857CCC4B-F594-6D5A-9EA4-78BDED40D7A2}"/>
                </a:ext>
              </a:extLst>
            </p:cNvPr>
            <p:cNvSpPr/>
            <p:nvPr/>
          </p:nvSpPr>
          <p:spPr>
            <a:xfrm>
              <a:off x="3268230" y="3375510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56F373C6-9243-9790-A644-12BD16FC2725}"/>
                </a:ext>
              </a:extLst>
            </p:cNvPr>
            <p:cNvSpPr/>
            <p:nvPr/>
          </p:nvSpPr>
          <p:spPr>
            <a:xfrm>
              <a:off x="3884060" y="3375510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2B3BCE70-00DB-E1EB-C18D-EDFAED92744A}"/>
                </a:ext>
              </a:extLst>
            </p:cNvPr>
            <p:cNvSpPr/>
            <p:nvPr/>
          </p:nvSpPr>
          <p:spPr>
            <a:xfrm>
              <a:off x="4502672" y="3375509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E7B39A32-D5A2-7067-2C76-04DF9699A1CC}"/>
                </a:ext>
              </a:extLst>
            </p:cNvPr>
            <p:cNvSpPr/>
            <p:nvPr/>
          </p:nvSpPr>
          <p:spPr>
            <a:xfrm>
              <a:off x="5116114" y="3375508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848A5DD-D75C-B34C-D9A7-7B76595638F4}"/>
                </a:ext>
              </a:extLst>
            </p:cNvPr>
            <p:cNvSpPr/>
            <p:nvPr/>
          </p:nvSpPr>
          <p:spPr>
            <a:xfrm>
              <a:off x="5737114" y="3375507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40187BAC-0DEB-2B51-22ED-8A951E6BD9F2}"/>
                </a:ext>
              </a:extLst>
            </p:cNvPr>
            <p:cNvSpPr/>
            <p:nvPr/>
          </p:nvSpPr>
          <p:spPr>
            <a:xfrm>
              <a:off x="6355726" y="337550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788393" y="1768206"/>
            <a:ext cx="1865798" cy="23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4AC61-0A1D-2AF2-BAE5-536CC932E9CF}"/>
              </a:ext>
            </a:extLst>
          </p:cNvPr>
          <p:cNvSpPr txBox="1"/>
          <p:nvPr/>
        </p:nvSpPr>
        <p:spPr>
          <a:xfrm>
            <a:off x="3870310" y="4776024"/>
            <a:ext cx="31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9XD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53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480130-4562-41E0-B56F-79FA883D8640}"/>
              </a:ext>
            </a:extLst>
          </p:cNvPr>
          <p:cNvGrpSpPr/>
          <p:nvPr/>
        </p:nvGrpSpPr>
        <p:grpSpPr>
          <a:xfrm>
            <a:off x="1470462" y="5288823"/>
            <a:ext cx="9251075" cy="838490"/>
            <a:chOff x="1539882" y="5351656"/>
            <a:chExt cx="9251075" cy="83849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D8873BD-1529-4DD7-A652-FD23F0D845A8}"/>
                </a:ext>
              </a:extLst>
            </p:cNvPr>
            <p:cNvGrpSpPr/>
            <p:nvPr/>
          </p:nvGrpSpPr>
          <p:grpSpPr>
            <a:xfrm>
              <a:off x="2594470" y="5377510"/>
              <a:ext cx="811214" cy="809627"/>
              <a:chOff x="7781528" y="1182639"/>
              <a:chExt cx="811214" cy="809627"/>
            </a:xfrm>
          </p:grpSpPr>
          <p:pic>
            <p:nvPicPr>
              <p:cNvPr id="67" name="Picture 6">
                <a:extLst>
                  <a:ext uri="{FF2B5EF4-FFF2-40B4-BE49-F238E27FC236}">
                    <a16:creationId xmlns:a16="http://schemas.microsoft.com/office/drawing/2014/main" id="{E44F5E87-1F9E-4D5C-B70B-A1251E2F5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D0AC1-6D5C-4965-B88A-BF0F57C931AB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A1B038A-A4A8-487B-A087-F1DB222CB84D}"/>
                </a:ext>
              </a:extLst>
            </p:cNvPr>
            <p:cNvGrpSpPr/>
            <p:nvPr/>
          </p:nvGrpSpPr>
          <p:grpSpPr>
            <a:xfrm>
              <a:off x="1539882" y="5374496"/>
              <a:ext cx="809628" cy="809628"/>
              <a:chOff x="6857999" y="1182640"/>
              <a:chExt cx="809628" cy="809628"/>
            </a:xfrm>
          </p:grpSpPr>
          <p:pic>
            <p:nvPicPr>
              <p:cNvPr id="65" name="Picture 5">
                <a:extLst>
                  <a:ext uri="{FF2B5EF4-FFF2-40B4-BE49-F238E27FC236}">
                    <a16:creationId xmlns:a16="http://schemas.microsoft.com/office/drawing/2014/main" id="{48C54D65-7F7C-45BF-A68E-7F15CE452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F2E79C-DD0C-4A2E-9353-7615FB852BDD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768F4C6-B85D-4141-85AE-88913E061AD7}"/>
                </a:ext>
              </a:extLst>
            </p:cNvPr>
            <p:cNvGrpSpPr/>
            <p:nvPr/>
          </p:nvGrpSpPr>
          <p:grpSpPr>
            <a:xfrm>
              <a:off x="3650644" y="5371484"/>
              <a:ext cx="809625" cy="809626"/>
              <a:chOff x="8706644" y="1182639"/>
              <a:chExt cx="809625" cy="809626"/>
            </a:xfrm>
          </p:grpSpPr>
          <p:pic>
            <p:nvPicPr>
              <p:cNvPr id="63" name="Picture 7">
                <a:extLst>
                  <a:ext uri="{FF2B5EF4-FFF2-40B4-BE49-F238E27FC236}">
                    <a16:creationId xmlns:a16="http://schemas.microsoft.com/office/drawing/2014/main" id="{62D7643B-D36E-4941-AF49-491ED88E03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B5A6DC4-34C6-47CF-9ADC-FD4A2F6913DF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BE8A6B8-1C9A-49BD-8918-E7FB38762DE5}"/>
                </a:ext>
              </a:extLst>
            </p:cNvPr>
            <p:cNvGrpSpPr/>
            <p:nvPr/>
          </p:nvGrpSpPr>
          <p:grpSpPr>
            <a:xfrm>
              <a:off x="4705229" y="5366883"/>
              <a:ext cx="809625" cy="811215"/>
              <a:chOff x="6858000" y="2111008"/>
              <a:chExt cx="809625" cy="811215"/>
            </a:xfrm>
          </p:grpSpPr>
          <p:pic>
            <p:nvPicPr>
              <p:cNvPr id="61" name="Picture 8">
                <a:extLst>
                  <a:ext uri="{FF2B5EF4-FFF2-40B4-BE49-F238E27FC236}">
                    <a16:creationId xmlns:a16="http://schemas.microsoft.com/office/drawing/2014/main" id="{3C7C6569-2CDB-4E08-A8CF-E1DDA00B46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3683E7-6CCE-490B-9052-E891C3E7BAEF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EA51240-1573-44C0-9773-ABBCDCEA909D}"/>
                </a:ext>
              </a:extLst>
            </p:cNvPr>
            <p:cNvGrpSpPr/>
            <p:nvPr/>
          </p:nvGrpSpPr>
          <p:grpSpPr>
            <a:xfrm>
              <a:off x="5759814" y="5362280"/>
              <a:ext cx="811213" cy="811217"/>
              <a:chOff x="7781528" y="2111007"/>
              <a:chExt cx="811213" cy="811217"/>
            </a:xfrm>
          </p:grpSpPr>
          <p:pic>
            <p:nvPicPr>
              <p:cNvPr id="59" name="Picture 9">
                <a:extLst>
                  <a:ext uri="{FF2B5EF4-FFF2-40B4-BE49-F238E27FC236}">
                    <a16:creationId xmlns:a16="http://schemas.microsoft.com/office/drawing/2014/main" id="{D387AA87-FD45-439C-B67B-DFF4005B2B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440F3C-BABE-40DF-8F0E-FECEE22DD90E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AE5A2A-3275-47E4-B7CD-AC61754511D3}"/>
                </a:ext>
              </a:extLst>
            </p:cNvPr>
            <p:cNvGrpSpPr/>
            <p:nvPr/>
          </p:nvGrpSpPr>
          <p:grpSpPr>
            <a:xfrm>
              <a:off x="6815987" y="5354667"/>
              <a:ext cx="809625" cy="811216"/>
              <a:chOff x="8706644" y="2111007"/>
              <a:chExt cx="809625" cy="811216"/>
            </a:xfrm>
          </p:grpSpPr>
          <p:pic>
            <p:nvPicPr>
              <p:cNvPr id="57" name="Picture 10">
                <a:extLst>
                  <a:ext uri="{FF2B5EF4-FFF2-40B4-BE49-F238E27FC236}">
                    <a16:creationId xmlns:a16="http://schemas.microsoft.com/office/drawing/2014/main" id="{460EC237-9BF4-4AD1-8023-4482464F4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5D056D-05DB-4A9E-9EDC-2A38AB96543F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FFF7E64-D471-45C6-BCFE-ED869A710326}"/>
                </a:ext>
              </a:extLst>
            </p:cNvPr>
            <p:cNvGrpSpPr/>
            <p:nvPr/>
          </p:nvGrpSpPr>
          <p:grpSpPr>
            <a:xfrm>
              <a:off x="7870572" y="5359269"/>
              <a:ext cx="809625" cy="809625"/>
              <a:chOff x="6857999" y="3040971"/>
              <a:chExt cx="809625" cy="809625"/>
            </a:xfrm>
          </p:grpSpPr>
          <p:pic>
            <p:nvPicPr>
              <p:cNvPr id="55" name="Picture 11">
                <a:extLst>
                  <a:ext uri="{FF2B5EF4-FFF2-40B4-BE49-F238E27FC236}">
                    <a16:creationId xmlns:a16="http://schemas.microsoft.com/office/drawing/2014/main" id="{C88DAC2B-B591-4DEE-9AA3-2CACBEDFC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57DC08-1F1B-4CB3-AF74-4E98A534BBE1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66C4AC-0344-49AA-9473-9343A342FCB5}"/>
                </a:ext>
              </a:extLst>
            </p:cNvPr>
            <p:cNvGrpSpPr/>
            <p:nvPr/>
          </p:nvGrpSpPr>
          <p:grpSpPr>
            <a:xfrm>
              <a:off x="8925157" y="5351656"/>
              <a:ext cx="811213" cy="809625"/>
              <a:chOff x="7781528" y="3040971"/>
              <a:chExt cx="811213" cy="809625"/>
            </a:xfrm>
          </p:grpSpPr>
          <p:pic>
            <p:nvPicPr>
              <p:cNvPr id="53" name="Picture 12">
                <a:extLst>
                  <a:ext uri="{FF2B5EF4-FFF2-40B4-BE49-F238E27FC236}">
                    <a16:creationId xmlns:a16="http://schemas.microsoft.com/office/drawing/2014/main" id="{FA300DC1-5CFE-4B19-9A87-F741F0ADD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34964D-EC92-450B-AB38-A895C7A332ED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67856BB-357A-4CB1-B07C-C3DB87C1086A}"/>
                </a:ext>
              </a:extLst>
            </p:cNvPr>
            <p:cNvGrpSpPr/>
            <p:nvPr/>
          </p:nvGrpSpPr>
          <p:grpSpPr>
            <a:xfrm>
              <a:off x="9981332" y="5380521"/>
              <a:ext cx="809625" cy="809625"/>
              <a:chOff x="8706644" y="3040971"/>
              <a:chExt cx="809625" cy="809625"/>
            </a:xfrm>
          </p:grpSpPr>
          <p:pic>
            <p:nvPicPr>
              <p:cNvPr id="51" name="Picture 13">
                <a:extLst>
                  <a:ext uri="{FF2B5EF4-FFF2-40B4-BE49-F238E27FC236}">
                    <a16:creationId xmlns:a16="http://schemas.microsoft.com/office/drawing/2014/main" id="{FE15C45D-68D8-4FCD-BB26-2F6C69DC94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AEF3BB-E703-4B6A-9FA4-4DC1C29C5E8F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6857999" y="1557824"/>
            <a:ext cx="2720110" cy="23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93FC06-B458-D254-7EBE-E8A37EAAF4AB}"/>
              </a:ext>
            </a:extLst>
          </p:cNvPr>
          <p:cNvGrpSpPr/>
          <p:nvPr/>
        </p:nvGrpSpPr>
        <p:grpSpPr>
          <a:xfrm>
            <a:off x="2128486" y="2959746"/>
            <a:ext cx="7295226" cy="2152452"/>
            <a:chOff x="2128486" y="2959746"/>
            <a:chExt cx="7295226" cy="215245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A0ECD761-9918-83A3-081A-A224B6F237B0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class token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916456-4D86-7982-25FC-4A3BD4A0C673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D7FD09BA-3D3C-4BC4-ACE2-09836B98C84E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A67A6E6F-1CE0-5600-4723-CBE3277C7D51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8F96B0AA-7D7C-E338-A106-DC7C861677D7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857CCC4B-F594-6D5A-9EA4-78BDED40D7A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56F373C6-9243-9790-A644-12BD16FC2725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2B3BCE70-00DB-E1EB-C18D-EDFAED92744A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E7B39A32-D5A2-7067-2C76-04DF9699A1CC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2848A5DD-D75C-B34C-D9A7-7B76595638F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0187BAC-0DEB-2B51-22ED-8A951E6BD9F2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5FFF8E-0786-5045-422F-E1B5B651478B}"/>
                </a:ext>
              </a:extLst>
            </p:cNvPr>
            <p:cNvSpPr txBox="1"/>
            <p:nvPr/>
          </p:nvSpPr>
          <p:spPr>
            <a:xfrm>
              <a:off x="3592558" y="4742866"/>
              <a:ext cx="3145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(9+1)XD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72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6857999" y="1557824"/>
            <a:ext cx="2720110" cy="23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C13570-1C6B-60AC-B51D-D9295F8A6B87}"/>
              </a:ext>
            </a:extLst>
          </p:cNvPr>
          <p:cNvGrpSpPr>
            <a:grpSpLocks noChangeAspect="1"/>
          </p:cNvGrpSpPr>
          <p:nvPr/>
        </p:nvGrpSpPr>
        <p:grpSpPr>
          <a:xfrm>
            <a:off x="379818" y="2373523"/>
            <a:ext cx="5646526" cy="1880853"/>
            <a:chOff x="2128486" y="2959746"/>
            <a:chExt cx="7295226" cy="2430034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A0ECD761-9918-83A3-081A-A224B6F237B0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class token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916456-4D86-7982-25FC-4A3BD4A0C673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D7FD09BA-3D3C-4BC4-ACE2-09836B98C84E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A67A6E6F-1CE0-5600-4723-CBE3277C7D51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8F96B0AA-7D7C-E338-A106-DC7C861677D7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857CCC4B-F594-6D5A-9EA4-78BDED40D7A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56F373C6-9243-9790-A644-12BD16FC2725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2B3BCE70-00DB-E1EB-C18D-EDFAED92744A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6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E7B39A32-D5A2-7067-2C76-04DF9699A1CC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7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2848A5DD-D75C-B34C-D9A7-7B76595638F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0187BAC-0DEB-2B51-22ED-8A951E6BD9F2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9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5FFF8E-0786-5045-422F-E1B5B651478B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Patch embedding</a:t>
              </a:r>
              <a:endParaRPr lang="ko-KR" altLang="en-US" sz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3AA690-CA99-9718-B8E7-7EB292793590}"/>
              </a:ext>
            </a:extLst>
          </p:cNvPr>
          <p:cNvGrpSpPr>
            <a:grpSpLocks noChangeAspect="1"/>
          </p:cNvGrpSpPr>
          <p:nvPr/>
        </p:nvGrpSpPr>
        <p:grpSpPr>
          <a:xfrm>
            <a:off x="121477" y="4904071"/>
            <a:ext cx="5646526" cy="1880853"/>
            <a:chOff x="2128486" y="2959746"/>
            <a:chExt cx="7295226" cy="2430034"/>
          </a:xfrm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31F22E9-59F1-9E9A-73F8-0F46DF572CFA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C82E560-78CE-FF87-2FE4-15AA4946508E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8372FA0D-B6DD-CDF4-463F-EDC0A571B5C1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BB8D9DC4-4CAE-3C51-2DA8-4C2B6A2225C4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B9E69241-7798-A461-CC12-F7D2254975F0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C937B36B-4015-1DEC-9647-7F893CF9F270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F9736C86-8737-253B-FEDD-3F711D565D90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0846D3DD-DED4-558D-B413-4A0A4A0C4643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7F2EEAD4-8A32-2309-5B50-BD8417B5DB06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DA84E15E-CD86-6FCB-81F0-4F37F71783A8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23116AEC-17C1-D9FB-A14E-58A89DA05967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A4A93B-FCD5-0094-7B7A-1466C227BBA1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Positional embedding</a:t>
              </a:r>
              <a:endParaRPr lang="ko-KR" altLang="en-US" sz="12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7E65D59-1FCE-5D41-89FF-005B19570F8B}"/>
              </a:ext>
            </a:extLst>
          </p:cNvPr>
          <p:cNvGrpSpPr>
            <a:grpSpLocks noChangeAspect="1"/>
          </p:cNvGrpSpPr>
          <p:nvPr/>
        </p:nvGrpSpPr>
        <p:grpSpPr>
          <a:xfrm>
            <a:off x="6503456" y="3686661"/>
            <a:ext cx="5646526" cy="1880853"/>
            <a:chOff x="2128486" y="2959746"/>
            <a:chExt cx="7295226" cy="2430034"/>
          </a:xfrm>
        </p:grpSpPr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B0F1144B-8998-8500-DA75-3F0374D2AB59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FF1F77-116A-0F05-9BBF-956F30EB6681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19647EBF-5FE4-D161-A3D8-BF11FEDC254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9EEA4127-09B2-1CCE-CABD-D1AF641AA1EF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정육면체 78">
                <a:extLst>
                  <a:ext uri="{FF2B5EF4-FFF2-40B4-BE49-F238E27FC236}">
                    <a16:creationId xmlns:a16="http://schemas.microsoft.com/office/drawing/2014/main" id="{43EE121D-198E-2CD7-C937-7B5F249A6659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B87AF125-54EC-FF77-9F29-D1F64BD4C12B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A9480B8D-B198-64C3-9DF5-55155310C4C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291D2136-C705-51BC-C399-955584BF7EDD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F046638-8298-71D5-97BA-2F4857B5B8AF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590CDBC9-3D6E-0181-B6C6-D7764A88E3ED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5D4838BB-857E-F896-626A-8E3307AE2CE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478FAC-B23E-4F24-FA32-F018916572C1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Patch + Positional embedding</a:t>
              </a:r>
              <a:endParaRPr lang="ko-KR" altLang="en-US" sz="1200" dirty="0"/>
            </a:p>
          </p:txBody>
        </p:sp>
      </p:grpSp>
      <p:sp>
        <p:nvSpPr>
          <p:cNvPr id="86" name="더하기 기호 85">
            <a:extLst>
              <a:ext uri="{FF2B5EF4-FFF2-40B4-BE49-F238E27FC236}">
                <a16:creationId xmlns:a16="http://schemas.microsoft.com/office/drawing/2014/main" id="{A1E4C9B7-A8D1-03F7-561C-5CD57A45CF70}"/>
              </a:ext>
            </a:extLst>
          </p:cNvPr>
          <p:cNvSpPr>
            <a:spLocks noChangeAspect="1"/>
          </p:cNvSpPr>
          <p:nvPr/>
        </p:nvSpPr>
        <p:spPr>
          <a:xfrm>
            <a:off x="2450493" y="4254376"/>
            <a:ext cx="513426" cy="51469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D3074486-31BD-B0FB-A48F-7369EEB43D1F}"/>
              </a:ext>
            </a:extLst>
          </p:cNvPr>
          <p:cNvSpPr/>
          <p:nvPr/>
        </p:nvSpPr>
        <p:spPr>
          <a:xfrm>
            <a:off x="5283211" y="4075601"/>
            <a:ext cx="997558" cy="5148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60400" y="2255294"/>
            <a:ext cx="673855" cy="272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Xiong,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Ruibin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"On layer normalization in the transformer architecture."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Conference on Machine Learning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PMLR, 2020.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183B-F14C-3723-4926-63C839879254}"/>
              </a:ext>
            </a:extLst>
          </p:cNvPr>
          <p:cNvSpPr txBox="1"/>
          <p:nvPr/>
        </p:nvSpPr>
        <p:spPr>
          <a:xfrm>
            <a:off x="517835" y="917550"/>
            <a:ext cx="40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does </a:t>
            </a:r>
            <a:r>
              <a:rPr lang="en-US" altLang="ko-KR" dirty="0" err="1"/>
              <a:t>ViT</a:t>
            </a:r>
            <a:r>
              <a:rPr lang="en-US" altLang="ko-KR" dirty="0"/>
              <a:t> uses pre-LN?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725FF2B-F80B-362C-4215-9DF4DD9C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0" y="1705581"/>
            <a:ext cx="4429575" cy="404677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D53F58-9390-47EC-ACC1-F74155B8AD26}"/>
              </a:ext>
            </a:extLst>
          </p:cNvPr>
          <p:cNvGrpSpPr>
            <a:grpSpLocks noChangeAspect="1"/>
          </p:cNvGrpSpPr>
          <p:nvPr/>
        </p:nvGrpSpPr>
        <p:grpSpPr>
          <a:xfrm>
            <a:off x="7211489" y="2483764"/>
            <a:ext cx="4895144" cy="2512203"/>
            <a:chOff x="6096000" y="2445904"/>
            <a:chExt cx="4148137" cy="212883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14E9803-2D05-A400-32E0-BC718D02B69C}"/>
                </a:ext>
              </a:extLst>
            </p:cNvPr>
            <p:cNvGrpSpPr/>
            <p:nvPr/>
          </p:nvGrpSpPr>
          <p:grpSpPr>
            <a:xfrm>
              <a:off x="6096000" y="2445904"/>
              <a:ext cx="4148137" cy="2128837"/>
              <a:chOff x="6857999" y="398968"/>
              <a:chExt cx="4148137" cy="212883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113FC08-DF87-7C68-EB60-E675853A5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999" y="398968"/>
                <a:ext cx="4148137" cy="21288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89C8CB-7D28-E195-07F1-A723351A8D86}"/>
                  </a:ext>
                </a:extLst>
              </p:cNvPr>
              <p:cNvSpPr/>
              <p:nvPr/>
            </p:nvSpPr>
            <p:spPr>
              <a:xfrm>
                <a:off x="10169236" y="1958109"/>
                <a:ext cx="665019" cy="1754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8A6477F-E0FD-AA35-119E-D637C921636D}"/>
                  </a:ext>
                </a:extLst>
              </p:cNvPr>
              <p:cNvSpPr/>
              <p:nvPr/>
            </p:nvSpPr>
            <p:spPr>
              <a:xfrm>
                <a:off x="10169236" y="1129864"/>
                <a:ext cx="665019" cy="1754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8B4508-1306-363A-4389-13CBFA7437E5}"/>
                </a:ext>
              </a:extLst>
            </p:cNvPr>
            <p:cNvSpPr/>
            <p:nvPr/>
          </p:nvSpPr>
          <p:spPr>
            <a:xfrm>
              <a:off x="6741738" y="3109118"/>
              <a:ext cx="2133600" cy="3919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1BA7BBA-0D3F-001C-6CE8-A9F69DE12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7" y="1717410"/>
            <a:ext cx="2970403" cy="4167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1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Xiong,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Ruibin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"On layer normalization in the transformer architecture."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Conference on Machine Learning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PMLR, 2020.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183B-F14C-3723-4926-63C839879254}"/>
              </a:ext>
            </a:extLst>
          </p:cNvPr>
          <p:cNvSpPr txBox="1"/>
          <p:nvPr/>
        </p:nvSpPr>
        <p:spPr>
          <a:xfrm>
            <a:off x="517834" y="917550"/>
            <a:ext cx="481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pre-LN is faster than pro-LN and doesn’t require a warm-up in learning rate!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89C2A5-E3B3-F69C-0806-2BFF5BCA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5" y="2106756"/>
            <a:ext cx="10882769" cy="264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CBDEB-F377-4537-81F3-B8A79FE6533D}"/>
              </a:ext>
            </a:extLst>
          </p:cNvPr>
          <p:cNvSpPr txBox="1"/>
          <p:nvPr/>
        </p:nvSpPr>
        <p:spPr>
          <a:xfrm>
            <a:off x="1670049" y="5694882"/>
            <a:ext cx="885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Learning rate warm-up: </a:t>
            </a:r>
            <a:r>
              <a:rPr lang="en-US" altLang="ko-KR" dirty="0"/>
              <a:t>A technique for slowly increasing the learning rate during the initial training phase of a deep learning model. It is used because a high initial training rate can lead to inaccurate predictions.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12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520473" y="1073020"/>
            <a:ext cx="2108719" cy="37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7E65D59-1FCE-5D41-89FF-005B19570F8B}"/>
              </a:ext>
            </a:extLst>
          </p:cNvPr>
          <p:cNvGrpSpPr>
            <a:grpSpLocks noChangeAspect="1"/>
          </p:cNvGrpSpPr>
          <p:nvPr/>
        </p:nvGrpSpPr>
        <p:grpSpPr>
          <a:xfrm>
            <a:off x="6255108" y="4631962"/>
            <a:ext cx="5646526" cy="1880853"/>
            <a:chOff x="2128486" y="2959746"/>
            <a:chExt cx="7295226" cy="2430034"/>
          </a:xfrm>
        </p:grpSpPr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B0F1144B-8998-8500-DA75-3F0374D2AB59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FF1F77-116A-0F05-9BBF-956F30EB6681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19647EBF-5FE4-D161-A3D8-BF11FEDC254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9EEA4127-09B2-1CCE-CABD-D1AF641AA1EF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정육면체 78">
                <a:extLst>
                  <a:ext uri="{FF2B5EF4-FFF2-40B4-BE49-F238E27FC236}">
                    <a16:creationId xmlns:a16="http://schemas.microsoft.com/office/drawing/2014/main" id="{43EE121D-198E-2CD7-C937-7B5F249A6659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B87AF125-54EC-FF77-9F29-D1F64BD4C12B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A9480B8D-B198-64C3-9DF5-55155310C4C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291D2136-C705-51BC-C399-955584BF7EDD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F046638-8298-71D5-97BA-2F4857B5B8AF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590CDBC9-3D6E-0181-B6C6-D7764A88E3ED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5D4838BB-857E-F896-626A-8E3307AE2CE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478FAC-B23E-4F24-FA32-F018916572C1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Normalized embedding</a:t>
              </a:r>
              <a:endParaRPr lang="ko-KR" altLang="en-US" sz="1200" dirty="0"/>
            </a:p>
          </p:txBody>
        </p:sp>
      </p:grp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D3074486-31BD-B0FB-A48F-7369EEB43D1F}"/>
              </a:ext>
            </a:extLst>
          </p:cNvPr>
          <p:cNvSpPr/>
          <p:nvPr/>
        </p:nvSpPr>
        <p:spPr>
          <a:xfrm>
            <a:off x="4889854" y="5187604"/>
            <a:ext cx="997558" cy="5148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61260" y="1931437"/>
            <a:ext cx="673855" cy="20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8B8084-B879-7DC8-6663-A6D12B32FB6F}"/>
              </a:ext>
            </a:extLst>
          </p:cNvPr>
          <p:cNvGrpSpPr>
            <a:grpSpLocks noChangeAspect="1"/>
          </p:cNvGrpSpPr>
          <p:nvPr/>
        </p:nvGrpSpPr>
        <p:grpSpPr>
          <a:xfrm>
            <a:off x="240886" y="3046508"/>
            <a:ext cx="5646526" cy="1880853"/>
            <a:chOff x="2128486" y="2959746"/>
            <a:chExt cx="7295226" cy="2430034"/>
          </a:xfrm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8544F984-C2CF-58FA-F142-16D1FBE300E7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8CC7545-7F90-6C90-DE71-269BFC04AD44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AE57ED5C-02FB-F24C-0962-05B096F0A701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1E928391-84B9-9FE1-4FB4-93D1269DBA84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DA9D7DDE-32C1-0169-1590-615E02FFB13E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5FCC766F-FBDC-1F3D-34DC-83D4A9B0B1C7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A51D075D-EA31-9E95-3880-AA45F3087E4B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B62360C2-FFC7-2BDE-0863-3148E2FE84D9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2F8E9630-EA99-888F-8215-EE82899D833D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C81E7F73-7AC9-066A-7895-C4F7AAFDD46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F3713771-83D4-88E4-DA47-83323D34568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AA4BEA-249C-8817-E193-68C51E8F155E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Patch + Positional embedding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37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그림 127">
            <a:extLst>
              <a:ext uri="{FF2B5EF4-FFF2-40B4-BE49-F238E27FC236}">
                <a16:creationId xmlns:a16="http://schemas.microsoft.com/office/drawing/2014/main" id="{718D0554-956C-2DBE-F8CB-629884A0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53" y="3872124"/>
            <a:ext cx="4597305" cy="71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520473" y="1073020"/>
            <a:ext cx="2108719" cy="37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정육면체 73">
            <a:extLst>
              <a:ext uri="{FF2B5EF4-FFF2-40B4-BE49-F238E27FC236}">
                <a16:creationId xmlns:a16="http://schemas.microsoft.com/office/drawing/2014/main" id="{B0F1144B-8998-8500-DA75-3F0374D2AB59}"/>
              </a:ext>
            </a:extLst>
          </p:cNvPr>
          <p:cNvSpPr/>
          <p:nvPr/>
        </p:nvSpPr>
        <p:spPr>
          <a:xfrm>
            <a:off x="182922" y="941885"/>
            <a:ext cx="827031" cy="829270"/>
          </a:xfrm>
          <a:prstGeom prst="cube">
            <a:avLst>
              <a:gd name="adj" fmla="val 65254"/>
            </a:avLst>
          </a:prstGeom>
          <a:solidFill>
            <a:schemeClr val="accent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6B2CA6-DA11-1963-05D8-0635B22D93E1}"/>
              </a:ext>
            </a:extLst>
          </p:cNvPr>
          <p:cNvGrpSpPr/>
          <p:nvPr/>
        </p:nvGrpSpPr>
        <p:grpSpPr>
          <a:xfrm>
            <a:off x="470008" y="941885"/>
            <a:ext cx="3085474" cy="1506378"/>
            <a:chOff x="470008" y="941885"/>
            <a:chExt cx="3085474" cy="150637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FF1F77-116A-0F05-9BBF-956F30EB6681}"/>
                </a:ext>
              </a:extLst>
            </p:cNvPr>
            <p:cNvGrpSpPr/>
            <p:nvPr/>
          </p:nvGrpSpPr>
          <p:grpSpPr>
            <a:xfrm>
              <a:off x="470008" y="941885"/>
              <a:ext cx="3085474" cy="829273"/>
              <a:chOff x="1470462" y="3375506"/>
              <a:chExt cx="6674226" cy="1793810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19647EBF-5FE4-D161-A3D8-BF11FEDC254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9EEA4127-09B2-1CCE-CABD-D1AF641AA1EF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정육면체 78">
                <a:extLst>
                  <a:ext uri="{FF2B5EF4-FFF2-40B4-BE49-F238E27FC236}">
                    <a16:creationId xmlns:a16="http://schemas.microsoft.com/office/drawing/2014/main" id="{43EE121D-198E-2CD7-C937-7B5F249A6659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B87AF125-54EC-FF77-9F29-D1F64BD4C12B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A9480B8D-B198-64C3-9DF5-55155310C4C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291D2136-C705-51BC-C399-955584BF7EDD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F046638-8298-71D5-97BA-2F4857B5B8AF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590CDBC9-3D6E-0181-B6C6-D7764A88E3ED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5D4838BB-857E-F896-626A-8E3307AE2CE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478FAC-B23E-4F24-FA32-F018916572C1}"/>
                </a:ext>
              </a:extLst>
            </p:cNvPr>
            <p:cNvSpPr txBox="1"/>
            <p:nvPr/>
          </p:nvSpPr>
          <p:spPr>
            <a:xfrm>
              <a:off x="855869" y="1771155"/>
              <a:ext cx="145430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Normalized embedding</a:t>
              </a:r>
              <a:endParaRPr lang="ko-KR" altLang="en-US" sz="1200" dirty="0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80045" y="1563625"/>
            <a:ext cx="664740" cy="253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63B5AB4-1048-4BEF-ED31-19505DED77CF}"/>
              </a:ext>
            </a:extLst>
          </p:cNvPr>
          <p:cNvGrpSpPr/>
          <p:nvPr/>
        </p:nvGrpSpPr>
        <p:grpSpPr>
          <a:xfrm>
            <a:off x="1104169" y="2600423"/>
            <a:ext cx="3372560" cy="1321713"/>
            <a:chOff x="1377443" y="2600424"/>
            <a:chExt cx="3372560" cy="132171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7ABC564-6708-11A8-1D14-9A93DE5713A4}"/>
                </a:ext>
              </a:extLst>
            </p:cNvPr>
            <p:cNvGrpSpPr/>
            <p:nvPr/>
          </p:nvGrpSpPr>
          <p:grpSpPr>
            <a:xfrm>
              <a:off x="1377443" y="2600424"/>
              <a:ext cx="3372560" cy="829273"/>
              <a:chOff x="1377443" y="2600424"/>
              <a:chExt cx="3372560" cy="829273"/>
            </a:xfrm>
          </p:grpSpPr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F7DD9EC1-1F05-2097-F010-2A88574D908E}"/>
                  </a:ext>
                </a:extLst>
              </p:cNvPr>
              <p:cNvSpPr/>
              <p:nvPr/>
            </p:nvSpPr>
            <p:spPr>
              <a:xfrm>
                <a:off x="1377443" y="2600424"/>
                <a:ext cx="827031" cy="829270"/>
              </a:xfrm>
              <a:prstGeom prst="cube">
                <a:avLst>
                  <a:gd name="adj" fmla="val 65254"/>
                </a:avLst>
              </a:prstGeom>
              <a:solidFill>
                <a:srgbClr val="4196F7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89FC235-BDE3-24BA-E988-9925F634E2D4}"/>
                  </a:ext>
                </a:extLst>
              </p:cNvPr>
              <p:cNvGrpSpPr/>
              <p:nvPr/>
            </p:nvGrpSpPr>
            <p:grpSpPr>
              <a:xfrm>
                <a:off x="1664529" y="2600424"/>
                <a:ext cx="3085474" cy="829273"/>
                <a:chOff x="1470462" y="3375506"/>
                <a:chExt cx="6674226" cy="1793810"/>
              </a:xfrm>
              <a:solidFill>
                <a:srgbClr val="4196F7"/>
              </a:solidFill>
            </p:grpSpPr>
            <p:sp>
              <p:nvSpPr>
                <p:cNvPr id="8" name="정육면체 7">
                  <a:extLst>
                    <a:ext uri="{FF2B5EF4-FFF2-40B4-BE49-F238E27FC236}">
                      <a16:creationId xmlns:a16="http://schemas.microsoft.com/office/drawing/2014/main" id="{B14671E2-8D41-5F87-9140-64AE6FA39972}"/>
                    </a:ext>
                  </a:extLst>
                </p:cNvPr>
                <p:cNvSpPr/>
                <p:nvPr/>
              </p:nvSpPr>
              <p:spPr>
                <a:xfrm>
                  <a:off x="1470462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정육면체 8">
                  <a:extLst>
                    <a:ext uri="{FF2B5EF4-FFF2-40B4-BE49-F238E27FC236}">
                      <a16:creationId xmlns:a16="http://schemas.microsoft.com/office/drawing/2014/main" id="{E4804956-794E-F916-73F8-0FF3FC47E930}"/>
                    </a:ext>
                  </a:extLst>
                </p:cNvPr>
                <p:cNvSpPr/>
                <p:nvPr/>
              </p:nvSpPr>
              <p:spPr>
                <a:xfrm>
                  <a:off x="2036176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정육면체 9">
                  <a:extLst>
                    <a:ext uri="{FF2B5EF4-FFF2-40B4-BE49-F238E27FC236}">
                      <a16:creationId xmlns:a16="http://schemas.microsoft.com/office/drawing/2014/main" id="{22160C59-79A3-B2F2-70E2-6E940F12E6D6}"/>
                    </a:ext>
                  </a:extLst>
                </p:cNvPr>
                <p:cNvSpPr/>
                <p:nvPr/>
              </p:nvSpPr>
              <p:spPr>
                <a:xfrm>
                  <a:off x="2652400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261B55C7-5355-1107-D64E-C427D9A2ED5B}"/>
                    </a:ext>
                  </a:extLst>
                </p:cNvPr>
                <p:cNvSpPr/>
                <p:nvPr/>
              </p:nvSpPr>
              <p:spPr>
                <a:xfrm>
                  <a:off x="326823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2247591B-AE36-6BEC-59A3-36E69FDA51B7}"/>
                    </a:ext>
                  </a:extLst>
                </p:cNvPr>
                <p:cNvSpPr/>
                <p:nvPr/>
              </p:nvSpPr>
              <p:spPr>
                <a:xfrm>
                  <a:off x="388406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정육면체 12">
                  <a:extLst>
                    <a:ext uri="{FF2B5EF4-FFF2-40B4-BE49-F238E27FC236}">
                      <a16:creationId xmlns:a16="http://schemas.microsoft.com/office/drawing/2014/main" id="{9908009E-3816-8F28-58C4-0456308BA0DB}"/>
                    </a:ext>
                  </a:extLst>
                </p:cNvPr>
                <p:cNvSpPr/>
                <p:nvPr/>
              </p:nvSpPr>
              <p:spPr>
                <a:xfrm>
                  <a:off x="4502672" y="3375509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정육면체 14">
                  <a:extLst>
                    <a:ext uri="{FF2B5EF4-FFF2-40B4-BE49-F238E27FC236}">
                      <a16:creationId xmlns:a16="http://schemas.microsoft.com/office/drawing/2014/main" id="{3354107C-28E9-F4F0-66EF-8150DE098256}"/>
                    </a:ext>
                  </a:extLst>
                </p:cNvPr>
                <p:cNvSpPr/>
                <p:nvPr/>
              </p:nvSpPr>
              <p:spPr>
                <a:xfrm>
                  <a:off x="5116114" y="3375508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E0E24D8F-22EE-BE13-CC78-05170DF038FC}"/>
                    </a:ext>
                  </a:extLst>
                </p:cNvPr>
                <p:cNvSpPr/>
                <p:nvPr/>
              </p:nvSpPr>
              <p:spPr>
                <a:xfrm>
                  <a:off x="5737114" y="3375507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FAA3E682-FD21-9AFD-980F-D611A8CCB22B}"/>
                    </a:ext>
                  </a:extLst>
                </p:cNvPr>
                <p:cNvSpPr/>
                <p:nvPr/>
              </p:nvSpPr>
              <p:spPr>
                <a:xfrm>
                  <a:off x="6355726" y="3375506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3A56C5-08E6-1A5B-8EEC-8EC931E55FF1}"/>
                </a:ext>
              </a:extLst>
            </p:cNvPr>
            <p:cNvSpPr txBox="1"/>
            <p:nvPr/>
          </p:nvSpPr>
          <p:spPr>
            <a:xfrm>
              <a:off x="2050390" y="3429694"/>
              <a:ext cx="145430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Query</a:t>
              </a:r>
              <a:endParaRPr lang="ko-KR" altLang="en-US" sz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B9D27D8-3870-71BD-6EF0-9F9D387C85C5}"/>
              </a:ext>
            </a:extLst>
          </p:cNvPr>
          <p:cNvGrpSpPr>
            <a:grpSpLocks noChangeAspect="1"/>
          </p:cNvGrpSpPr>
          <p:nvPr/>
        </p:nvGrpSpPr>
        <p:grpSpPr>
          <a:xfrm>
            <a:off x="949594" y="4004211"/>
            <a:ext cx="3372560" cy="1321713"/>
            <a:chOff x="2128486" y="2959746"/>
            <a:chExt cx="7295226" cy="2859014"/>
          </a:xfrm>
          <a:solidFill>
            <a:srgbClr val="FFFA53"/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C91B5172-51D2-D1A2-5EC1-44F67D27382B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C89597E-5B40-F55B-8518-6F77C994D346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  <a:grpFill/>
          </p:grpSpPr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519CF5D1-96B7-65DD-6A7B-F2B22854A2E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B6B2092C-5F96-7FF1-91AB-C824A58E70CE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9BB46591-36B5-A85F-D22A-FABAA109756B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95E9F6E2-81FE-0582-ABAA-AD6B66118E9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AC5C5D-C1A0-14E6-5C7E-B664FCC20C3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BD0D1F65-F26C-A855-8E11-DB124EA3C000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76DFF84A-FDA0-D55C-DBF7-C2B9FFD35E04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0B8C7D54-C41D-7DFA-4E66-ACC5055CBA9F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4CEFA1A9-E5A6-C170-62D7-DACBDE30537B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2E10FA-D5B6-323F-84D1-8FF14F9E4143}"/>
                </a:ext>
              </a:extLst>
            </p:cNvPr>
            <p:cNvSpPr txBox="1"/>
            <p:nvPr/>
          </p:nvSpPr>
          <p:spPr>
            <a:xfrm>
              <a:off x="3584146" y="4753550"/>
              <a:ext cx="3145827" cy="1065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Key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CDAEC81-5801-CD56-162C-64F40A8764B8}"/>
              </a:ext>
            </a:extLst>
          </p:cNvPr>
          <p:cNvGrpSpPr>
            <a:grpSpLocks noChangeAspect="1"/>
          </p:cNvGrpSpPr>
          <p:nvPr/>
        </p:nvGrpSpPr>
        <p:grpSpPr>
          <a:xfrm>
            <a:off x="1078413" y="5408000"/>
            <a:ext cx="3372560" cy="1237074"/>
            <a:chOff x="2128486" y="2959746"/>
            <a:chExt cx="7295226" cy="2675930"/>
          </a:xfrm>
          <a:solidFill>
            <a:srgbClr val="AEC593"/>
          </a:solidFill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D8861851-FF96-BDEC-A22C-80F06AF9DD9F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7554343-F5E0-CAE6-D3EA-368FEE26A795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  <a:grpFill/>
          </p:grpSpPr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331E2EE5-5DCF-8787-40C9-4B5DCDD51D7D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EBEA3D76-8A83-4AB5-1BA9-9D623EB49BA6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6AE08196-6D72-3261-A5F0-E775BF85408B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F57C6011-6AF6-0F3D-C836-1ECDDF9FCE69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29B6C022-B645-C20E-883E-0C08B8D1E6B6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7807AF8-1E0F-40E8-B9F8-B12D3A3A565B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72A2A819-0C88-72DE-CD7C-8BC99C245FAB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05A84FBE-09AC-F589-8699-D6067F20610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88151A65-6E10-3501-73EA-7F1DD303AC36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6D6921-7138-FE63-5D5A-0A16F6FB6508}"/>
                </a:ext>
              </a:extLst>
            </p:cNvPr>
            <p:cNvSpPr txBox="1"/>
            <p:nvPr/>
          </p:nvSpPr>
          <p:spPr>
            <a:xfrm>
              <a:off x="3584146" y="4753550"/>
              <a:ext cx="3145827" cy="882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10XD</a:t>
              </a:r>
            </a:p>
            <a:p>
              <a:pPr algn="ctr"/>
              <a:r>
                <a:rPr lang="en-US" altLang="ko-KR" sz="1000" dirty="0"/>
                <a:t>Value</a:t>
              </a:r>
              <a:endParaRPr lang="ko-KR" altLang="en-US" sz="10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4572027-A99A-27B5-2C6D-0054D51D827F}"/>
              </a:ext>
            </a:extLst>
          </p:cNvPr>
          <p:cNvCxnSpPr>
            <a:cxnSpLocks/>
            <a:stCxn id="76" idx="1"/>
            <a:endCxn id="7" idx="1"/>
          </p:cNvCxnSpPr>
          <p:nvPr/>
        </p:nvCxnSpPr>
        <p:spPr>
          <a:xfrm rot="10800000" flipH="1" flipV="1">
            <a:off x="855868" y="2109709"/>
            <a:ext cx="921247" cy="1566206"/>
          </a:xfrm>
          <a:prstGeom prst="bentConnector3">
            <a:avLst>
              <a:gd name="adj1" fmla="val -248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D88B16E-23AA-F0C0-3239-C6CEB38A2237}"/>
              </a:ext>
            </a:extLst>
          </p:cNvPr>
          <p:cNvCxnSpPr>
            <a:cxnSpLocks/>
            <a:stCxn id="76" idx="1"/>
            <a:endCxn id="35" idx="1"/>
          </p:cNvCxnSpPr>
          <p:nvPr/>
        </p:nvCxnSpPr>
        <p:spPr>
          <a:xfrm rot="10800000" flipH="1" flipV="1">
            <a:off x="855869" y="2109709"/>
            <a:ext cx="766672" cy="2969994"/>
          </a:xfrm>
          <a:prstGeom prst="bentConnector3">
            <a:avLst>
              <a:gd name="adj1" fmla="val -298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4C8CE8F-6915-3828-3C18-1CA353D2827F}"/>
              </a:ext>
            </a:extLst>
          </p:cNvPr>
          <p:cNvCxnSpPr>
            <a:cxnSpLocks/>
            <a:stCxn id="76" idx="1"/>
            <a:endCxn id="48" idx="1"/>
          </p:cNvCxnSpPr>
          <p:nvPr/>
        </p:nvCxnSpPr>
        <p:spPr>
          <a:xfrm rot="10800000" flipH="1" flipV="1">
            <a:off x="855868" y="2109708"/>
            <a:ext cx="895491" cy="4331463"/>
          </a:xfrm>
          <a:prstGeom prst="bentConnector3">
            <a:avLst>
              <a:gd name="adj1" fmla="val -25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0A27816-7BE7-C0F4-D94F-21FF5FD63848}"/>
              </a:ext>
            </a:extLst>
          </p:cNvPr>
          <p:cNvGrpSpPr/>
          <p:nvPr/>
        </p:nvGrpSpPr>
        <p:grpSpPr>
          <a:xfrm>
            <a:off x="4696503" y="2659105"/>
            <a:ext cx="3372560" cy="2033617"/>
            <a:chOff x="5031845" y="2905325"/>
            <a:chExt cx="3372560" cy="203361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558740D-E28E-B0F9-034E-BD85A1EC3D79}"/>
                </a:ext>
              </a:extLst>
            </p:cNvPr>
            <p:cNvGrpSpPr/>
            <p:nvPr/>
          </p:nvGrpSpPr>
          <p:grpSpPr>
            <a:xfrm>
              <a:off x="5031845" y="2905325"/>
              <a:ext cx="3372560" cy="1541180"/>
              <a:chOff x="1377443" y="2600424"/>
              <a:chExt cx="3372560" cy="829273"/>
            </a:xfrm>
            <a:solidFill>
              <a:srgbClr val="CB89F7"/>
            </a:solidFill>
          </p:grpSpPr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1B223075-9263-5058-A55C-486B295D1712}"/>
                  </a:ext>
                </a:extLst>
              </p:cNvPr>
              <p:cNvSpPr/>
              <p:nvPr/>
            </p:nvSpPr>
            <p:spPr>
              <a:xfrm>
                <a:off x="1377443" y="2600424"/>
                <a:ext cx="827031" cy="829270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4E7589D4-AA7A-E86A-DC6E-8412A8E80A3D}"/>
                  </a:ext>
                </a:extLst>
              </p:cNvPr>
              <p:cNvGrpSpPr/>
              <p:nvPr/>
            </p:nvGrpSpPr>
            <p:grpSpPr>
              <a:xfrm>
                <a:off x="1664529" y="2600424"/>
                <a:ext cx="3085474" cy="829273"/>
                <a:chOff x="1470462" y="3375506"/>
                <a:chExt cx="6674226" cy="1793810"/>
              </a:xfrm>
              <a:grpFill/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CF76431B-E54B-BE4E-E019-2AB75430BB93}"/>
                    </a:ext>
                  </a:extLst>
                </p:cNvPr>
                <p:cNvSpPr/>
                <p:nvPr/>
              </p:nvSpPr>
              <p:spPr>
                <a:xfrm>
                  <a:off x="1470462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7A79013D-2DCE-45C0-BCD6-3FFA4BC9E283}"/>
                    </a:ext>
                  </a:extLst>
                </p:cNvPr>
                <p:cNvSpPr/>
                <p:nvPr/>
              </p:nvSpPr>
              <p:spPr>
                <a:xfrm>
                  <a:off x="2036176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48AAAE2A-55EA-30B3-89AA-9309A1A1BAE2}"/>
                    </a:ext>
                  </a:extLst>
                </p:cNvPr>
                <p:cNvSpPr/>
                <p:nvPr/>
              </p:nvSpPr>
              <p:spPr>
                <a:xfrm>
                  <a:off x="2652400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6B15EB1F-36A0-74E8-EDA2-68913666DD13}"/>
                    </a:ext>
                  </a:extLst>
                </p:cNvPr>
                <p:cNvSpPr/>
                <p:nvPr/>
              </p:nvSpPr>
              <p:spPr>
                <a:xfrm>
                  <a:off x="326823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AD973440-8F4C-80BA-7239-68CC52080EDD}"/>
                    </a:ext>
                  </a:extLst>
                </p:cNvPr>
                <p:cNvSpPr/>
                <p:nvPr/>
              </p:nvSpPr>
              <p:spPr>
                <a:xfrm>
                  <a:off x="388406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정육면체 71">
                  <a:extLst>
                    <a:ext uri="{FF2B5EF4-FFF2-40B4-BE49-F238E27FC236}">
                      <a16:creationId xmlns:a16="http://schemas.microsoft.com/office/drawing/2014/main" id="{F5093BE8-16A5-ABEF-5F6F-0E8317365440}"/>
                    </a:ext>
                  </a:extLst>
                </p:cNvPr>
                <p:cNvSpPr/>
                <p:nvPr/>
              </p:nvSpPr>
              <p:spPr>
                <a:xfrm>
                  <a:off x="4502672" y="3375509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정육면체 85">
                  <a:extLst>
                    <a:ext uri="{FF2B5EF4-FFF2-40B4-BE49-F238E27FC236}">
                      <a16:creationId xmlns:a16="http://schemas.microsoft.com/office/drawing/2014/main" id="{8E9AAE0E-7409-5899-5046-510894D9EC19}"/>
                    </a:ext>
                  </a:extLst>
                </p:cNvPr>
                <p:cNvSpPr/>
                <p:nvPr/>
              </p:nvSpPr>
              <p:spPr>
                <a:xfrm>
                  <a:off x="5116114" y="3375508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정육면체 86">
                  <a:extLst>
                    <a:ext uri="{FF2B5EF4-FFF2-40B4-BE49-F238E27FC236}">
                      <a16:creationId xmlns:a16="http://schemas.microsoft.com/office/drawing/2014/main" id="{6CDBA9A5-81AC-C69C-A198-F0CB4084F81C}"/>
                    </a:ext>
                  </a:extLst>
                </p:cNvPr>
                <p:cNvSpPr/>
                <p:nvPr/>
              </p:nvSpPr>
              <p:spPr>
                <a:xfrm>
                  <a:off x="5737114" y="3375507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84B4D3CE-EF52-9222-FB5C-C2EBFE435001}"/>
                    </a:ext>
                  </a:extLst>
                </p:cNvPr>
                <p:cNvSpPr/>
                <p:nvPr/>
              </p:nvSpPr>
              <p:spPr>
                <a:xfrm>
                  <a:off x="6355726" y="3375506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FE7ECB8-445C-FC87-F12A-DC39DD45037F}"/>
                </a:ext>
              </a:extLst>
            </p:cNvPr>
            <p:cNvSpPr txBox="1"/>
            <p:nvPr/>
          </p:nvSpPr>
          <p:spPr>
            <a:xfrm>
              <a:off x="5708681" y="4446499"/>
              <a:ext cx="145430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10X10</a:t>
              </a:r>
            </a:p>
            <a:p>
              <a:pPr algn="ctr"/>
              <a:r>
                <a:rPr lang="en-US" altLang="ko-KR" sz="1200" dirty="0"/>
                <a:t>Attention score</a:t>
              </a:r>
              <a:endParaRPr lang="ko-KR" altLang="en-US" sz="1200" dirty="0"/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7718EBA-F1E1-80DA-9C78-C888A0D6D160}"/>
              </a:ext>
            </a:extLst>
          </p:cNvPr>
          <p:cNvCxnSpPr>
            <a:cxnSpLocks/>
            <a:stCxn id="7" idx="3"/>
            <a:endCxn id="90" idx="1"/>
          </p:cNvCxnSpPr>
          <p:nvPr/>
        </p:nvCxnSpPr>
        <p:spPr>
          <a:xfrm>
            <a:off x="3231422" y="3675915"/>
            <a:ext cx="2141917" cy="770586"/>
          </a:xfrm>
          <a:prstGeom prst="bentConnector3">
            <a:avLst>
              <a:gd name="adj1" fmla="val 592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A45C093D-D673-377A-A9F1-0269F03AAEBC}"/>
              </a:ext>
            </a:extLst>
          </p:cNvPr>
          <p:cNvCxnSpPr>
            <a:cxnSpLocks/>
            <a:stCxn id="35" idx="3"/>
            <a:endCxn id="90" idx="1"/>
          </p:cNvCxnSpPr>
          <p:nvPr/>
        </p:nvCxnSpPr>
        <p:spPr>
          <a:xfrm flipV="1">
            <a:off x="3076847" y="4446501"/>
            <a:ext cx="2296492" cy="633202"/>
          </a:xfrm>
          <a:prstGeom prst="bentConnector3">
            <a:avLst>
              <a:gd name="adj1" fmla="val 620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CEDEEEF3-610F-C420-C026-198F3DF5F0CB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>
            <a:off x="6827645" y="4446501"/>
            <a:ext cx="2461642" cy="13000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2D475E7B-CF77-2184-1AE0-0AB6DE5A41FD}"/>
              </a:ext>
            </a:extLst>
          </p:cNvPr>
          <p:cNvCxnSpPr>
            <a:cxnSpLocks/>
            <a:stCxn id="48" idx="3"/>
            <a:endCxn id="105" idx="1"/>
          </p:cNvCxnSpPr>
          <p:nvPr/>
        </p:nvCxnSpPr>
        <p:spPr>
          <a:xfrm flipV="1">
            <a:off x="3205666" y="5746554"/>
            <a:ext cx="6083621" cy="69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D99223C-4A33-ADA5-B359-606FCA9FF7D4}"/>
              </a:ext>
            </a:extLst>
          </p:cNvPr>
          <p:cNvGrpSpPr/>
          <p:nvPr/>
        </p:nvGrpSpPr>
        <p:grpSpPr>
          <a:xfrm>
            <a:off x="8609260" y="4580858"/>
            <a:ext cx="3372560" cy="1504250"/>
            <a:chOff x="8609260" y="4580858"/>
            <a:chExt cx="3372560" cy="1504250"/>
          </a:xfrm>
          <a:solidFill>
            <a:srgbClr val="A5A5A5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3E6564-E73D-DA3C-04B3-1FE3FD304C55}"/>
                </a:ext>
              </a:extLst>
            </p:cNvPr>
            <p:cNvSpPr txBox="1"/>
            <p:nvPr/>
          </p:nvSpPr>
          <p:spPr>
            <a:xfrm>
              <a:off x="9289287" y="5408000"/>
              <a:ext cx="145430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Self-Attention Value</a:t>
              </a:r>
              <a:endParaRPr lang="ko-KR" altLang="en-US" sz="12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6FDCF23-8820-4295-4DDA-F62E71D8BA5D}"/>
                </a:ext>
              </a:extLst>
            </p:cNvPr>
            <p:cNvGrpSpPr/>
            <p:nvPr/>
          </p:nvGrpSpPr>
          <p:grpSpPr>
            <a:xfrm>
              <a:off x="8609260" y="4580858"/>
              <a:ext cx="3372560" cy="829273"/>
              <a:chOff x="1256569" y="2752823"/>
              <a:chExt cx="3372560" cy="829273"/>
            </a:xfrm>
            <a:grpFill/>
          </p:grpSpPr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D209A585-1B93-9C55-1C19-27CF5479533F}"/>
                  </a:ext>
                </a:extLst>
              </p:cNvPr>
              <p:cNvSpPr/>
              <p:nvPr/>
            </p:nvSpPr>
            <p:spPr>
              <a:xfrm>
                <a:off x="1256569" y="2752823"/>
                <a:ext cx="827031" cy="829270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F249C0B6-185C-FAF6-1A39-11F9813AA6A0}"/>
                  </a:ext>
                </a:extLst>
              </p:cNvPr>
              <p:cNvSpPr/>
              <p:nvPr/>
            </p:nvSpPr>
            <p:spPr>
              <a:xfrm>
                <a:off x="1543655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정육면체 148">
                <a:extLst>
                  <a:ext uri="{FF2B5EF4-FFF2-40B4-BE49-F238E27FC236}">
                    <a16:creationId xmlns:a16="http://schemas.microsoft.com/office/drawing/2014/main" id="{92D9B76F-3061-A6AB-4521-9BB35D622CF0}"/>
                  </a:ext>
                </a:extLst>
              </p:cNvPr>
              <p:cNvSpPr/>
              <p:nvPr/>
            </p:nvSpPr>
            <p:spPr>
              <a:xfrm>
                <a:off x="1805183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정육면체 149">
                <a:extLst>
                  <a:ext uri="{FF2B5EF4-FFF2-40B4-BE49-F238E27FC236}">
                    <a16:creationId xmlns:a16="http://schemas.microsoft.com/office/drawing/2014/main" id="{8F1DB0B8-BBA7-ED2F-123F-4FA2711A2FAC}"/>
                  </a:ext>
                </a:extLst>
              </p:cNvPr>
              <p:cNvSpPr/>
              <p:nvPr/>
            </p:nvSpPr>
            <p:spPr>
              <a:xfrm>
                <a:off x="2090061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정육면체 150">
                <a:extLst>
                  <a:ext uri="{FF2B5EF4-FFF2-40B4-BE49-F238E27FC236}">
                    <a16:creationId xmlns:a16="http://schemas.microsoft.com/office/drawing/2014/main" id="{521F7D92-0998-4DE9-F472-7628FAEDC8C5}"/>
                  </a:ext>
                </a:extLst>
              </p:cNvPr>
              <p:cNvSpPr/>
              <p:nvPr/>
            </p:nvSpPr>
            <p:spPr>
              <a:xfrm>
                <a:off x="2374758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정육면체 151">
                <a:extLst>
                  <a:ext uri="{FF2B5EF4-FFF2-40B4-BE49-F238E27FC236}">
                    <a16:creationId xmlns:a16="http://schemas.microsoft.com/office/drawing/2014/main" id="{A9263C45-4B51-0F9E-CE31-CC96AE72457B}"/>
                  </a:ext>
                </a:extLst>
              </p:cNvPr>
              <p:cNvSpPr/>
              <p:nvPr/>
            </p:nvSpPr>
            <p:spPr>
              <a:xfrm>
                <a:off x="2659454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C3ADC6B-DCFF-BFAD-FADD-1682BC0B6B2E}"/>
                  </a:ext>
                </a:extLst>
              </p:cNvPr>
              <p:cNvSpPr/>
              <p:nvPr/>
            </p:nvSpPr>
            <p:spPr>
              <a:xfrm>
                <a:off x="2945436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E59D2D01-BC12-6799-8E52-C94C466B4D52}"/>
                  </a:ext>
                </a:extLst>
              </p:cNvPr>
              <p:cNvSpPr/>
              <p:nvPr/>
            </p:nvSpPr>
            <p:spPr>
              <a:xfrm>
                <a:off x="3229029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정육면체 154">
                <a:extLst>
                  <a:ext uri="{FF2B5EF4-FFF2-40B4-BE49-F238E27FC236}">
                    <a16:creationId xmlns:a16="http://schemas.microsoft.com/office/drawing/2014/main" id="{C810AB0A-673E-4044-F97A-5D2902308D97}"/>
                  </a:ext>
                </a:extLst>
              </p:cNvPr>
              <p:cNvSpPr/>
              <p:nvPr/>
            </p:nvSpPr>
            <p:spPr>
              <a:xfrm>
                <a:off x="3516115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정육면체 155">
                <a:extLst>
                  <a:ext uri="{FF2B5EF4-FFF2-40B4-BE49-F238E27FC236}">
                    <a16:creationId xmlns:a16="http://schemas.microsoft.com/office/drawing/2014/main" id="{5F5F1F36-3929-93F2-73D7-1D23A5FBE926}"/>
                  </a:ext>
                </a:extLst>
              </p:cNvPr>
              <p:cNvSpPr/>
              <p:nvPr/>
            </p:nvSpPr>
            <p:spPr>
              <a:xfrm>
                <a:off x="3802097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2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</a:t>
            </a:r>
            <a:endParaRPr lang="ko-KR" altLang="en-US" sz="24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3D47D4D3-124B-4E68-91D2-1DCACB6F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3" y="2722325"/>
            <a:ext cx="23622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8020539-C601-42C5-8E59-21328333D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1539" y="1111775"/>
            <a:ext cx="3580328" cy="5023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9926FEB-CFF5-4063-8624-5E7CA1490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2893775"/>
            <a:ext cx="228600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9867F0-8C46-4DF2-BB6F-1F007FB92440}"/>
              </a:ext>
            </a:extLst>
          </p:cNvPr>
          <p:cNvGrpSpPr/>
          <p:nvPr/>
        </p:nvGrpSpPr>
        <p:grpSpPr>
          <a:xfrm flipH="1">
            <a:off x="6252710" y="2722325"/>
            <a:ext cx="1175557" cy="3238500"/>
            <a:chOff x="-3216966" y="2083498"/>
            <a:chExt cx="1175557" cy="323850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09E73A3-8023-49D7-A7F1-0A6685BF3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216966" y="2083498"/>
              <a:ext cx="1175557" cy="15399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498C274-27E1-4BB7-8D5F-D3996C9C21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213077" y="3623464"/>
              <a:ext cx="1171668" cy="16985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0C849C-DDAF-44A8-9FC7-BD7C7E56D73C}"/>
              </a:ext>
            </a:extLst>
          </p:cNvPr>
          <p:cNvGrpSpPr/>
          <p:nvPr/>
        </p:nvGrpSpPr>
        <p:grpSpPr>
          <a:xfrm flipH="1">
            <a:off x="3090575" y="2893775"/>
            <a:ext cx="843080" cy="2895600"/>
            <a:chOff x="1288812" y="2460845"/>
            <a:chExt cx="843080" cy="2895600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80EDEBE-9A07-4E39-A36E-9A284C36DD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8812" y="3908645"/>
              <a:ext cx="843080" cy="1447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CB6DDB6-5A94-42C7-9385-B51B0C325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12" y="2460845"/>
              <a:ext cx="843080" cy="1447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D49D05-5F63-453A-8843-0FDC8472C890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213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520473" y="1073020"/>
            <a:ext cx="2108719" cy="37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34599" y="625036"/>
            <a:ext cx="774701" cy="708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4C50FF-F1E6-8515-64A8-5EE8FC832A97}"/>
              </a:ext>
            </a:extLst>
          </p:cNvPr>
          <p:cNvGrpSpPr/>
          <p:nvPr/>
        </p:nvGrpSpPr>
        <p:grpSpPr>
          <a:xfrm>
            <a:off x="573444" y="3141930"/>
            <a:ext cx="3372560" cy="1504250"/>
            <a:chOff x="8609260" y="4580858"/>
            <a:chExt cx="3372560" cy="1504250"/>
          </a:xfrm>
          <a:solidFill>
            <a:srgbClr val="A5A5A5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288151-A6DB-AAE8-94DA-7F9AB46CA82E}"/>
                </a:ext>
              </a:extLst>
            </p:cNvPr>
            <p:cNvSpPr txBox="1"/>
            <p:nvPr/>
          </p:nvSpPr>
          <p:spPr>
            <a:xfrm>
              <a:off x="9289287" y="5408000"/>
              <a:ext cx="145430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Self-Attention Value</a:t>
              </a:r>
              <a:endParaRPr lang="ko-KR" altLang="en-US" sz="12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A7E1E62-A178-E60D-54F6-C1BB1C24843A}"/>
                </a:ext>
              </a:extLst>
            </p:cNvPr>
            <p:cNvGrpSpPr/>
            <p:nvPr/>
          </p:nvGrpSpPr>
          <p:grpSpPr>
            <a:xfrm>
              <a:off x="8609260" y="4580858"/>
              <a:ext cx="3372560" cy="829273"/>
              <a:chOff x="1256569" y="2752823"/>
              <a:chExt cx="3372560" cy="82927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7147792-3151-3DD0-16B5-A41DCA47AED9}"/>
                  </a:ext>
                </a:extLst>
              </p:cNvPr>
              <p:cNvSpPr/>
              <p:nvPr/>
            </p:nvSpPr>
            <p:spPr>
              <a:xfrm>
                <a:off x="1256569" y="2752823"/>
                <a:ext cx="827031" cy="829270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A35FBB24-CE38-4129-995E-53766B52E3E9}"/>
                  </a:ext>
                </a:extLst>
              </p:cNvPr>
              <p:cNvSpPr/>
              <p:nvPr/>
            </p:nvSpPr>
            <p:spPr>
              <a:xfrm>
                <a:off x="1543655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BC9665E-5C2F-A2CD-2BE4-C335FC237A4F}"/>
                  </a:ext>
                </a:extLst>
              </p:cNvPr>
              <p:cNvSpPr/>
              <p:nvPr/>
            </p:nvSpPr>
            <p:spPr>
              <a:xfrm>
                <a:off x="1805183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D0B71856-08D6-7197-78AE-E2737A4C032B}"/>
                  </a:ext>
                </a:extLst>
              </p:cNvPr>
              <p:cNvSpPr/>
              <p:nvPr/>
            </p:nvSpPr>
            <p:spPr>
              <a:xfrm>
                <a:off x="2090061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CDD0EDF1-9AE4-0638-EE18-20D7CFD83B3B}"/>
                  </a:ext>
                </a:extLst>
              </p:cNvPr>
              <p:cNvSpPr/>
              <p:nvPr/>
            </p:nvSpPr>
            <p:spPr>
              <a:xfrm>
                <a:off x="2374758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8558A3E0-C3D3-A635-B8C9-141D0681EBBF}"/>
                  </a:ext>
                </a:extLst>
              </p:cNvPr>
              <p:cNvSpPr/>
              <p:nvPr/>
            </p:nvSpPr>
            <p:spPr>
              <a:xfrm>
                <a:off x="2659454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A4BE5374-9F11-5A9B-4FFF-4A259F387019}"/>
                  </a:ext>
                </a:extLst>
              </p:cNvPr>
              <p:cNvSpPr/>
              <p:nvPr/>
            </p:nvSpPr>
            <p:spPr>
              <a:xfrm>
                <a:off x="2945436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DCB0F04F-33E7-806D-692C-3FAB271700C9}"/>
                  </a:ext>
                </a:extLst>
              </p:cNvPr>
              <p:cNvSpPr/>
              <p:nvPr/>
            </p:nvSpPr>
            <p:spPr>
              <a:xfrm>
                <a:off x="3229029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01091FEA-77C5-A82F-C04C-240A008B2A08}"/>
                  </a:ext>
                </a:extLst>
              </p:cNvPr>
              <p:cNvSpPr/>
              <p:nvPr/>
            </p:nvSpPr>
            <p:spPr>
              <a:xfrm>
                <a:off x="3516115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66994394-5CD9-9A1C-C026-21D000605208}"/>
                  </a:ext>
                </a:extLst>
              </p:cNvPr>
              <p:cNvSpPr/>
              <p:nvPr/>
            </p:nvSpPr>
            <p:spPr>
              <a:xfrm>
                <a:off x="3802097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07DE8BD-ECDF-47E9-8D45-830D09527F2E}"/>
              </a:ext>
            </a:extLst>
          </p:cNvPr>
          <p:cNvCxnSpPr>
            <a:cxnSpLocks/>
          </p:cNvCxnSpPr>
          <p:nvPr/>
        </p:nvCxnSpPr>
        <p:spPr>
          <a:xfrm>
            <a:off x="5619591" y="3556565"/>
            <a:ext cx="38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256BAE0-04D3-A3AB-9C32-6B97BBFD4592}"/>
              </a:ext>
            </a:extLst>
          </p:cNvPr>
          <p:cNvSpPr/>
          <p:nvPr/>
        </p:nvSpPr>
        <p:spPr>
          <a:xfrm>
            <a:off x="6096000" y="2927915"/>
            <a:ext cx="980824" cy="1257300"/>
          </a:xfrm>
          <a:prstGeom prst="roundRect">
            <a:avLst/>
          </a:prstGeom>
          <a:solidFill>
            <a:srgbClr val="C1E4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MLP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B534426-A9B9-5280-9986-8698D13348F3}"/>
              </a:ext>
            </a:extLst>
          </p:cNvPr>
          <p:cNvGrpSpPr>
            <a:grpSpLocks noChangeAspect="1"/>
          </p:cNvGrpSpPr>
          <p:nvPr/>
        </p:nvGrpSpPr>
        <p:grpSpPr>
          <a:xfrm>
            <a:off x="4870552" y="4844553"/>
            <a:ext cx="5641863" cy="1880854"/>
            <a:chOff x="2134511" y="2959745"/>
            <a:chExt cx="7289201" cy="2430035"/>
          </a:xfrm>
        </p:grpSpPr>
        <p:sp>
          <p:nvSpPr>
            <p:cNvPr id="98" name="정육면체 97">
              <a:extLst>
                <a:ext uri="{FF2B5EF4-FFF2-40B4-BE49-F238E27FC236}">
                  <a16:creationId xmlns:a16="http://schemas.microsoft.com/office/drawing/2014/main" id="{244B6132-619F-2FB4-1A97-6CD5D6E75FF6}"/>
                </a:ext>
              </a:extLst>
            </p:cNvPr>
            <p:cNvSpPr/>
            <p:nvPr/>
          </p:nvSpPr>
          <p:spPr>
            <a:xfrm>
              <a:off x="2134511" y="2959745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Class token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D0A9727C-27B0-2CEA-EAA9-860E4738C43B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74CFA2F-36D1-9DBF-9F22-8C576FBAE802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90F07F8C-611B-3E65-E2A7-2EC34F32880B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FB98FBB6-7F5B-4F73-6EA6-DDA014D86082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59ABBCD8-F09A-7A3B-AE5B-6B4D287CEC95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293316CE-75EF-880F-A58F-C13798BFA6EB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24F41D7-A236-EA2F-D0E0-34139DAA20BF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ADF5A318-85D5-44AD-0B6D-DCC4661B78CB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2069DD34-3C1C-D54C-C23E-D25AD0966453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B4CDAF63-9FBC-3690-9BE8-D5FFDAE65889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B5CB48F-3E2F-D6DE-564E-2236935D90A8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Transformer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9015FF4-B90C-3423-BCFD-8D0F57F4208E}"/>
              </a:ext>
            </a:extLst>
          </p:cNvPr>
          <p:cNvCxnSpPr>
            <a:cxnSpLocks/>
          </p:cNvCxnSpPr>
          <p:nvPr/>
        </p:nvCxnSpPr>
        <p:spPr>
          <a:xfrm>
            <a:off x="6586412" y="4307626"/>
            <a:ext cx="0" cy="460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E4C74FB-F5DF-4178-95CB-A2ED1A15A113}"/>
              </a:ext>
            </a:extLst>
          </p:cNvPr>
          <p:cNvSpPr/>
          <p:nvPr/>
        </p:nvSpPr>
        <p:spPr>
          <a:xfrm>
            <a:off x="4553859" y="2927915"/>
            <a:ext cx="980824" cy="1257300"/>
          </a:xfrm>
          <a:prstGeom prst="roundRect">
            <a:avLst/>
          </a:prstGeom>
          <a:solidFill>
            <a:srgbClr val="FFEC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Norm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385AAF-1808-4B90-B56D-A867A162AC53}"/>
              </a:ext>
            </a:extLst>
          </p:cNvPr>
          <p:cNvCxnSpPr>
            <a:cxnSpLocks/>
          </p:cNvCxnSpPr>
          <p:nvPr/>
        </p:nvCxnSpPr>
        <p:spPr>
          <a:xfrm>
            <a:off x="4123681" y="3556565"/>
            <a:ext cx="38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0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6997960" y="551713"/>
            <a:ext cx="883298" cy="551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D4A750-2F68-4587-BA66-472F606D0D83}"/>
              </a:ext>
            </a:extLst>
          </p:cNvPr>
          <p:cNvGrpSpPr>
            <a:grpSpLocks noChangeAspect="1"/>
          </p:cNvGrpSpPr>
          <p:nvPr/>
        </p:nvGrpSpPr>
        <p:grpSpPr>
          <a:xfrm>
            <a:off x="519817" y="4257625"/>
            <a:ext cx="5641863" cy="1880854"/>
            <a:chOff x="2134511" y="2959745"/>
            <a:chExt cx="7289201" cy="2430035"/>
          </a:xfrm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62826B2F-9A99-04DE-5912-36F43777E5AD}"/>
                </a:ext>
              </a:extLst>
            </p:cNvPr>
            <p:cNvSpPr/>
            <p:nvPr/>
          </p:nvSpPr>
          <p:spPr>
            <a:xfrm>
              <a:off x="2134511" y="2959745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Class token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1007A2-D5FA-EECA-949C-8DB32343B468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1EDE8F93-6BD9-C9A1-473B-F37518892B85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B20EE734-0203-0D96-BF54-4E32B3D4E816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45F3069E-DCBA-D41B-664C-B374AF04A8FC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7407211C-0565-2B18-74D6-4DA77885CB9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207E4DFD-7507-2F84-3BF1-0555E72F6AA8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7F951E0C-9D79-56AC-A268-3CCFB7155762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188E0F32-9077-6B0A-BE1D-57AED26FDFDC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1E9B3384-5B78-78E3-378A-49D173270792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44DCCDBD-A649-E5B3-E070-7201E072680E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0A49AC-7E16-C4D1-0430-2959326C81BF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Transformer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062245E-7842-4B60-E178-EB4C097CB9CC}"/>
              </a:ext>
            </a:extLst>
          </p:cNvPr>
          <p:cNvCxnSpPr>
            <a:cxnSpLocks/>
            <a:stCxn id="14" idx="0"/>
            <a:endCxn id="65" idx="1"/>
          </p:cNvCxnSpPr>
          <p:nvPr/>
        </p:nvCxnSpPr>
        <p:spPr>
          <a:xfrm rot="5400000" flipH="1" flipV="1">
            <a:off x="2315630" y="2562979"/>
            <a:ext cx="1042939" cy="23463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27CD7E-0898-2911-5403-99D4A598585B}"/>
              </a:ext>
            </a:extLst>
          </p:cNvPr>
          <p:cNvSpPr txBox="1"/>
          <p:nvPr/>
        </p:nvSpPr>
        <p:spPr>
          <a:xfrm>
            <a:off x="515154" y="1118394"/>
            <a:ext cx="619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Classification using only the Class token</a:t>
            </a:r>
            <a:endParaRPr lang="ko-KR" altLang="en-US" sz="20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23C919A-E79F-0A80-D846-CCC71938CE3B}"/>
              </a:ext>
            </a:extLst>
          </p:cNvPr>
          <p:cNvSpPr/>
          <p:nvPr/>
        </p:nvSpPr>
        <p:spPr>
          <a:xfrm>
            <a:off x="4010276" y="2586036"/>
            <a:ext cx="1434269" cy="1257300"/>
          </a:xfrm>
          <a:prstGeom prst="roundRect">
            <a:avLst/>
          </a:prstGeom>
          <a:solidFill>
            <a:srgbClr val="FFD2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MLP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283F8471-5A7C-1D49-E0A0-5C124F7B1F95}"/>
              </a:ext>
            </a:extLst>
          </p:cNvPr>
          <p:cNvSpPr/>
          <p:nvPr/>
        </p:nvSpPr>
        <p:spPr>
          <a:xfrm rot="16200000">
            <a:off x="5438513" y="2847179"/>
            <a:ext cx="1815840" cy="735014"/>
          </a:xfrm>
          <a:prstGeom prst="flowChartTerminator">
            <a:avLst/>
          </a:prstGeom>
          <a:solidFill>
            <a:srgbClr val="FFD2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7119BF8-8DE8-5298-8507-A67DD764CDB3}"/>
              </a:ext>
            </a:extLst>
          </p:cNvPr>
          <p:cNvCxnSpPr>
            <a:cxnSpLocks/>
            <a:stCxn id="65" idx="3"/>
            <a:endCxn id="67" idx="0"/>
          </p:cNvCxnSpPr>
          <p:nvPr/>
        </p:nvCxnSpPr>
        <p:spPr>
          <a:xfrm>
            <a:off x="5444545" y="3214686"/>
            <a:ext cx="5343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8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8A18E-E1C3-5240-F296-ECAACC4B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49" y="1987106"/>
            <a:ext cx="7815102" cy="209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259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39BBF-D5F0-A5F3-CEFB-497EC37C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99" y="1308459"/>
            <a:ext cx="8820602" cy="42410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E92B31-E939-9EB2-5BEC-EA1D4A0682AC}"/>
              </a:ext>
            </a:extLst>
          </p:cNvPr>
          <p:cNvGrpSpPr/>
          <p:nvPr/>
        </p:nvGrpSpPr>
        <p:grpSpPr>
          <a:xfrm>
            <a:off x="4476750" y="940907"/>
            <a:ext cx="1019175" cy="925993"/>
            <a:chOff x="4476750" y="940907"/>
            <a:chExt cx="1019175" cy="9259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63A7B5-7457-0700-405C-DC1408C82EA7}"/>
                </a:ext>
              </a:extLst>
            </p:cNvPr>
            <p:cNvSpPr/>
            <p:nvPr/>
          </p:nvSpPr>
          <p:spPr>
            <a:xfrm>
              <a:off x="4476750" y="1620982"/>
              <a:ext cx="252413" cy="24591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050ABC-0F98-F9DB-8AE7-32F53AA3A722}"/>
                </a:ext>
              </a:extLst>
            </p:cNvPr>
            <p:cNvSpPr txBox="1"/>
            <p:nvPr/>
          </p:nvSpPr>
          <p:spPr>
            <a:xfrm>
              <a:off x="4476750" y="940907"/>
              <a:ext cx="1019175" cy="307777"/>
            </a:xfrm>
            <a:prstGeom prst="rect">
              <a:avLst/>
            </a:prstGeom>
            <a:noFill/>
            <a:ln w="19050">
              <a:solidFill>
                <a:srgbClr val="70AD4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Patch size</a:t>
              </a:r>
              <a:endParaRPr lang="ko-KR" altLang="en-US" sz="1400" dirty="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47ABD21-7DD4-E76D-34E1-0565A9B9A2AC}"/>
                </a:ext>
              </a:extLst>
            </p:cNvPr>
            <p:cNvCxnSpPr>
              <a:cxnSpLocks/>
              <a:stCxn id="18" idx="3"/>
              <a:endCxn id="19" idx="2"/>
            </p:cNvCxnSpPr>
            <p:nvPr/>
          </p:nvCxnSpPr>
          <p:spPr>
            <a:xfrm flipV="1">
              <a:off x="4729163" y="1248684"/>
              <a:ext cx="257175" cy="495257"/>
            </a:xfrm>
            <a:prstGeom prst="bentConnector2">
              <a:avLst/>
            </a:prstGeom>
            <a:ln w="1905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18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248CBB-330F-C865-1D5E-BEB2A1074FEB}"/>
              </a:ext>
            </a:extLst>
          </p:cNvPr>
          <p:cNvGraphicFramePr>
            <a:graphicFrameLocks noGrp="1"/>
          </p:cNvGraphicFramePr>
          <p:nvPr/>
        </p:nvGraphicFramePr>
        <p:xfrm>
          <a:off x="6235416" y="3098800"/>
          <a:ext cx="427181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957">
                  <a:extLst>
                    <a:ext uri="{9D8B030D-6E8A-4147-A177-3AD203B41FA5}">
                      <a16:colId xmlns:a16="http://schemas.microsoft.com/office/drawing/2014/main" val="2959942528"/>
                    </a:ext>
                  </a:extLst>
                </a:gridCol>
                <a:gridCol w="1116059">
                  <a:extLst>
                    <a:ext uri="{9D8B030D-6E8A-4147-A177-3AD203B41FA5}">
                      <a16:colId xmlns:a16="http://schemas.microsoft.com/office/drawing/2014/main" val="248445587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3992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Dataset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Classes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Images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ImageNet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6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ImageNet-21k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5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JFT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303M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62513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AC68D6D-8C56-4204-B70C-EA2B1AF5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" y="1026020"/>
            <a:ext cx="4427538" cy="4805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67DE39-A112-44F0-3EEC-0992A73D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949" y="1026020"/>
            <a:ext cx="5888751" cy="1579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615C5-0BA9-487D-A351-F1DDB67996C3}"/>
              </a:ext>
            </a:extLst>
          </p:cNvPr>
          <p:cNvSpPr txBox="1"/>
          <p:nvPr/>
        </p:nvSpPr>
        <p:spPr>
          <a:xfrm>
            <a:off x="5426948" y="5142922"/>
            <a:ext cx="588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does </a:t>
            </a:r>
            <a:r>
              <a:rPr lang="en-US" altLang="ko-KR" dirty="0" err="1"/>
              <a:t>ViT</a:t>
            </a:r>
            <a:r>
              <a:rPr lang="en-US" altLang="ko-KR" dirty="0"/>
              <a:t> require more data?</a:t>
            </a:r>
          </a:p>
          <a:p>
            <a:r>
              <a:rPr lang="en-US" altLang="ko-KR" dirty="0"/>
              <a:t>-&gt; Because it lacks inductive bias compared to CNN!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381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C0A966-DF4A-408A-9367-36340ECE3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4" y="2461950"/>
            <a:ext cx="2428875" cy="2428875"/>
          </a:xfrm>
          <a:prstGeom prst="rect">
            <a:avLst/>
          </a:prstGeom>
        </p:spPr>
      </p:pic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620E1598-3C3A-425C-AFE3-9A9163111E01}"/>
              </a:ext>
            </a:extLst>
          </p:cNvPr>
          <p:cNvGraphicFramePr>
            <a:graphicFrameLocks noGrp="1"/>
          </p:cNvGraphicFramePr>
          <p:nvPr/>
        </p:nvGraphicFramePr>
        <p:xfrm>
          <a:off x="139374" y="2461950"/>
          <a:ext cx="2428875" cy="242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394645854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16441276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769023249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2116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32831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18330"/>
                  </a:ext>
                </a:extLst>
              </a:tr>
            </a:tbl>
          </a:graphicData>
        </a:graphic>
      </p:graphicFrame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88B5D1-DC21-4A3D-A701-B664BBE4B0D6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2568249" y="2460362"/>
            <a:ext cx="1527232" cy="12160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1F8EAD7-D623-4DC0-9E27-DEBF7F3CC778}"/>
              </a:ext>
            </a:extLst>
          </p:cNvPr>
          <p:cNvGrpSpPr/>
          <p:nvPr/>
        </p:nvGrpSpPr>
        <p:grpSpPr>
          <a:xfrm>
            <a:off x="4093090" y="2054755"/>
            <a:ext cx="813604" cy="811213"/>
            <a:chOff x="4093090" y="2054755"/>
            <a:chExt cx="813604" cy="811213"/>
          </a:xfrm>
        </p:grpSpPr>
        <p:pic>
          <p:nvPicPr>
            <p:cNvPr id="38" name="Picture 9">
              <a:extLst>
                <a:ext uri="{FF2B5EF4-FFF2-40B4-BE49-F238E27FC236}">
                  <a16:creationId xmlns:a16="http://schemas.microsoft.com/office/drawing/2014/main" id="{2A61EE1F-9EE5-4975-A4BF-997EE7E2E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481" y="2054755"/>
              <a:ext cx="811213" cy="811213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C6FE4F-8988-490C-AC2C-914F355EFEF2}"/>
                </a:ext>
              </a:extLst>
            </p:cNvPr>
            <p:cNvSpPr txBox="1"/>
            <p:nvPr/>
          </p:nvSpPr>
          <p:spPr>
            <a:xfrm>
              <a:off x="4093090" y="2275695"/>
              <a:ext cx="8112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5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A2E60A3-6DA9-4052-A683-5B8D86647516}"/>
              </a:ext>
            </a:extLst>
          </p:cNvPr>
          <p:cNvGrpSpPr/>
          <p:nvPr/>
        </p:nvGrpSpPr>
        <p:grpSpPr>
          <a:xfrm>
            <a:off x="4093090" y="4485218"/>
            <a:ext cx="7553732" cy="811213"/>
            <a:chOff x="1770582" y="5197477"/>
            <a:chExt cx="7553732" cy="811213"/>
          </a:xfrm>
        </p:grpSpPr>
        <p:pic>
          <p:nvPicPr>
            <p:cNvPr id="68" name="Picture 6">
              <a:extLst>
                <a:ext uri="{FF2B5EF4-FFF2-40B4-BE49-F238E27FC236}">
                  <a16:creationId xmlns:a16="http://schemas.microsoft.com/office/drawing/2014/main" id="{9586DE35-69A2-4BCF-A784-723A8169B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01" y="5198271"/>
              <a:ext cx="811213" cy="809625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B313567-F320-4702-B94E-5A7935B9F707}"/>
                </a:ext>
              </a:extLst>
            </p:cNvPr>
            <p:cNvSpPr txBox="1"/>
            <p:nvPr/>
          </p:nvSpPr>
          <p:spPr>
            <a:xfrm>
              <a:off x="2821821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DCF1A785-17E1-443B-B318-079346FA4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582" y="5198271"/>
              <a:ext cx="809625" cy="809625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9FC1D8-86C6-4AB4-913D-488B03A1886D}"/>
                </a:ext>
              </a:extLst>
            </p:cNvPr>
            <p:cNvSpPr txBox="1"/>
            <p:nvPr/>
          </p:nvSpPr>
          <p:spPr>
            <a:xfrm>
              <a:off x="1978608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64" name="Picture 7">
              <a:extLst>
                <a:ext uri="{FF2B5EF4-FFF2-40B4-BE49-F238E27FC236}">
                  <a16:creationId xmlns:a16="http://schemas.microsoft.com/office/drawing/2014/main" id="{E0E35181-B7A1-4E4A-9C75-68846AB8B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007" y="5198271"/>
              <a:ext cx="809625" cy="809625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B6E1F5-6C29-4A09-B178-E221752AD5DC}"/>
                </a:ext>
              </a:extLst>
            </p:cNvPr>
            <p:cNvSpPr txBox="1"/>
            <p:nvPr/>
          </p:nvSpPr>
          <p:spPr>
            <a:xfrm>
              <a:off x="3665033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3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EB4C9436-1124-4336-A76A-93D1E67DD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425" y="5197477"/>
              <a:ext cx="809625" cy="811213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E6B5C7-1369-48C7-8EDF-8F7CBF2A7A5D}"/>
                </a:ext>
              </a:extLst>
            </p:cNvPr>
            <p:cNvSpPr txBox="1"/>
            <p:nvPr/>
          </p:nvSpPr>
          <p:spPr>
            <a:xfrm>
              <a:off x="4507451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4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60" name="Picture 9">
              <a:extLst>
                <a:ext uri="{FF2B5EF4-FFF2-40B4-BE49-F238E27FC236}">
                  <a16:creationId xmlns:a16="http://schemas.microsoft.com/office/drawing/2014/main" id="{3F63EF6B-030E-4E89-87C3-CCFB2BC26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843" y="5197477"/>
              <a:ext cx="811213" cy="811213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DF8024-5DC8-4697-A5A8-517209A94047}"/>
                </a:ext>
              </a:extLst>
            </p:cNvPr>
            <p:cNvSpPr txBox="1"/>
            <p:nvPr/>
          </p:nvSpPr>
          <p:spPr>
            <a:xfrm>
              <a:off x="5350663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5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8" name="Picture 10">
              <a:extLst>
                <a:ext uri="{FF2B5EF4-FFF2-40B4-BE49-F238E27FC236}">
                  <a16:creationId xmlns:a16="http://schemas.microsoft.com/office/drawing/2014/main" id="{A97B252E-02A4-4958-9F15-CCA4B2FA8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849" y="5197477"/>
              <a:ext cx="809625" cy="811213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69373B-EE06-4345-8BC7-FCA49B2B2325}"/>
                </a:ext>
              </a:extLst>
            </p:cNvPr>
            <p:cNvSpPr txBox="1"/>
            <p:nvPr/>
          </p:nvSpPr>
          <p:spPr>
            <a:xfrm>
              <a:off x="6193875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6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6" name="Picture 11">
              <a:extLst>
                <a:ext uri="{FF2B5EF4-FFF2-40B4-BE49-F238E27FC236}">
                  <a16:creationId xmlns:a16="http://schemas.microsoft.com/office/drawing/2014/main" id="{6F1E77BE-6BB8-46F5-AD58-361112F2F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267" y="5198271"/>
              <a:ext cx="809625" cy="809625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0B3E6B-4F85-49BA-931F-ACCEFD1FB29F}"/>
                </a:ext>
              </a:extLst>
            </p:cNvPr>
            <p:cNvSpPr txBox="1"/>
            <p:nvPr/>
          </p:nvSpPr>
          <p:spPr>
            <a:xfrm>
              <a:off x="7036293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7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id="{205B7029-448B-4B38-AA5E-34B70FEC6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685" y="5198271"/>
              <a:ext cx="811213" cy="809625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3C58E9-8243-4A48-A3B9-E556EFCCC1AA}"/>
                </a:ext>
              </a:extLst>
            </p:cNvPr>
            <p:cNvSpPr txBox="1"/>
            <p:nvPr/>
          </p:nvSpPr>
          <p:spPr>
            <a:xfrm>
              <a:off x="7879505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8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F7008774-BBE1-46D2-9138-C8B307F30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4689" y="5198271"/>
              <a:ext cx="809625" cy="809625"/>
            </a:xfrm>
            <a:prstGeom prst="rect">
              <a:avLst/>
            </a:prstGeom>
            <a:noFill/>
            <a:ln w="28575">
              <a:solidFill>
                <a:srgbClr val="F7C29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C6EFDB-0EC5-49C4-9528-5B19AD7CB1C2}"/>
                </a:ext>
              </a:extLst>
            </p:cNvPr>
            <p:cNvSpPr txBox="1"/>
            <p:nvPr/>
          </p:nvSpPr>
          <p:spPr>
            <a:xfrm>
              <a:off x="8722715" y="5372251"/>
              <a:ext cx="393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9</a:t>
              </a:r>
              <a:endPara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3AE66AB-6649-44C6-84A3-3D77416CAE3F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2568249" y="3676387"/>
            <a:ext cx="1524841" cy="1214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9AE9727-87B9-42E3-866D-D06C46044E01}"/>
              </a:ext>
            </a:extLst>
          </p:cNvPr>
          <p:cNvSpPr txBox="1"/>
          <p:nvPr/>
        </p:nvSpPr>
        <p:spPr>
          <a:xfrm>
            <a:off x="139374" y="4936991"/>
            <a:ext cx="24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Beak detection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F40479-0643-439E-93E2-B8A0E7048C26}"/>
              </a:ext>
            </a:extLst>
          </p:cNvPr>
          <p:cNvSpPr txBox="1"/>
          <p:nvPr/>
        </p:nvSpPr>
        <p:spPr>
          <a:xfrm>
            <a:off x="3280819" y="1511443"/>
            <a:ext cx="24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1481A8-5E5A-4361-B475-DB07823D7B09}"/>
              </a:ext>
            </a:extLst>
          </p:cNvPr>
          <p:cNvSpPr txBox="1"/>
          <p:nvPr/>
        </p:nvSpPr>
        <p:spPr>
          <a:xfrm>
            <a:off x="3276638" y="5466165"/>
            <a:ext cx="24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7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F7A36-5203-4741-8853-4B64E7F0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" y="1052512"/>
            <a:ext cx="4419600" cy="475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E5AFA-234A-489B-8D97-4DD949997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45" y="2639175"/>
            <a:ext cx="5888751" cy="15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0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91C8E-901F-2CE6-770C-61487C4E1E92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80FE1-B641-418F-38FD-3304316A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41" y="1124667"/>
            <a:ext cx="8169318" cy="421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A10E48-6159-A998-5828-FF2EA30B9472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E5439D-DC6F-4493-A711-5CB26B9AD380}"/>
              </a:ext>
            </a:extLst>
          </p:cNvPr>
          <p:cNvGrpSpPr/>
          <p:nvPr/>
        </p:nvGrpSpPr>
        <p:grpSpPr>
          <a:xfrm>
            <a:off x="2773340" y="5173603"/>
            <a:ext cx="8169318" cy="1521558"/>
            <a:chOff x="2305317" y="5336442"/>
            <a:chExt cx="8169318" cy="152155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933F75C-00BA-4DC1-8E16-CF0B85DF938B}"/>
                </a:ext>
              </a:extLst>
            </p:cNvPr>
            <p:cNvSpPr/>
            <p:nvPr/>
          </p:nvSpPr>
          <p:spPr>
            <a:xfrm>
              <a:off x="2305317" y="5336442"/>
              <a:ext cx="8169318" cy="15215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FC8C3DE-5E4B-4E23-8B30-6A097E6CD36A}"/>
                </a:ext>
              </a:extLst>
            </p:cNvPr>
            <p:cNvGrpSpPr/>
            <p:nvPr/>
          </p:nvGrpSpPr>
          <p:grpSpPr>
            <a:xfrm>
              <a:off x="2772667" y="5463253"/>
              <a:ext cx="5491264" cy="1197776"/>
              <a:chOff x="3060766" y="5404365"/>
              <a:chExt cx="5491264" cy="119777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0C5C95A-9509-4B5F-9381-3C27C984E34C}"/>
                  </a:ext>
                </a:extLst>
              </p:cNvPr>
              <p:cNvGrpSpPr/>
              <p:nvPr/>
            </p:nvGrpSpPr>
            <p:grpSpPr>
              <a:xfrm>
                <a:off x="3060766" y="5522141"/>
                <a:ext cx="5491264" cy="1080000"/>
                <a:chOff x="931341" y="5530808"/>
                <a:chExt cx="5491264" cy="1080000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BE73BD9-9D95-4FF6-BD0F-698BD4DF42A2}"/>
                    </a:ext>
                  </a:extLst>
                </p:cNvPr>
                <p:cNvSpPr/>
                <p:nvPr/>
              </p:nvSpPr>
              <p:spPr>
                <a:xfrm>
                  <a:off x="931341" y="5530808"/>
                  <a:ext cx="1080000" cy="1080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Image</a:t>
                  </a:r>
                  <a:endParaRPr lang="ko-KR" altLang="en-US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DD5D57F-F531-4697-8896-CE1E2E132B64}"/>
                    </a:ext>
                  </a:extLst>
                </p:cNvPr>
                <p:cNvSpPr/>
                <p:nvPr/>
              </p:nvSpPr>
              <p:spPr>
                <a:xfrm>
                  <a:off x="2762228" y="5890808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980BC16-F1BB-4111-A26A-E593BA097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1326" y="5566921"/>
                  <a:ext cx="740902" cy="323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FA42D3F5-DE84-4662-BA85-847FE8298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1326" y="5926921"/>
                  <a:ext cx="1100902" cy="323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036F14E-2540-4DE5-AC3F-F2ECD2A0700B}"/>
                    </a:ext>
                  </a:extLst>
                </p:cNvPr>
                <p:cNvSpPr/>
                <p:nvPr/>
              </p:nvSpPr>
              <p:spPr>
                <a:xfrm>
                  <a:off x="1661326" y="5553333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6A67DDB2-F629-409F-B9EC-44A0BD22DE32}"/>
                    </a:ext>
                  </a:extLst>
                </p:cNvPr>
                <p:cNvSpPr/>
                <p:nvPr/>
              </p:nvSpPr>
              <p:spPr>
                <a:xfrm>
                  <a:off x="4468544" y="5530808"/>
                  <a:ext cx="1954061" cy="1079999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ViT</a:t>
                  </a:r>
                  <a:endParaRPr lang="ko-KR" altLang="en-US" dirty="0"/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E2A6C403-9028-4AD7-81B1-508A3C550227}"/>
                    </a:ext>
                  </a:extLst>
                </p:cNvPr>
                <p:cNvCxnSpPr>
                  <a:stCxn id="6" idx="3"/>
                  <a:endCxn id="18" idx="1"/>
                </p:cNvCxnSpPr>
                <p:nvPr/>
              </p:nvCxnSpPr>
              <p:spPr>
                <a:xfrm>
                  <a:off x="3122228" y="6070808"/>
                  <a:ext cx="13463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F81FB-C654-4400-AA0D-3E7BF68EEF34}"/>
                  </a:ext>
                </a:extLst>
              </p:cNvPr>
              <p:cNvSpPr txBox="1"/>
              <p:nvPr/>
            </p:nvSpPr>
            <p:spPr>
              <a:xfrm>
                <a:off x="5387567" y="6139123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input</a:t>
                </a:r>
                <a:endParaRPr lang="ko-KR" altLang="en-US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EEA8D5-D5EE-4510-B176-D5B7A5D90CDD}"/>
                  </a:ext>
                </a:extLst>
              </p:cNvPr>
              <p:cNvSpPr txBox="1"/>
              <p:nvPr/>
            </p:nvSpPr>
            <p:spPr>
              <a:xfrm>
                <a:off x="4327982" y="5404365"/>
                <a:ext cx="1242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convolution</a:t>
                </a:r>
                <a:endParaRPr lang="ko-KR" altLang="en-US" sz="1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49E88-9356-48A4-8985-2437A61C935E}"/>
                </a:ext>
              </a:extLst>
            </p:cNvPr>
            <p:cNvSpPr txBox="1"/>
            <p:nvPr/>
          </p:nvSpPr>
          <p:spPr>
            <a:xfrm>
              <a:off x="8402510" y="5936362"/>
              <a:ext cx="162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Hybrid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598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1041EC-178D-1116-BFE6-F5218F2C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34" y="1322279"/>
            <a:ext cx="9267331" cy="4213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097C7-6B66-EC90-14BB-0128C2112C7C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051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38E3E7-5C07-369A-95AB-C468251D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17" y="782546"/>
            <a:ext cx="2981325" cy="5962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097C7-6B66-EC90-14BB-0128C2112C7C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37ED54-6A04-4875-A677-13A2B9ADA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86" y="512721"/>
            <a:ext cx="4447409" cy="62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7C86049-795E-4E0B-A072-97EDAB216085}"/>
              </a:ext>
            </a:extLst>
          </p:cNvPr>
          <p:cNvGrpSpPr/>
          <p:nvPr/>
        </p:nvGrpSpPr>
        <p:grpSpPr>
          <a:xfrm>
            <a:off x="2305317" y="1080476"/>
            <a:ext cx="5829674" cy="5023378"/>
            <a:chOff x="2305317" y="1080476"/>
            <a:chExt cx="5829674" cy="50233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40650A7-9DF7-B1E5-A92A-E4DB8BA86E1E}"/>
                </a:ext>
              </a:extLst>
            </p:cNvPr>
            <p:cNvGrpSpPr/>
            <p:nvPr/>
          </p:nvGrpSpPr>
          <p:grpSpPr>
            <a:xfrm>
              <a:off x="3505737" y="1080476"/>
              <a:ext cx="3580328" cy="5023378"/>
              <a:chOff x="3505737" y="1080476"/>
              <a:chExt cx="3580328" cy="502337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62D4E20-F774-0D8F-05A4-1AEF82997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505737" y="1080476"/>
                <a:ext cx="3580328" cy="502337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084913F-94AD-4860-4873-C3F73B6916F6}"/>
                  </a:ext>
                </a:extLst>
              </p:cNvPr>
              <p:cNvSpPr/>
              <p:nvPr/>
            </p:nvSpPr>
            <p:spPr>
              <a:xfrm>
                <a:off x="3644902" y="2960914"/>
                <a:ext cx="1600200" cy="1799772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3D3A0D9-0D33-40C6-CC1B-A51625F81607}"/>
                  </a:ext>
                </a:extLst>
              </p:cNvPr>
              <p:cNvSpPr/>
              <p:nvPr/>
            </p:nvSpPr>
            <p:spPr>
              <a:xfrm>
                <a:off x="5346701" y="2119086"/>
                <a:ext cx="1600200" cy="26416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3A818E-4463-7C5A-7427-6C35103E82DD}"/>
                </a:ext>
              </a:extLst>
            </p:cNvPr>
            <p:cNvSpPr txBox="1"/>
            <p:nvPr/>
          </p:nvSpPr>
          <p:spPr>
            <a:xfrm>
              <a:off x="2305317" y="3676650"/>
              <a:ext cx="13710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Encoder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68C943-F63F-124D-1201-1F4696CE43FA}"/>
                </a:ext>
              </a:extLst>
            </p:cNvPr>
            <p:cNvSpPr txBox="1"/>
            <p:nvPr/>
          </p:nvSpPr>
          <p:spPr>
            <a:xfrm>
              <a:off x="6763926" y="3255736"/>
              <a:ext cx="13710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Decoder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BE2966-B376-478C-A1ED-6B359E9346B0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42312-2B68-4E15-9976-09C3D26FEDA9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269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E3C3C-3C68-7FCD-BBE5-D27C4310C73B}"/>
              </a:ext>
            </a:extLst>
          </p:cNvPr>
          <p:cNvSpPr txBox="1"/>
          <p:nvPr/>
        </p:nvSpPr>
        <p:spPr>
          <a:xfrm>
            <a:off x="515154" y="1767006"/>
            <a:ext cx="108132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reviewed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paper?</a:t>
            </a:r>
          </a:p>
          <a:p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Transformer and </a:t>
            </a:r>
            <a:r>
              <a:rPr lang="en-US" altLang="ko-KR" dirty="0" err="1"/>
              <a:t>ViT</a:t>
            </a:r>
            <a:r>
              <a:rPr lang="en-US" altLang="ko-KR" dirty="0"/>
              <a:t> are very important papers in NLP and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They are used in many studies, and I reviewed them as a background study to make it easier to understand the papers.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 wish to do research on data generation for learning. Because I think we can learn from data generated in situations where there is limited data to apply AI in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262230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914E4-2377-4097-8DE8-7BA3B4DB338D}"/>
              </a:ext>
            </a:extLst>
          </p:cNvPr>
          <p:cNvSpPr txBox="1"/>
          <p:nvPr/>
        </p:nvSpPr>
        <p:spPr>
          <a:xfrm>
            <a:off x="2076450" y="3105834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Thank you!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448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440FD7-2322-49AD-9743-D1725F235FE4}"/>
              </a:ext>
            </a:extLst>
          </p:cNvPr>
          <p:cNvGrpSpPr/>
          <p:nvPr/>
        </p:nvGrpSpPr>
        <p:grpSpPr>
          <a:xfrm>
            <a:off x="109839" y="4266749"/>
            <a:ext cx="5138022" cy="2265128"/>
            <a:chOff x="157879" y="2628770"/>
            <a:chExt cx="5138022" cy="22651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451EFEE-B658-4B70-AACD-28E58550B515}"/>
                </a:ext>
              </a:extLst>
            </p:cNvPr>
            <p:cNvSpPr/>
            <p:nvPr/>
          </p:nvSpPr>
          <p:spPr>
            <a:xfrm>
              <a:off x="2064186" y="3654545"/>
              <a:ext cx="3231715" cy="400110"/>
            </a:xfrm>
            <a:prstGeom prst="roundRect">
              <a:avLst/>
            </a:prstGeom>
            <a:solidFill>
              <a:srgbClr val="FCE0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Input Embedding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273ECA3-83E1-47BB-82E4-2B29000D664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2385158" y="4054656"/>
              <a:ext cx="0" cy="469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3F2C5B-30F1-4E4B-9B69-868EB798B420}"/>
                </a:ext>
              </a:extLst>
            </p:cNvPr>
            <p:cNvSpPr txBox="1"/>
            <p:nvPr/>
          </p:nvSpPr>
          <p:spPr>
            <a:xfrm>
              <a:off x="1992676" y="4524566"/>
              <a:ext cx="7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nice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4006BAA-B1D4-4AB2-9797-1733A3DDC29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3199350" y="4054656"/>
              <a:ext cx="0" cy="469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449DD7-54CB-45E2-A3F3-4A78477B81BB}"/>
                </a:ext>
              </a:extLst>
            </p:cNvPr>
            <p:cNvSpPr txBox="1"/>
            <p:nvPr/>
          </p:nvSpPr>
          <p:spPr>
            <a:xfrm>
              <a:off x="2806868" y="4524566"/>
              <a:ext cx="7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to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06DEA7A-8779-4961-9C08-5D1C4B5A555C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4013542" y="4054656"/>
              <a:ext cx="0" cy="469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72C81-21A6-4F82-BAB7-E0CCE18ACD56}"/>
                </a:ext>
              </a:extLst>
            </p:cNvPr>
            <p:cNvSpPr txBox="1"/>
            <p:nvPr/>
          </p:nvSpPr>
          <p:spPr>
            <a:xfrm>
              <a:off x="3621060" y="4524566"/>
              <a:ext cx="7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meet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AB28F09-E4F0-4D27-8CBB-514702DCA5D0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4827734" y="4054656"/>
              <a:ext cx="0" cy="469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1C5CBB-1630-4A1C-A5ED-F54D4BE7E278}"/>
                </a:ext>
              </a:extLst>
            </p:cNvPr>
            <p:cNvSpPr txBox="1"/>
            <p:nvPr/>
          </p:nvSpPr>
          <p:spPr>
            <a:xfrm>
              <a:off x="4435252" y="4524566"/>
              <a:ext cx="78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you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145ACDB-5A4F-440F-9111-6E0A60892E70}"/>
                </a:ext>
              </a:extLst>
            </p:cNvPr>
            <p:cNvSpPr/>
            <p:nvPr/>
          </p:nvSpPr>
          <p:spPr>
            <a:xfrm>
              <a:off x="3392043" y="2628770"/>
              <a:ext cx="576000" cy="576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+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1B7D086-0500-4219-9283-D4915DAC3699}"/>
                </a:ext>
              </a:extLst>
            </p:cNvPr>
            <p:cNvCxnSpPr>
              <a:cxnSpLocks/>
              <a:stCxn id="3" idx="0"/>
              <a:endCxn id="28" idx="4"/>
            </p:cNvCxnSpPr>
            <p:nvPr/>
          </p:nvCxnSpPr>
          <p:spPr>
            <a:xfrm flipH="1" flipV="1">
              <a:off x="3680043" y="3204770"/>
              <a:ext cx="1" cy="44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C1E8F8D-D41D-4E26-8C37-6001B180BAF0}"/>
                </a:ext>
              </a:extLst>
            </p:cNvPr>
            <p:cNvSpPr/>
            <p:nvPr/>
          </p:nvSpPr>
          <p:spPr>
            <a:xfrm>
              <a:off x="157879" y="2716715"/>
              <a:ext cx="2521905" cy="40011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Positional Encoding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A364C44-8F8F-4DA5-9D1A-F40C52CF0ECC}"/>
                </a:ext>
              </a:extLst>
            </p:cNvPr>
            <p:cNvCxnSpPr>
              <a:cxnSpLocks/>
              <a:stCxn id="32" idx="3"/>
              <a:endCxn id="28" idx="2"/>
            </p:cNvCxnSpPr>
            <p:nvPr/>
          </p:nvCxnSpPr>
          <p:spPr>
            <a:xfrm>
              <a:off x="2679784" y="2916770"/>
              <a:ext cx="7122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A79A1-C97D-4514-8C6D-7D4E36EC9D67}"/>
              </a:ext>
            </a:extLst>
          </p:cNvPr>
          <p:cNvGrpSpPr/>
          <p:nvPr/>
        </p:nvGrpSpPr>
        <p:grpSpPr>
          <a:xfrm>
            <a:off x="5930341" y="4927565"/>
            <a:ext cx="4592315" cy="1130028"/>
            <a:chOff x="6096000" y="4927565"/>
            <a:chExt cx="4592315" cy="113002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B81889E-FF64-4814-866F-51EC68A2F065}"/>
                </a:ext>
              </a:extLst>
            </p:cNvPr>
            <p:cNvGrpSpPr/>
            <p:nvPr/>
          </p:nvGrpSpPr>
          <p:grpSpPr>
            <a:xfrm>
              <a:off x="6096000" y="5407420"/>
              <a:ext cx="969354" cy="239928"/>
              <a:chOff x="5295901" y="5427061"/>
              <a:chExt cx="872682" cy="216000"/>
            </a:xfrm>
            <a:solidFill>
              <a:srgbClr val="FCE0E1"/>
            </a:solidFill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F0F1AEA-9F5B-42B7-91C0-1E7702E611E2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F76DF3E-7929-4A29-BF62-FA11576CE555}"/>
                  </a:ext>
                </a:extLst>
              </p:cNvPr>
              <p:cNvSpPr/>
              <p:nvPr/>
            </p:nvSpPr>
            <p:spPr>
              <a:xfrm>
                <a:off x="5510457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84E5CB3-6BF4-4D37-8611-5DAEDE9FA5DA}"/>
                  </a:ext>
                </a:extLst>
              </p:cNvPr>
              <p:cNvSpPr/>
              <p:nvPr/>
            </p:nvSpPr>
            <p:spPr>
              <a:xfrm>
                <a:off x="5732242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1D33D1D-E7BB-4E21-830A-362D6A512028}"/>
                  </a:ext>
                </a:extLst>
              </p:cNvPr>
              <p:cNvSpPr/>
              <p:nvPr/>
            </p:nvSpPr>
            <p:spPr>
              <a:xfrm>
                <a:off x="5952583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9E4D87-F6D4-4BC4-B582-97990B2AA88B}"/>
                </a:ext>
              </a:extLst>
            </p:cNvPr>
            <p:cNvSpPr txBox="1"/>
            <p:nvPr/>
          </p:nvSpPr>
          <p:spPr>
            <a:xfrm>
              <a:off x="6139896" y="5647348"/>
              <a:ext cx="871919" cy="41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nice</a:t>
              </a:r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454CE6D-9FFD-4F69-B35F-ABF13BC0AED4}"/>
                </a:ext>
              </a:extLst>
            </p:cNvPr>
            <p:cNvGrpSpPr/>
            <p:nvPr/>
          </p:nvGrpSpPr>
          <p:grpSpPr>
            <a:xfrm>
              <a:off x="7313297" y="5407420"/>
              <a:ext cx="969354" cy="239928"/>
              <a:chOff x="5295901" y="5427061"/>
              <a:chExt cx="872682" cy="216000"/>
            </a:xfrm>
            <a:solidFill>
              <a:srgbClr val="FCE0E1"/>
            </a:solidFill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9C5779F-D25A-4A5B-AD5C-5C1FBEF42045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DA9A7F2-8D1F-4F7C-807D-1A4B4EB32B17}"/>
                  </a:ext>
                </a:extLst>
              </p:cNvPr>
              <p:cNvSpPr/>
              <p:nvPr/>
            </p:nvSpPr>
            <p:spPr>
              <a:xfrm>
                <a:off x="5511713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4769CAF-2F02-4CDB-822B-44A3F4770F8E}"/>
                  </a:ext>
                </a:extLst>
              </p:cNvPr>
              <p:cNvSpPr/>
              <p:nvPr/>
            </p:nvSpPr>
            <p:spPr>
              <a:xfrm>
                <a:off x="5732242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8C37A-2C70-495A-B8E7-FDDE8A9B6635}"/>
                  </a:ext>
                </a:extLst>
              </p:cNvPr>
              <p:cNvSpPr/>
              <p:nvPr/>
            </p:nvSpPr>
            <p:spPr>
              <a:xfrm>
                <a:off x="5952583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094697-CEED-46C6-813B-13041CFBB248}"/>
                </a:ext>
              </a:extLst>
            </p:cNvPr>
            <p:cNvSpPr txBox="1"/>
            <p:nvPr/>
          </p:nvSpPr>
          <p:spPr>
            <a:xfrm>
              <a:off x="7357193" y="5647348"/>
              <a:ext cx="871919" cy="41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to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BED54D9-F7A5-495A-9828-E73F0200A4A4}"/>
                </a:ext>
              </a:extLst>
            </p:cNvPr>
            <p:cNvGrpSpPr/>
            <p:nvPr/>
          </p:nvGrpSpPr>
          <p:grpSpPr>
            <a:xfrm>
              <a:off x="8520951" y="5407420"/>
              <a:ext cx="969354" cy="239928"/>
              <a:chOff x="5295901" y="5427061"/>
              <a:chExt cx="872682" cy="216000"/>
            </a:xfrm>
            <a:solidFill>
              <a:srgbClr val="FCE0E1"/>
            </a:solidFill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8B096B3-8FA1-4C2D-836F-65B3A62B4084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CBD86DE-D381-49AC-830E-56D731982DBC}"/>
                  </a:ext>
                </a:extLst>
              </p:cNvPr>
              <p:cNvSpPr/>
              <p:nvPr/>
            </p:nvSpPr>
            <p:spPr>
              <a:xfrm>
                <a:off x="5511452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E772662-8BE8-46A1-ACA0-48E2D141918A}"/>
                  </a:ext>
                </a:extLst>
              </p:cNvPr>
              <p:cNvSpPr/>
              <p:nvPr/>
            </p:nvSpPr>
            <p:spPr>
              <a:xfrm>
                <a:off x="5732242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23EDEF4-D738-493C-8AD7-1466B7C582AD}"/>
                  </a:ext>
                </a:extLst>
              </p:cNvPr>
              <p:cNvSpPr/>
              <p:nvPr/>
            </p:nvSpPr>
            <p:spPr>
              <a:xfrm>
                <a:off x="5952583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89C672-FE3A-4CE0-84EC-61B95CC85592}"/>
                </a:ext>
              </a:extLst>
            </p:cNvPr>
            <p:cNvSpPr txBox="1"/>
            <p:nvPr/>
          </p:nvSpPr>
          <p:spPr>
            <a:xfrm>
              <a:off x="8564847" y="5647348"/>
              <a:ext cx="871919" cy="41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meet</a:t>
              </a:r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E966C85-9284-4E7B-A8E9-7499407CE1CD}"/>
                </a:ext>
              </a:extLst>
            </p:cNvPr>
            <p:cNvGrpSpPr/>
            <p:nvPr/>
          </p:nvGrpSpPr>
          <p:grpSpPr>
            <a:xfrm>
              <a:off x="9718961" y="5407420"/>
              <a:ext cx="969354" cy="239928"/>
              <a:chOff x="5295901" y="5427061"/>
              <a:chExt cx="872682" cy="216000"/>
            </a:xfrm>
            <a:solidFill>
              <a:srgbClr val="FCE0E1"/>
            </a:solidFill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D21F229-0ED1-4B11-9EE6-EE5116785511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E8B93B6-87D2-449B-B727-21BDDC93A16C}"/>
                  </a:ext>
                </a:extLst>
              </p:cNvPr>
              <p:cNvSpPr/>
              <p:nvPr/>
            </p:nvSpPr>
            <p:spPr>
              <a:xfrm>
                <a:off x="5511527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7DF1BB0-567E-4A3D-8385-736A9E34CCA0}"/>
                  </a:ext>
                </a:extLst>
              </p:cNvPr>
              <p:cNvSpPr/>
              <p:nvPr/>
            </p:nvSpPr>
            <p:spPr>
              <a:xfrm>
                <a:off x="5732242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EC9AA45-5EFC-4F7B-BC1F-A76BAFE1F63B}"/>
                  </a:ext>
                </a:extLst>
              </p:cNvPr>
              <p:cNvSpPr/>
              <p:nvPr/>
            </p:nvSpPr>
            <p:spPr>
              <a:xfrm>
                <a:off x="5952583" y="5427061"/>
                <a:ext cx="216000" cy="216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2BCF02-7D48-416F-BE08-4C2510912997}"/>
                </a:ext>
              </a:extLst>
            </p:cNvPr>
            <p:cNvSpPr txBox="1"/>
            <p:nvPr/>
          </p:nvSpPr>
          <p:spPr>
            <a:xfrm>
              <a:off x="9762856" y="5647348"/>
              <a:ext cx="871919" cy="41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you</a:t>
              </a:r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028B1DC-7596-4B11-B58B-A03158D171FD}"/>
                </a:ext>
              </a:extLst>
            </p:cNvPr>
            <p:cNvGrpSpPr/>
            <p:nvPr/>
          </p:nvGrpSpPr>
          <p:grpSpPr>
            <a:xfrm>
              <a:off x="6096000" y="4931532"/>
              <a:ext cx="956503" cy="239928"/>
              <a:chOff x="5295901" y="5427061"/>
              <a:chExt cx="861112" cy="21600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61A8D08-66DD-4058-B020-EC97D1D798BE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57B1F01-DA68-4273-BA3D-81384BA19B8D}"/>
                  </a:ext>
                </a:extLst>
              </p:cNvPr>
              <p:cNvSpPr/>
              <p:nvPr/>
            </p:nvSpPr>
            <p:spPr>
              <a:xfrm>
                <a:off x="5510457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A048669-6847-4957-ABFD-7484E40C098A}"/>
                  </a:ext>
                </a:extLst>
              </p:cNvPr>
              <p:cNvSpPr/>
              <p:nvPr/>
            </p:nvSpPr>
            <p:spPr>
              <a:xfrm>
                <a:off x="5726457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982E9C3-106A-4E00-BE51-34E57653A7A4}"/>
                  </a:ext>
                </a:extLst>
              </p:cNvPr>
              <p:cNvSpPr/>
              <p:nvPr/>
            </p:nvSpPr>
            <p:spPr>
              <a:xfrm>
                <a:off x="5941013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DBBFB44-896D-426B-ABA7-278A906A1A2B}"/>
                </a:ext>
              </a:extLst>
            </p:cNvPr>
            <p:cNvGrpSpPr/>
            <p:nvPr/>
          </p:nvGrpSpPr>
          <p:grpSpPr>
            <a:xfrm>
              <a:off x="7324749" y="4931532"/>
              <a:ext cx="956503" cy="239928"/>
              <a:chOff x="5295901" y="5427061"/>
              <a:chExt cx="861112" cy="216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85722F6-3826-41A6-BC3F-6F05C63C12B0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CFA0E5-65B1-4D2C-951C-43F02C427F51}"/>
                  </a:ext>
                </a:extLst>
              </p:cNvPr>
              <p:cNvSpPr/>
              <p:nvPr/>
            </p:nvSpPr>
            <p:spPr>
              <a:xfrm>
                <a:off x="5510457" y="5427061"/>
                <a:ext cx="21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B5C469D-4C93-4211-82BF-D7509096F658}"/>
                  </a:ext>
                </a:extLst>
              </p:cNvPr>
              <p:cNvSpPr/>
              <p:nvPr/>
            </p:nvSpPr>
            <p:spPr>
              <a:xfrm>
                <a:off x="5726457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F030779-24A0-42AF-9166-B7E2168FCFA9}"/>
                  </a:ext>
                </a:extLst>
              </p:cNvPr>
              <p:cNvSpPr/>
              <p:nvPr/>
            </p:nvSpPr>
            <p:spPr>
              <a:xfrm>
                <a:off x="5941013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B6F7A68-7FCF-49F0-94DE-22CB6B8B2E55}"/>
                </a:ext>
              </a:extLst>
            </p:cNvPr>
            <p:cNvGrpSpPr/>
            <p:nvPr/>
          </p:nvGrpSpPr>
          <p:grpSpPr>
            <a:xfrm>
              <a:off x="8522056" y="4931532"/>
              <a:ext cx="956503" cy="239928"/>
              <a:chOff x="5295901" y="5427061"/>
              <a:chExt cx="861112" cy="21600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DB7D970-6342-4AD9-A7D0-A138E623B6CC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89E0898-4945-41A4-B96D-356BFE0C63C8}"/>
                  </a:ext>
                </a:extLst>
              </p:cNvPr>
              <p:cNvSpPr/>
              <p:nvPr/>
            </p:nvSpPr>
            <p:spPr>
              <a:xfrm>
                <a:off x="5510457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14EC004-8FCA-42A4-A752-ABF7C0A001F6}"/>
                  </a:ext>
                </a:extLst>
              </p:cNvPr>
              <p:cNvSpPr/>
              <p:nvPr/>
            </p:nvSpPr>
            <p:spPr>
              <a:xfrm>
                <a:off x="5726457" y="5427061"/>
                <a:ext cx="21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F4BBB6B-7A57-41F2-911D-C8355D5EAA06}"/>
                  </a:ext>
                </a:extLst>
              </p:cNvPr>
              <p:cNvSpPr/>
              <p:nvPr/>
            </p:nvSpPr>
            <p:spPr>
              <a:xfrm>
                <a:off x="5941013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868E857-431D-4533-83DD-7A3381A7C5E2}"/>
                </a:ext>
              </a:extLst>
            </p:cNvPr>
            <p:cNvGrpSpPr/>
            <p:nvPr/>
          </p:nvGrpSpPr>
          <p:grpSpPr>
            <a:xfrm>
              <a:off x="9720149" y="4927565"/>
              <a:ext cx="956503" cy="239928"/>
              <a:chOff x="5295901" y="5427061"/>
              <a:chExt cx="861112" cy="21600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8E644DB-3BC6-4B87-8594-78D2C2A434A6}"/>
                  </a:ext>
                </a:extLst>
              </p:cNvPr>
              <p:cNvSpPr/>
              <p:nvPr/>
            </p:nvSpPr>
            <p:spPr>
              <a:xfrm>
                <a:off x="5295901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35936D-0792-4B5E-8E62-23AF0EF865C6}"/>
                  </a:ext>
                </a:extLst>
              </p:cNvPr>
              <p:cNvSpPr/>
              <p:nvPr/>
            </p:nvSpPr>
            <p:spPr>
              <a:xfrm>
                <a:off x="5510457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268FCB-5A09-4E2B-94D2-91D83847B0DC}"/>
                  </a:ext>
                </a:extLst>
              </p:cNvPr>
              <p:cNvSpPr/>
              <p:nvPr/>
            </p:nvSpPr>
            <p:spPr>
              <a:xfrm>
                <a:off x="5726457" y="5427061"/>
                <a:ext cx="216000" cy="21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D2FBAA7-81FD-4C9E-804C-612A002426E7}"/>
                  </a:ext>
                </a:extLst>
              </p:cNvPr>
              <p:cNvSpPr/>
              <p:nvPr/>
            </p:nvSpPr>
            <p:spPr>
              <a:xfrm>
                <a:off x="5941013" y="5427061"/>
                <a:ext cx="21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32104E-A31F-47F1-A706-677A5375605A}"/>
                </a:ext>
              </a:extLst>
            </p:cNvPr>
            <p:cNvSpPr txBox="1"/>
            <p:nvPr/>
          </p:nvSpPr>
          <p:spPr>
            <a:xfrm>
              <a:off x="6437094" y="5099736"/>
              <a:ext cx="282137" cy="3076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E474C-BB9E-42E5-9C9C-706A7296C827}"/>
                </a:ext>
              </a:extLst>
            </p:cNvPr>
            <p:cNvSpPr txBox="1"/>
            <p:nvPr/>
          </p:nvSpPr>
          <p:spPr>
            <a:xfrm>
              <a:off x="7659272" y="5099736"/>
              <a:ext cx="282137" cy="3076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A08E47-C832-4148-B9D2-19B17739EBF0}"/>
                </a:ext>
              </a:extLst>
            </p:cNvPr>
            <p:cNvSpPr txBox="1"/>
            <p:nvPr/>
          </p:nvSpPr>
          <p:spPr>
            <a:xfrm>
              <a:off x="8864420" y="5099736"/>
              <a:ext cx="282137" cy="3076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8A2BCC-701E-48D6-AA8E-BBBEB4525F9D}"/>
                </a:ext>
              </a:extLst>
            </p:cNvPr>
            <p:cNvSpPr txBox="1"/>
            <p:nvPr/>
          </p:nvSpPr>
          <p:spPr>
            <a:xfrm>
              <a:off x="10063758" y="5093032"/>
              <a:ext cx="282137" cy="3076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0F2B76-BC5A-4171-9764-F3FBC53A534B}"/>
              </a:ext>
            </a:extLst>
          </p:cNvPr>
          <p:cNvGrpSpPr/>
          <p:nvPr/>
        </p:nvGrpSpPr>
        <p:grpSpPr>
          <a:xfrm>
            <a:off x="8800422" y="616655"/>
            <a:ext cx="2949781" cy="4138689"/>
            <a:chOff x="8856579" y="884251"/>
            <a:chExt cx="2949781" cy="4138689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883EE6A-7BAD-4DE7-9D2C-F63692159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56579" y="884251"/>
              <a:ext cx="2949781" cy="4138689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9797DE9-69E3-4F14-BB11-48D93DE8251D}"/>
                </a:ext>
              </a:extLst>
            </p:cNvPr>
            <p:cNvSpPr/>
            <p:nvPr/>
          </p:nvSpPr>
          <p:spPr>
            <a:xfrm>
              <a:off x="8928353" y="3908121"/>
              <a:ext cx="1303066" cy="1018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C2DDFE-EFE0-4E1D-866B-B171F821F861}"/>
              </a:ext>
            </a:extLst>
          </p:cNvPr>
          <p:cNvSpPr txBox="1"/>
          <p:nvPr/>
        </p:nvSpPr>
        <p:spPr>
          <a:xfrm>
            <a:off x="515154" y="320880"/>
            <a:ext cx="4532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 </a:t>
            </a:r>
            <a:r>
              <a:rPr lang="en-US" altLang="ko-KR" sz="1600" i="1" dirty="0"/>
              <a:t>– Positional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encoding</a:t>
            </a:r>
            <a:endParaRPr lang="ko-KR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4AB99E-CA81-4438-9DA6-06469B1F08B1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63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4081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 </a:t>
            </a:r>
            <a:r>
              <a:rPr lang="en-US" altLang="ko-KR" sz="1600" i="1" dirty="0"/>
              <a:t>– Query, Key, Value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0512B-26BB-42A7-A4CA-EFA62380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4" y="250032"/>
            <a:ext cx="2482046" cy="31439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F2F187F4-E22D-4462-AE1C-46E6B75981CB}"/>
              </a:ext>
            </a:extLst>
          </p:cNvPr>
          <p:cNvGrpSpPr/>
          <p:nvPr/>
        </p:nvGrpSpPr>
        <p:grpSpPr>
          <a:xfrm>
            <a:off x="1065243" y="4872112"/>
            <a:ext cx="10059589" cy="1913936"/>
            <a:chOff x="1065243" y="4872112"/>
            <a:chExt cx="10059589" cy="191393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FE134A3-60FE-41EB-BAA1-2D3B56C4BCAB}"/>
                </a:ext>
              </a:extLst>
            </p:cNvPr>
            <p:cNvGrpSpPr/>
            <p:nvPr/>
          </p:nvGrpSpPr>
          <p:grpSpPr>
            <a:xfrm>
              <a:off x="1067167" y="5739606"/>
              <a:ext cx="10057665" cy="369332"/>
              <a:chOff x="1565958" y="5936954"/>
              <a:chExt cx="10057665" cy="369332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A9AABE8-9952-4AC7-B354-CEBD39112822}"/>
                  </a:ext>
                </a:extLst>
              </p:cNvPr>
              <p:cNvGrpSpPr/>
              <p:nvPr/>
            </p:nvGrpSpPr>
            <p:grpSpPr>
              <a:xfrm>
                <a:off x="2397176" y="5967732"/>
                <a:ext cx="9226447" cy="307777"/>
                <a:chOff x="748762" y="6102975"/>
                <a:chExt cx="11383482" cy="307777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199A23-F0FA-4818-979E-5DD844ACFBC4}"/>
                    </a:ext>
                  </a:extLst>
                </p:cNvPr>
                <p:cNvSpPr txBox="1"/>
                <p:nvPr/>
              </p:nvSpPr>
              <p:spPr>
                <a:xfrm>
                  <a:off x="748762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The</a:t>
                  </a:r>
                  <a:endParaRPr lang="ko-KR" altLang="en-US" sz="14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817CC6-ED6D-4B55-941F-FE13A7590EA9}"/>
                    </a:ext>
                  </a:extLst>
                </p:cNvPr>
                <p:cNvSpPr txBox="1"/>
                <p:nvPr/>
              </p:nvSpPr>
              <p:spPr>
                <a:xfrm>
                  <a:off x="1784081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animal</a:t>
                  </a:r>
                  <a:endParaRPr lang="ko-KR" altLang="en-US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722748-A9E4-426C-81CD-71879590A8E5}"/>
                    </a:ext>
                  </a:extLst>
                </p:cNvPr>
                <p:cNvSpPr txBox="1"/>
                <p:nvPr/>
              </p:nvSpPr>
              <p:spPr>
                <a:xfrm>
                  <a:off x="11096925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tired</a:t>
                  </a:r>
                  <a:endParaRPr lang="ko-KR" altLang="en-US" sz="1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7A853-1BEC-4C9D-890D-7EB4F90C9961}"/>
                    </a:ext>
                  </a:extLst>
                </p:cNvPr>
                <p:cNvSpPr txBox="1"/>
                <p:nvPr/>
              </p:nvSpPr>
              <p:spPr>
                <a:xfrm>
                  <a:off x="2819400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didn’t</a:t>
                  </a:r>
                  <a:endParaRPr lang="ko-KR" altLang="en-US" sz="14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167C0-4BC1-4FAF-8E2B-130780EF17E4}"/>
                    </a:ext>
                  </a:extLst>
                </p:cNvPr>
                <p:cNvSpPr txBox="1"/>
                <p:nvPr/>
              </p:nvSpPr>
              <p:spPr>
                <a:xfrm>
                  <a:off x="3854719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cross</a:t>
                  </a:r>
                  <a:endParaRPr lang="ko-KR" altLang="en-US" sz="14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581425-F680-44B3-8FE9-54735954815D}"/>
                    </a:ext>
                  </a:extLst>
                </p:cNvPr>
                <p:cNvSpPr txBox="1"/>
                <p:nvPr/>
              </p:nvSpPr>
              <p:spPr>
                <a:xfrm>
                  <a:off x="4890038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the</a:t>
                  </a:r>
                  <a:endParaRPr lang="ko-KR" altLang="en-US" sz="14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EDDCAE-C9EE-4659-90AE-AEC7343D7668}"/>
                    </a:ext>
                  </a:extLst>
                </p:cNvPr>
                <p:cNvSpPr txBox="1"/>
                <p:nvPr/>
              </p:nvSpPr>
              <p:spPr>
                <a:xfrm>
                  <a:off x="5925357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street</a:t>
                  </a:r>
                  <a:endParaRPr lang="ko-KR" altLang="en-US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9030E2-19AC-441C-ADFF-BFDA292313C2}"/>
                    </a:ext>
                  </a:extLst>
                </p:cNvPr>
                <p:cNvSpPr txBox="1"/>
                <p:nvPr/>
              </p:nvSpPr>
              <p:spPr>
                <a:xfrm>
                  <a:off x="6955649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because</a:t>
                  </a:r>
                  <a:endParaRPr lang="ko-KR" altLang="en-US" sz="14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04B88F-4C1A-488D-9457-0EA6BA861231}"/>
                    </a:ext>
                  </a:extLst>
                </p:cNvPr>
                <p:cNvSpPr txBox="1"/>
                <p:nvPr/>
              </p:nvSpPr>
              <p:spPr>
                <a:xfrm>
                  <a:off x="7990968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it</a:t>
                  </a:r>
                  <a:endParaRPr lang="ko-KR" altLang="en-US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628781B-009F-4374-8774-FE4ECC0574AA}"/>
                    </a:ext>
                  </a:extLst>
                </p:cNvPr>
                <p:cNvSpPr txBox="1"/>
                <p:nvPr/>
              </p:nvSpPr>
              <p:spPr>
                <a:xfrm>
                  <a:off x="9026287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was</a:t>
                  </a:r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AE4F6B-1B7C-4130-86BE-4F164EA1BD84}"/>
                    </a:ext>
                  </a:extLst>
                </p:cNvPr>
                <p:cNvSpPr txBox="1"/>
                <p:nvPr/>
              </p:nvSpPr>
              <p:spPr>
                <a:xfrm>
                  <a:off x="10061606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to</a:t>
                  </a:r>
                  <a:endParaRPr lang="ko-KR" altLang="en-US" sz="14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6D7E3B-0B51-448B-A81F-1498A3BE8BFE}"/>
                  </a:ext>
                </a:extLst>
              </p:cNvPr>
              <p:cNvSpPr txBox="1"/>
              <p:nvPr/>
            </p:nvSpPr>
            <p:spPr>
              <a:xfrm>
                <a:off x="1565958" y="5936954"/>
                <a:ext cx="83121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dirty="0"/>
                  <a:t>Token</a:t>
                </a:r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A26C26-FC73-4F14-8576-B0020FDCFACF}"/>
                </a:ext>
              </a:extLst>
            </p:cNvPr>
            <p:cNvGrpSpPr/>
            <p:nvPr/>
          </p:nvGrpSpPr>
          <p:grpSpPr>
            <a:xfrm>
              <a:off x="7121048" y="6108938"/>
              <a:ext cx="2133600" cy="677110"/>
              <a:chOff x="7121048" y="6108938"/>
              <a:chExt cx="2133600" cy="677110"/>
            </a:xfrm>
          </p:grpSpPr>
          <p:sp>
            <p:nvSpPr>
              <p:cNvPr id="30" name="화살표: 위쪽 29">
                <a:extLst>
                  <a:ext uri="{FF2B5EF4-FFF2-40B4-BE49-F238E27FC236}">
                    <a16:creationId xmlns:a16="http://schemas.microsoft.com/office/drawing/2014/main" id="{FA35A6D4-6388-4F4B-AB62-5871ECBFF40B}"/>
                  </a:ext>
                </a:extLst>
              </p:cNvPr>
              <p:cNvSpPr/>
              <p:nvPr/>
            </p:nvSpPr>
            <p:spPr>
              <a:xfrm>
                <a:off x="8078432" y="6108938"/>
                <a:ext cx="218832" cy="307778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A7AE31-98D6-4A15-ADB2-096038AC9F04}"/>
                  </a:ext>
                </a:extLst>
              </p:cNvPr>
              <p:cNvSpPr txBox="1"/>
              <p:nvPr/>
            </p:nvSpPr>
            <p:spPr>
              <a:xfrm>
                <a:off x="7121048" y="6416716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Query #8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0E3814E-1D5A-4049-8E93-975CC39979FC}"/>
                </a:ext>
              </a:extLst>
            </p:cNvPr>
            <p:cNvGrpSpPr/>
            <p:nvPr/>
          </p:nvGrpSpPr>
          <p:grpSpPr>
            <a:xfrm>
              <a:off x="1065243" y="4872112"/>
              <a:ext cx="10057665" cy="898273"/>
              <a:chOff x="1065243" y="4872112"/>
              <a:chExt cx="10057665" cy="898273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20A582B-CA3F-499C-98FB-4EA1DD9989EF}"/>
                  </a:ext>
                </a:extLst>
              </p:cNvPr>
              <p:cNvGrpSpPr/>
              <p:nvPr/>
            </p:nvGrpSpPr>
            <p:grpSpPr>
              <a:xfrm>
                <a:off x="1065243" y="4872112"/>
                <a:ext cx="10057665" cy="369332"/>
                <a:chOff x="1565958" y="5936954"/>
                <a:chExt cx="10057665" cy="369332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14B6DF62-4191-47CA-B2AB-B42589D863BE}"/>
                    </a:ext>
                  </a:extLst>
                </p:cNvPr>
                <p:cNvGrpSpPr/>
                <p:nvPr/>
              </p:nvGrpSpPr>
              <p:grpSpPr>
                <a:xfrm>
                  <a:off x="2397176" y="5967732"/>
                  <a:ext cx="9226447" cy="307777"/>
                  <a:chOff x="748762" y="6102975"/>
                  <a:chExt cx="11383482" cy="307777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E1A74A0-8AA7-4BBB-AD89-D597FDA1BDD3}"/>
                      </a:ext>
                    </a:extLst>
                  </p:cNvPr>
                  <p:cNvSpPr txBox="1"/>
                  <p:nvPr/>
                </p:nvSpPr>
                <p:spPr>
                  <a:xfrm>
                    <a:off x="748762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The</a:t>
                    </a:r>
                    <a:endParaRPr lang="ko-KR" altLang="en-US" sz="1400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992AFCF-586F-4C7E-BFFB-4B36C1FA732B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081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animal</a:t>
                    </a:r>
                    <a:endParaRPr lang="ko-KR" altLang="en-US" sz="1400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B577B8F-C944-4B46-9559-DD9228752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6925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tired</a:t>
                    </a:r>
                    <a:endParaRPr lang="ko-KR" altLang="en-US" sz="14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D9F8E9A-1C3B-4437-8946-148192522E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19400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didn’t</a:t>
                    </a:r>
                    <a:endParaRPr lang="ko-KR" altLang="en-US" sz="14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62CDA90-935A-42F1-99DB-CA3A7A0D2091}"/>
                      </a:ext>
                    </a:extLst>
                  </p:cNvPr>
                  <p:cNvSpPr txBox="1"/>
                  <p:nvPr/>
                </p:nvSpPr>
                <p:spPr>
                  <a:xfrm>
                    <a:off x="3854719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cross</a:t>
                    </a:r>
                    <a:endParaRPr lang="ko-KR" altLang="en-US" sz="14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B324AAB-7A1F-4422-9B23-35FBDB9071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90038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the</a:t>
                    </a:r>
                    <a:endParaRPr lang="ko-KR" altLang="en-US" sz="1400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6066002-746C-448A-9540-BABC578C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357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street</a:t>
                    </a:r>
                    <a:endParaRPr lang="ko-KR" altLang="en-US" sz="14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5C8990E-05CE-432E-AA36-321BD1AFCF56}"/>
                      </a:ext>
                    </a:extLst>
                  </p:cNvPr>
                  <p:cNvSpPr txBox="1"/>
                  <p:nvPr/>
                </p:nvSpPr>
                <p:spPr>
                  <a:xfrm>
                    <a:off x="6955649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because</a:t>
                    </a:r>
                    <a:endParaRPr lang="ko-KR" altLang="en-US" sz="14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2C90F4-9ED8-47EC-89DD-B4233E3E9274}"/>
                      </a:ext>
                    </a:extLst>
                  </p:cNvPr>
                  <p:cNvSpPr txBox="1"/>
                  <p:nvPr/>
                </p:nvSpPr>
                <p:spPr>
                  <a:xfrm>
                    <a:off x="7990968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it</a:t>
                    </a:r>
                    <a:endParaRPr lang="ko-KR" altLang="en-US" sz="14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F868152-FA89-4093-8AEF-3D639F0ADA8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287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was</a:t>
                    </a:r>
                    <a:endParaRPr lang="ko-KR" altLang="en-US" sz="14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2DA770D-67EE-4F2D-ADE3-12312D87AA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1606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to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744850D-63A1-4473-B221-BDB405EC919C}"/>
                    </a:ext>
                  </a:extLst>
                </p:cNvPr>
                <p:cNvSpPr txBox="1"/>
                <p:nvPr/>
              </p:nvSpPr>
              <p:spPr>
                <a:xfrm>
                  <a:off x="1565958" y="5936954"/>
                  <a:ext cx="831218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en-US" altLang="ko-KR" dirty="0"/>
                    <a:t>Key</a:t>
                  </a:r>
                  <a:endParaRPr lang="ko-KR" altLang="en-US" dirty="0"/>
                </a:p>
              </p:txBody>
            </p: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C169B53-26B9-443B-AA8E-4458D5D2A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6461" y="5210667"/>
                <a:ext cx="5869894" cy="559718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0C5BB14-38E7-44ED-BDBE-16669FF05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5493" y="5210668"/>
                <a:ext cx="2517415" cy="559716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B190DD-4931-4CA7-8DE0-733552EC75A5}"/>
              </a:ext>
            </a:extLst>
          </p:cNvPr>
          <p:cNvGrpSpPr/>
          <p:nvPr/>
        </p:nvGrpSpPr>
        <p:grpSpPr>
          <a:xfrm>
            <a:off x="1065243" y="3562415"/>
            <a:ext cx="10057665" cy="369332"/>
            <a:chOff x="1565958" y="5936954"/>
            <a:chExt cx="10057665" cy="36933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934037-4D86-4914-A9D1-31E59EDC5657}"/>
                </a:ext>
              </a:extLst>
            </p:cNvPr>
            <p:cNvGrpSpPr/>
            <p:nvPr/>
          </p:nvGrpSpPr>
          <p:grpSpPr>
            <a:xfrm>
              <a:off x="2397176" y="5967732"/>
              <a:ext cx="9226447" cy="307777"/>
              <a:chOff x="748762" y="6102975"/>
              <a:chExt cx="11383482" cy="30777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2336AE6-94CE-4CFA-B752-373D39BB19B2}"/>
                  </a:ext>
                </a:extLst>
              </p:cNvPr>
              <p:cNvSpPr txBox="1"/>
              <p:nvPr/>
            </p:nvSpPr>
            <p:spPr>
              <a:xfrm>
                <a:off x="748762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1988BD-6ADE-44C8-B1D2-A881A3CD158E}"/>
                  </a:ext>
                </a:extLst>
              </p:cNvPr>
              <p:cNvSpPr txBox="1"/>
              <p:nvPr/>
            </p:nvSpPr>
            <p:spPr>
              <a:xfrm>
                <a:off x="1784081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animal</a:t>
                </a:r>
                <a:endParaRPr lang="ko-KR" altLang="en-US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9FCDA3-29D6-44F6-9BE1-804DC1F652C1}"/>
                  </a:ext>
                </a:extLst>
              </p:cNvPr>
              <p:cNvSpPr txBox="1"/>
              <p:nvPr/>
            </p:nvSpPr>
            <p:spPr>
              <a:xfrm>
                <a:off x="11096925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tired</a:t>
                </a:r>
                <a:endParaRPr lang="ko-KR" altLang="en-US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A70787-93B1-470C-9D96-1C78A69F3A13}"/>
                  </a:ext>
                </a:extLst>
              </p:cNvPr>
              <p:cNvSpPr txBox="1"/>
              <p:nvPr/>
            </p:nvSpPr>
            <p:spPr>
              <a:xfrm>
                <a:off x="2819400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didn’t</a:t>
                </a:r>
                <a:endParaRPr lang="ko-KR" altLang="en-US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C76CB4-A1FF-4164-A181-7EDBEDDB2865}"/>
                  </a:ext>
                </a:extLst>
              </p:cNvPr>
              <p:cNvSpPr txBox="1"/>
              <p:nvPr/>
            </p:nvSpPr>
            <p:spPr>
              <a:xfrm>
                <a:off x="3854719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cross</a:t>
                </a:r>
                <a:endParaRPr lang="ko-KR" alt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40C9ED-C356-4581-8634-74B9BE0002D7}"/>
                  </a:ext>
                </a:extLst>
              </p:cNvPr>
              <p:cNvSpPr txBox="1"/>
              <p:nvPr/>
            </p:nvSpPr>
            <p:spPr>
              <a:xfrm>
                <a:off x="4890038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971DE1-ED14-4440-A388-7A19506BE274}"/>
                  </a:ext>
                </a:extLst>
              </p:cNvPr>
              <p:cNvSpPr txBox="1"/>
              <p:nvPr/>
            </p:nvSpPr>
            <p:spPr>
              <a:xfrm>
                <a:off x="5925357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street</a:t>
                </a:r>
                <a:endParaRPr lang="ko-KR" altLang="en-US" sz="1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DEDF31F-AF18-48AB-9D8F-231EA359C5E0}"/>
                  </a:ext>
                </a:extLst>
              </p:cNvPr>
              <p:cNvSpPr txBox="1"/>
              <p:nvPr/>
            </p:nvSpPr>
            <p:spPr>
              <a:xfrm>
                <a:off x="6955649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because</a:t>
                </a:r>
                <a:endParaRPr lang="ko-KR" alt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9C8204C-98A3-4A90-9009-A6A6082B5EEA}"/>
                  </a:ext>
                </a:extLst>
              </p:cNvPr>
              <p:cNvSpPr txBox="1"/>
              <p:nvPr/>
            </p:nvSpPr>
            <p:spPr>
              <a:xfrm>
                <a:off x="7990968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it</a:t>
                </a:r>
                <a:endParaRPr lang="ko-KR" altLang="en-US" sz="14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C30A5-B33A-49CF-80DD-EDFD2E5DFD55}"/>
                  </a:ext>
                </a:extLst>
              </p:cNvPr>
              <p:cNvSpPr txBox="1"/>
              <p:nvPr/>
            </p:nvSpPr>
            <p:spPr>
              <a:xfrm>
                <a:off x="9026287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was</a:t>
                </a:r>
                <a:endParaRPr lang="ko-KR" altLang="en-US" sz="14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5FB97E0-BA6D-4DFB-BE23-1E11617F4F1B}"/>
                  </a:ext>
                </a:extLst>
              </p:cNvPr>
              <p:cNvSpPr txBox="1"/>
              <p:nvPr/>
            </p:nvSpPr>
            <p:spPr>
              <a:xfrm>
                <a:off x="10061606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to</a:t>
                </a:r>
                <a:endParaRPr lang="ko-KR" altLang="en-US" sz="1400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C388B-D3DB-4CE0-8947-0EBD34DEA547}"/>
                </a:ext>
              </a:extLst>
            </p:cNvPr>
            <p:cNvSpPr txBox="1"/>
            <p:nvPr/>
          </p:nvSpPr>
          <p:spPr>
            <a:xfrm>
              <a:off x="1565958" y="5936954"/>
              <a:ext cx="83121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DAE47-1835-4B64-A68C-46ECA163E3A6}"/>
              </a:ext>
            </a:extLst>
          </p:cNvPr>
          <p:cNvGrpSpPr/>
          <p:nvPr/>
        </p:nvGrpSpPr>
        <p:grpSpPr>
          <a:xfrm>
            <a:off x="647700" y="4131803"/>
            <a:ext cx="10475208" cy="584775"/>
            <a:chOff x="1148415" y="5829233"/>
            <a:chExt cx="10475208" cy="584775"/>
          </a:xfrm>
          <a:solidFill>
            <a:srgbClr val="CB89F7"/>
          </a:solidFill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FB28703-7F6A-46DA-912D-2D66057CF84C}"/>
                </a:ext>
              </a:extLst>
            </p:cNvPr>
            <p:cNvGrpSpPr/>
            <p:nvPr/>
          </p:nvGrpSpPr>
          <p:grpSpPr>
            <a:xfrm>
              <a:off x="2397176" y="5967732"/>
              <a:ext cx="9226447" cy="307777"/>
              <a:chOff x="748762" y="6102975"/>
              <a:chExt cx="11383482" cy="307777"/>
            </a:xfrm>
            <a:grpFill/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823577B-C0F3-4FD4-B269-804243864BD0}"/>
                  </a:ext>
                </a:extLst>
              </p:cNvPr>
              <p:cNvSpPr txBox="1"/>
              <p:nvPr/>
            </p:nvSpPr>
            <p:spPr>
              <a:xfrm>
                <a:off x="748762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BA1C9E-F3C8-44E7-82CA-84873B3C3325}"/>
                  </a:ext>
                </a:extLst>
              </p:cNvPr>
              <p:cNvSpPr txBox="1"/>
              <p:nvPr/>
            </p:nvSpPr>
            <p:spPr>
              <a:xfrm>
                <a:off x="1784081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animal</a:t>
                </a:r>
                <a:endParaRPr lang="ko-KR" alt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064792-7358-4926-B75F-3DE1790ADC4B}"/>
                  </a:ext>
                </a:extLst>
              </p:cNvPr>
              <p:cNvSpPr txBox="1"/>
              <p:nvPr/>
            </p:nvSpPr>
            <p:spPr>
              <a:xfrm>
                <a:off x="11096925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tired</a:t>
                </a:r>
                <a:endParaRPr lang="ko-KR" altLang="en-US" sz="14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6E810D4-5023-4B57-B718-79B20938D6E7}"/>
                  </a:ext>
                </a:extLst>
              </p:cNvPr>
              <p:cNvSpPr txBox="1"/>
              <p:nvPr/>
            </p:nvSpPr>
            <p:spPr>
              <a:xfrm>
                <a:off x="2819400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didn’t</a:t>
                </a:r>
                <a:endParaRPr lang="ko-KR" altLang="en-US" sz="14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8652F3-5D8E-4EB7-8234-E42D16602DA5}"/>
                  </a:ext>
                </a:extLst>
              </p:cNvPr>
              <p:cNvSpPr txBox="1"/>
              <p:nvPr/>
            </p:nvSpPr>
            <p:spPr>
              <a:xfrm>
                <a:off x="3854719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cross</a:t>
                </a:r>
                <a:endParaRPr lang="ko-KR" altLang="en-US" sz="1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B6C8A5E-349A-4816-B11E-55A4D9480653}"/>
                  </a:ext>
                </a:extLst>
              </p:cNvPr>
              <p:cNvSpPr txBox="1"/>
              <p:nvPr/>
            </p:nvSpPr>
            <p:spPr>
              <a:xfrm>
                <a:off x="4890038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E1A0A9-5BD6-4162-9C19-9C8909A92656}"/>
                  </a:ext>
                </a:extLst>
              </p:cNvPr>
              <p:cNvSpPr txBox="1"/>
              <p:nvPr/>
            </p:nvSpPr>
            <p:spPr>
              <a:xfrm>
                <a:off x="5925357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street</a:t>
                </a:r>
                <a:endParaRPr lang="ko-KR" altLang="en-US" sz="1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B99602-2BC2-40D7-A056-28705DB876D0}"/>
                  </a:ext>
                </a:extLst>
              </p:cNvPr>
              <p:cNvSpPr txBox="1"/>
              <p:nvPr/>
            </p:nvSpPr>
            <p:spPr>
              <a:xfrm>
                <a:off x="6955649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because</a:t>
                </a:r>
                <a:endParaRPr lang="ko-KR" alt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68ECB8-C48D-4402-B2FD-AF23C410B18B}"/>
                  </a:ext>
                </a:extLst>
              </p:cNvPr>
              <p:cNvSpPr txBox="1"/>
              <p:nvPr/>
            </p:nvSpPr>
            <p:spPr>
              <a:xfrm>
                <a:off x="7990968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it</a:t>
                </a:r>
                <a:endParaRPr lang="ko-KR" alt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4FAE895-8146-4339-BE57-CD093616FF0B}"/>
                  </a:ext>
                </a:extLst>
              </p:cNvPr>
              <p:cNvSpPr txBox="1"/>
              <p:nvPr/>
            </p:nvSpPr>
            <p:spPr>
              <a:xfrm>
                <a:off x="9026287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was</a:t>
                </a:r>
                <a:endParaRPr lang="ko-KR" alt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954ED74-D4AE-4822-9C89-D571C67761A3}"/>
                  </a:ext>
                </a:extLst>
              </p:cNvPr>
              <p:cNvSpPr txBox="1"/>
              <p:nvPr/>
            </p:nvSpPr>
            <p:spPr>
              <a:xfrm>
                <a:off x="10061606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to</a:t>
                </a:r>
                <a:endParaRPr lang="ko-KR" altLang="en-US" sz="1400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2680EA-5E29-416F-8691-406607E0527A}"/>
                </a:ext>
              </a:extLst>
            </p:cNvPr>
            <p:cNvSpPr txBox="1"/>
            <p:nvPr/>
          </p:nvSpPr>
          <p:spPr>
            <a:xfrm>
              <a:off x="1148415" y="5829233"/>
              <a:ext cx="124876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/>
                <a:t>Attention Score</a:t>
              </a:r>
              <a:endParaRPr lang="ko-KR" altLang="en-US" sz="1600" dirty="0"/>
            </a:p>
          </p:txBody>
        </p:sp>
      </p:grp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2B9196D6-68BF-4169-BA77-AA00FCBC4DEE}"/>
              </a:ext>
            </a:extLst>
          </p:cNvPr>
          <p:cNvSpPr/>
          <p:nvPr/>
        </p:nvSpPr>
        <p:spPr>
          <a:xfrm>
            <a:off x="2222767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위쪽 86">
            <a:extLst>
              <a:ext uri="{FF2B5EF4-FFF2-40B4-BE49-F238E27FC236}">
                <a16:creationId xmlns:a16="http://schemas.microsoft.com/office/drawing/2014/main" id="{3244FD64-CC43-4B84-953D-DD828A0472EB}"/>
              </a:ext>
            </a:extLst>
          </p:cNvPr>
          <p:cNvSpPr/>
          <p:nvPr/>
        </p:nvSpPr>
        <p:spPr>
          <a:xfrm>
            <a:off x="3072618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위쪽 87">
            <a:extLst>
              <a:ext uri="{FF2B5EF4-FFF2-40B4-BE49-F238E27FC236}">
                <a16:creationId xmlns:a16="http://schemas.microsoft.com/office/drawing/2014/main" id="{3EB41F1A-8903-4255-B116-70A80D8E3D3F}"/>
              </a:ext>
            </a:extLst>
          </p:cNvPr>
          <p:cNvSpPr/>
          <p:nvPr/>
        </p:nvSpPr>
        <p:spPr>
          <a:xfrm>
            <a:off x="3911756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위쪽 88">
            <a:extLst>
              <a:ext uri="{FF2B5EF4-FFF2-40B4-BE49-F238E27FC236}">
                <a16:creationId xmlns:a16="http://schemas.microsoft.com/office/drawing/2014/main" id="{92DC9B94-9AB1-4899-A575-CD1E53A87DFC}"/>
              </a:ext>
            </a:extLst>
          </p:cNvPr>
          <p:cNvSpPr/>
          <p:nvPr/>
        </p:nvSpPr>
        <p:spPr>
          <a:xfrm>
            <a:off x="4748858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위쪽 89">
            <a:extLst>
              <a:ext uri="{FF2B5EF4-FFF2-40B4-BE49-F238E27FC236}">
                <a16:creationId xmlns:a16="http://schemas.microsoft.com/office/drawing/2014/main" id="{D713D9F1-ADEB-4928-9223-EEBFB3726FE0}"/>
              </a:ext>
            </a:extLst>
          </p:cNvPr>
          <p:cNvSpPr/>
          <p:nvPr/>
        </p:nvSpPr>
        <p:spPr>
          <a:xfrm>
            <a:off x="5585960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위쪽 90">
            <a:extLst>
              <a:ext uri="{FF2B5EF4-FFF2-40B4-BE49-F238E27FC236}">
                <a16:creationId xmlns:a16="http://schemas.microsoft.com/office/drawing/2014/main" id="{F298C9A9-A940-4AB4-BEBA-DC7E32740A88}"/>
              </a:ext>
            </a:extLst>
          </p:cNvPr>
          <p:cNvSpPr/>
          <p:nvPr/>
        </p:nvSpPr>
        <p:spPr>
          <a:xfrm>
            <a:off x="6429172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위쪽 91">
            <a:extLst>
              <a:ext uri="{FF2B5EF4-FFF2-40B4-BE49-F238E27FC236}">
                <a16:creationId xmlns:a16="http://schemas.microsoft.com/office/drawing/2014/main" id="{438EEE60-56E1-4C20-A184-194B593DFA93}"/>
              </a:ext>
            </a:extLst>
          </p:cNvPr>
          <p:cNvSpPr/>
          <p:nvPr/>
        </p:nvSpPr>
        <p:spPr>
          <a:xfrm>
            <a:off x="7272384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EDCCDB70-0F5B-4A80-B48B-4ED3C36B952D}"/>
              </a:ext>
            </a:extLst>
          </p:cNvPr>
          <p:cNvSpPr/>
          <p:nvPr/>
        </p:nvSpPr>
        <p:spPr>
          <a:xfrm>
            <a:off x="8110020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위쪽 93">
            <a:extLst>
              <a:ext uri="{FF2B5EF4-FFF2-40B4-BE49-F238E27FC236}">
                <a16:creationId xmlns:a16="http://schemas.microsoft.com/office/drawing/2014/main" id="{E4C0261D-440B-4E0D-9FFF-26C2C66EF30B}"/>
              </a:ext>
            </a:extLst>
          </p:cNvPr>
          <p:cNvSpPr/>
          <p:nvPr/>
        </p:nvSpPr>
        <p:spPr>
          <a:xfrm>
            <a:off x="8947656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6CD1B211-6BB3-4592-88B2-8F99F69D7089}"/>
              </a:ext>
            </a:extLst>
          </p:cNvPr>
          <p:cNvSpPr/>
          <p:nvPr/>
        </p:nvSpPr>
        <p:spPr>
          <a:xfrm>
            <a:off x="9781650" y="4624085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위쪽 95">
            <a:extLst>
              <a:ext uri="{FF2B5EF4-FFF2-40B4-BE49-F238E27FC236}">
                <a16:creationId xmlns:a16="http://schemas.microsoft.com/office/drawing/2014/main" id="{22C72568-7490-4F9D-92A9-23C58F6258D1}"/>
              </a:ext>
            </a:extLst>
          </p:cNvPr>
          <p:cNvSpPr/>
          <p:nvPr/>
        </p:nvSpPr>
        <p:spPr>
          <a:xfrm>
            <a:off x="10615644" y="4622244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B7E651C7-61E9-43B3-A695-94EE42C7D48E}"/>
              </a:ext>
            </a:extLst>
          </p:cNvPr>
          <p:cNvSpPr/>
          <p:nvPr/>
        </p:nvSpPr>
        <p:spPr>
          <a:xfrm>
            <a:off x="3018886" y="3240068"/>
            <a:ext cx="218832" cy="307778"/>
          </a:xfrm>
          <a:prstGeom prst="upArrow">
            <a:avLst/>
          </a:prstGeom>
          <a:solidFill>
            <a:srgbClr val="4196F7"/>
          </a:solidFill>
          <a:ln>
            <a:solidFill>
              <a:srgbClr val="419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8515D-9B33-4C21-B16C-2E8C38B077F2}"/>
              </a:ext>
            </a:extLst>
          </p:cNvPr>
          <p:cNvSpPr txBox="1"/>
          <p:nvPr/>
        </p:nvSpPr>
        <p:spPr>
          <a:xfrm>
            <a:off x="2061502" y="284806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196F7"/>
                </a:solidFill>
              </a:rPr>
              <a:t>Attention!</a:t>
            </a:r>
            <a:endParaRPr lang="ko-KR" altLang="en-US" dirty="0">
              <a:solidFill>
                <a:srgbClr val="4196F7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7C37BC-2694-4631-8B97-0758676C328C}"/>
              </a:ext>
            </a:extLst>
          </p:cNvPr>
          <p:cNvSpPr txBox="1"/>
          <p:nvPr/>
        </p:nvSpPr>
        <p:spPr>
          <a:xfrm>
            <a:off x="515153" y="1231900"/>
            <a:ext cx="8432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Query</a:t>
            </a:r>
            <a:r>
              <a:rPr lang="en-US" altLang="ko-KR" dirty="0"/>
              <a:t>: Currently processing token vector.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Key</a:t>
            </a:r>
            <a:r>
              <a:rPr lang="en-US" altLang="ko-KR" dirty="0"/>
              <a:t>: A vector use to measure the similarity between the query and each token</a:t>
            </a:r>
          </a:p>
          <a:p>
            <a:endParaRPr lang="en-US" altLang="ko-KR" dirty="0"/>
          </a:p>
          <a:p>
            <a:r>
              <a:rPr lang="en-US" altLang="ko-KR" b="1" dirty="0"/>
              <a:t>Value</a:t>
            </a:r>
            <a:r>
              <a:rPr lang="en-US" altLang="ko-KR" dirty="0"/>
              <a:t>: Vector used to calculate the token’s weight based on Attention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3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1AC847-9498-7364-6894-F0F5DD4C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" y="1976997"/>
            <a:ext cx="2586509" cy="3546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6CBB7-42D9-9CA6-D005-60E27A2D6A63}"/>
              </a:ext>
            </a:extLst>
          </p:cNvPr>
          <p:cNvSpPr txBox="1"/>
          <p:nvPr/>
        </p:nvSpPr>
        <p:spPr>
          <a:xfrm>
            <a:off x="3512458" y="2191657"/>
            <a:ext cx="493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Which</a:t>
            </a:r>
            <a:r>
              <a:rPr lang="ko-KR" altLang="en-US" sz="2000" dirty="0"/>
              <a:t> </a:t>
            </a:r>
            <a:r>
              <a:rPr lang="en-US" altLang="ko-KR" sz="2000" dirty="0"/>
              <a:t>do</a:t>
            </a:r>
            <a:r>
              <a:rPr lang="ko-KR" altLang="en-US" sz="2000" dirty="0"/>
              <a:t> </a:t>
            </a:r>
            <a:r>
              <a:rPr lang="en-US" altLang="ko-KR" sz="2000" dirty="0"/>
              <a:t>you like better, coffee or tea?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310A-90E0-751F-F045-AC4468A2731D}"/>
              </a:ext>
            </a:extLst>
          </p:cNvPr>
          <p:cNvSpPr txBox="1"/>
          <p:nvPr/>
        </p:nvSpPr>
        <p:spPr>
          <a:xfrm>
            <a:off x="3512458" y="3028890"/>
            <a:ext cx="493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Which</a:t>
            </a:r>
            <a:r>
              <a:rPr lang="ko-KR" altLang="en-US" sz="2000" dirty="0"/>
              <a:t> </a:t>
            </a:r>
            <a:r>
              <a:rPr lang="en-US" altLang="ko-KR" sz="2000" dirty="0"/>
              <a:t>do</a:t>
            </a:r>
            <a:r>
              <a:rPr lang="ko-KR" altLang="en-US" sz="2000" dirty="0"/>
              <a:t> </a:t>
            </a:r>
            <a:r>
              <a:rPr lang="en-US" altLang="ko-KR" sz="2000" dirty="0"/>
              <a:t>you like better, coffee or tea?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802CD-74FD-A1D3-7050-BEA33F5E312B}"/>
              </a:ext>
            </a:extLst>
          </p:cNvPr>
          <p:cNvSpPr txBox="1"/>
          <p:nvPr/>
        </p:nvSpPr>
        <p:spPr>
          <a:xfrm>
            <a:off x="3512458" y="3866123"/>
            <a:ext cx="493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Which</a:t>
            </a:r>
            <a:r>
              <a:rPr lang="ko-KR" altLang="en-US" sz="2000" dirty="0"/>
              <a:t> </a:t>
            </a:r>
            <a:r>
              <a:rPr lang="en-US" altLang="ko-KR" sz="2000" dirty="0"/>
              <a:t>do</a:t>
            </a:r>
            <a:r>
              <a:rPr lang="ko-KR" altLang="en-US" sz="2000" dirty="0"/>
              <a:t> </a:t>
            </a:r>
            <a:r>
              <a:rPr lang="en-US" altLang="ko-KR" sz="2000" dirty="0"/>
              <a:t>you like better, coffee or tea?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9117D-37C5-1CD4-6C04-B3D94616DEE6}"/>
              </a:ext>
            </a:extLst>
          </p:cNvPr>
          <p:cNvSpPr txBox="1"/>
          <p:nvPr/>
        </p:nvSpPr>
        <p:spPr>
          <a:xfrm>
            <a:off x="3512458" y="4703356"/>
            <a:ext cx="493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Which</a:t>
            </a:r>
            <a:r>
              <a:rPr lang="ko-KR" altLang="en-US" sz="2000" dirty="0"/>
              <a:t> </a:t>
            </a:r>
            <a:r>
              <a:rPr lang="en-US" altLang="ko-KR" sz="2000" dirty="0"/>
              <a:t>do</a:t>
            </a:r>
            <a:r>
              <a:rPr lang="ko-KR" altLang="en-US" sz="2000" dirty="0"/>
              <a:t> </a:t>
            </a:r>
            <a:r>
              <a:rPr lang="en-US" altLang="ko-KR" sz="2000" dirty="0"/>
              <a:t>you like better, coffee or tea?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108C6-5A82-54CB-BB7A-413400874C8A}"/>
              </a:ext>
            </a:extLst>
          </p:cNvPr>
          <p:cNvSpPr txBox="1"/>
          <p:nvPr/>
        </p:nvSpPr>
        <p:spPr>
          <a:xfrm>
            <a:off x="515154" y="1118394"/>
            <a:ext cx="649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Multi-Head Attention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93A70-A669-C472-496F-BEF83A4C6B0B}"/>
              </a:ext>
            </a:extLst>
          </p:cNvPr>
          <p:cNvSpPr txBox="1"/>
          <p:nvPr/>
        </p:nvSpPr>
        <p:spPr>
          <a:xfrm>
            <a:off x="9090339" y="2191657"/>
            <a:ext cx="197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on sentence type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BC5F9-382B-1872-DBB0-BFD31623732B}"/>
              </a:ext>
            </a:extLst>
          </p:cNvPr>
          <p:cNvSpPr txBox="1"/>
          <p:nvPr/>
        </p:nvSpPr>
        <p:spPr>
          <a:xfrm>
            <a:off x="9090338" y="3059668"/>
            <a:ext cx="219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on noun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A0844-8BDF-A1C6-FD3F-C61981F94303}"/>
              </a:ext>
            </a:extLst>
          </p:cNvPr>
          <p:cNvSpPr txBox="1"/>
          <p:nvPr/>
        </p:nvSpPr>
        <p:spPr>
          <a:xfrm>
            <a:off x="9090338" y="3896901"/>
            <a:ext cx="197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on relationship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5E6AF-2F46-DDA3-73BC-844EB1A41092}"/>
              </a:ext>
            </a:extLst>
          </p:cNvPr>
          <p:cNvSpPr txBox="1"/>
          <p:nvPr/>
        </p:nvSpPr>
        <p:spPr>
          <a:xfrm>
            <a:off x="9090337" y="4734134"/>
            <a:ext cx="197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on emphasis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AEC923E-1E5A-B46D-E20F-FE67A8D38F53}"/>
              </a:ext>
            </a:extLst>
          </p:cNvPr>
          <p:cNvSpPr/>
          <p:nvPr/>
        </p:nvSpPr>
        <p:spPr>
          <a:xfrm>
            <a:off x="3614057" y="2177141"/>
            <a:ext cx="798285" cy="40011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D4BBC83-9B11-09E9-C9FB-63A78A52CDAE}"/>
              </a:ext>
            </a:extLst>
          </p:cNvPr>
          <p:cNvSpPr/>
          <p:nvPr/>
        </p:nvSpPr>
        <p:spPr>
          <a:xfrm>
            <a:off x="4455885" y="2191654"/>
            <a:ext cx="396281" cy="40011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26C6D6-ECDC-22F2-F689-9255B93875EA}"/>
              </a:ext>
            </a:extLst>
          </p:cNvPr>
          <p:cNvSpPr/>
          <p:nvPr/>
        </p:nvSpPr>
        <p:spPr>
          <a:xfrm>
            <a:off x="8171541" y="2176267"/>
            <a:ext cx="159659" cy="40011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46607C-A1AC-14F8-B639-91CDACAFA25D}"/>
              </a:ext>
            </a:extLst>
          </p:cNvPr>
          <p:cNvSpPr/>
          <p:nvPr/>
        </p:nvSpPr>
        <p:spPr>
          <a:xfrm>
            <a:off x="4852166" y="3064859"/>
            <a:ext cx="443735" cy="400111"/>
          </a:xfrm>
          <a:prstGeom prst="roundRect">
            <a:avLst/>
          </a:prstGeom>
          <a:noFill/>
          <a:ln w="28575" cap="flat" cmpd="sng" algn="ctr">
            <a:solidFill>
              <a:srgbClr val="EE857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3F2BC4-685E-4C77-9FCD-ED0A0A9F1F9A}"/>
              </a:ext>
            </a:extLst>
          </p:cNvPr>
          <p:cNvSpPr/>
          <p:nvPr/>
        </p:nvSpPr>
        <p:spPr>
          <a:xfrm>
            <a:off x="6651937" y="3028889"/>
            <a:ext cx="764863" cy="400111"/>
          </a:xfrm>
          <a:prstGeom prst="roundRect">
            <a:avLst/>
          </a:prstGeom>
          <a:noFill/>
          <a:ln w="28575" cap="flat" cmpd="sng" algn="ctr">
            <a:solidFill>
              <a:srgbClr val="EE857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FDCF66-9471-D262-DA00-880B65CB94B8}"/>
              </a:ext>
            </a:extLst>
          </p:cNvPr>
          <p:cNvSpPr/>
          <p:nvPr/>
        </p:nvSpPr>
        <p:spPr>
          <a:xfrm>
            <a:off x="7791308" y="3064859"/>
            <a:ext cx="380234" cy="400111"/>
          </a:xfrm>
          <a:prstGeom prst="roundRect">
            <a:avLst/>
          </a:prstGeom>
          <a:noFill/>
          <a:ln w="28575" cap="flat" cmpd="sng" algn="ctr">
            <a:solidFill>
              <a:srgbClr val="EE857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D0362-1C06-B0BA-EFF0-D8BC0D58DA64}"/>
              </a:ext>
            </a:extLst>
          </p:cNvPr>
          <p:cNvSpPr/>
          <p:nvPr/>
        </p:nvSpPr>
        <p:spPr>
          <a:xfrm>
            <a:off x="5337631" y="3866123"/>
            <a:ext cx="443735" cy="400111"/>
          </a:xfrm>
          <a:prstGeom prst="roundRect">
            <a:avLst/>
          </a:prstGeom>
          <a:noFill/>
          <a:ln w="28575" cap="flat" cmpd="sng" algn="ctr">
            <a:solidFill>
              <a:srgbClr val="CB89F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680C416-FCC3-74FA-8367-9393BDCB1C87}"/>
              </a:ext>
            </a:extLst>
          </p:cNvPr>
          <p:cNvSpPr/>
          <p:nvPr/>
        </p:nvSpPr>
        <p:spPr>
          <a:xfrm>
            <a:off x="6670604" y="3884628"/>
            <a:ext cx="1500937" cy="400111"/>
          </a:xfrm>
          <a:prstGeom prst="roundRect">
            <a:avLst/>
          </a:prstGeom>
          <a:noFill/>
          <a:ln w="28575" cap="flat" cmpd="sng" algn="ctr">
            <a:solidFill>
              <a:srgbClr val="CB89F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A604B21-4B10-92C8-B66E-8BEDD4C5E03D}"/>
              </a:ext>
            </a:extLst>
          </p:cNvPr>
          <p:cNvSpPr/>
          <p:nvPr/>
        </p:nvSpPr>
        <p:spPr>
          <a:xfrm>
            <a:off x="5356295" y="4684850"/>
            <a:ext cx="443735" cy="400111"/>
          </a:xfrm>
          <a:prstGeom prst="roundRect">
            <a:avLst/>
          </a:prstGeom>
          <a:noFill/>
          <a:ln w="28575" cap="flat" cmpd="sng" algn="ctr">
            <a:solidFill>
              <a:srgbClr val="4196F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D02CCD7-BE7F-4012-520C-7F80EB3929AE}"/>
              </a:ext>
            </a:extLst>
          </p:cNvPr>
          <p:cNvSpPr/>
          <p:nvPr/>
        </p:nvSpPr>
        <p:spPr>
          <a:xfrm>
            <a:off x="5867403" y="4684850"/>
            <a:ext cx="784534" cy="400111"/>
          </a:xfrm>
          <a:prstGeom prst="roundRect">
            <a:avLst/>
          </a:prstGeom>
          <a:noFill/>
          <a:ln w="28575" cap="flat" cmpd="sng" algn="ctr">
            <a:solidFill>
              <a:srgbClr val="4196F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AF3B71-977B-4A5A-893D-D6DDCC672655}"/>
              </a:ext>
            </a:extLst>
          </p:cNvPr>
          <p:cNvSpPr txBox="1"/>
          <p:nvPr/>
        </p:nvSpPr>
        <p:spPr>
          <a:xfrm>
            <a:off x="515154" y="320880"/>
            <a:ext cx="4532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 </a:t>
            </a:r>
            <a:r>
              <a:rPr lang="en-US" altLang="ko-KR" sz="1600" i="1" dirty="0"/>
              <a:t>– Multi-Head Attention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76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D8FAB58-0DC0-F261-3DBB-6EFC9941AB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196164"/>
                  </p:ext>
                </p:extLst>
              </p:nvPr>
            </p:nvGraphicFramePr>
            <p:xfrm>
              <a:off x="5778500" y="2723026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2023543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32148423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5459222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8311176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70719573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3903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61831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728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30789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476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D8FAB58-0DC0-F261-3DBB-6EFC9941AB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196164"/>
                  </p:ext>
                </p:extLst>
              </p:nvPr>
            </p:nvGraphicFramePr>
            <p:xfrm>
              <a:off x="5778500" y="2723026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2023543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32148423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5459222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8311176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70719573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3903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47" t="-99160" r="-2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319" t="-99160" r="-1008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695" t="-9916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61831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319" t="-200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695" t="-200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728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695" t="-2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30789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476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6A5E5-DFAB-37E3-357A-714DECBA4A7B}"/>
              </a:ext>
            </a:extLst>
          </p:cNvPr>
          <p:cNvSpPr txBox="1"/>
          <p:nvPr/>
        </p:nvSpPr>
        <p:spPr>
          <a:xfrm>
            <a:off x="515154" y="1118394"/>
            <a:ext cx="649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Masked Attention </a:t>
            </a:r>
            <a:endParaRPr lang="ko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5FAE1C-BD10-452B-9CD6-F66559177491}"/>
              </a:ext>
            </a:extLst>
          </p:cNvPr>
          <p:cNvGrpSpPr/>
          <p:nvPr/>
        </p:nvGrpSpPr>
        <p:grpSpPr>
          <a:xfrm>
            <a:off x="515154" y="1518504"/>
            <a:ext cx="3580328" cy="5023378"/>
            <a:chOff x="515154" y="1518504"/>
            <a:chExt cx="3580328" cy="50233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9ECAC9-005E-4B99-ABF9-1531CBF4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5154" y="1518504"/>
              <a:ext cx="3580328" cy="50233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200D2E-2013-4C0C-B52D-99CB5314E6E1}"/>
                </a:ext>
              </a:extLst>
            </p:cNvPr>
            <p:cNvSpPr/>
            <p:nvPr/>
          </p:nvSpPr>
          <p:spPr>
            <a:xfrm>
              <a:off x="2516862" y="4386996"/>
              <a:ext cx="797837" cy="4517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CE548-439F-41E7-B509-7403D67C65BD}"/>
                  </a:ext>
                </a:extLst>
              </p:cNvPr>
              <p:cNvSpPr txBox="1"/>
              <p:nvPr/>
            </p:nvSpPr>
            <p:spPr>
              <a:xfrm>
                <a:off x="4432300" y="1182046"/>
                <a:ext cx="74295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RNNs, it doesn’t matter because it receives the input sequentially.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But the Transformer receives the input all at once, which can lead to cheating by referencing words at future points in time.</a:t>
                </a:r>
              </a:p>
              <a:p>
                <a:r>
                  <a:rPr lang="en-US" altLang="ko-KR" dirty="0"/>
                  <a:t>So, mask the future point in time by making it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CE548-439F-41E7-B509-7403D67C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0" y="1182046"/>
                <a:ext cx="7429500" cy="1477328"/>
              </a:xfrm>
              <a:prstGeom prst="rect">
                <a:avLst/>
              </a:prstGeom>
              <a:blipFill>
                <a:blip r:embed="rId5"/>
                <a:stretch>
                  <a:fillRect l="-656" t="-2479" r="-984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515491C-DE4D-4B23-AF6C-B102D86D9BFB}"/>
              </a:ext>
            </a:extLst>
          </p:cNvPr>
          <p:cNvSpPr txBox="1"/>
          <p:nvPr/>
        </p:nvSpPr>
        <p:spPr>
          <a:xfrm>
            <a:off x="515154" y="320881"/>
            <a:ext cx="39171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 </a:t>
            </a:r>
            <a:r>
              <a:rPr lang="en-US" altLang="ko-KR" sz="1600" i="1" dirty="0"/>
              <a:t>– Masked Attention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06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Introduction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3F0E81-D2A8-4104-951A-D59F9A9BD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566" y="855188"/>
            <a:ext cx="3976996" cy="51476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31AE7-B009-46E5-A56F-F4EBDBC53424}"/>
              </a:ext>
            </a:extLst>
          </p:cNvPr>
          <p:cNvSpPr txBox="1"/>
          <p:nvPr/>
        </p:nvSpPr>
        <p:spPr>
          <a:xfrm>
            <a:off x="5153521" y="2828835"/>
            <a:ext cx="6533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 IMAGE IS WORTH 16X16 WORDS: TRANSFORMERS FOR IMAGE RECOGNITION AT SCALE</a:t>
            </a:r>
          </a:p>
          <a:p>
            <a:pPr algn="ctr"/>
            <a:r>
              <a:rPr lang="en-US" altLang="ko-KR" dirty="0"/>
              <a:t>ICLR 2021</a:t>
            </a:r>
          </a:p>
          <a:p>
            <a:pPr algn="ctr"/>
            <a:r>
              <a:rPr lang="en-US" altLang="ko-KR" i="1" dirty="0"/>
              <a:t>Google Brain</a:t>
            </a:r>
          </a:p>
          <a:p>
            <a:pPr algn="ctr"/>
            <a:r>
              <a:rPr lang="en-US" altLang="ko-KR" dirty="0"/>
              <a:t>Citation: 35,335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02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Introduction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6CDD6-56FA-0AF4-11FF-BA896B234521}"/>
              </a:ext>
            </a:extLst>
          </p:cNvPr>
          <p:cNvSpPr txBox="1"/>
          <p:nvPr/>
        </p:nvSpPr>
        <p:spPr>
          <a:xfrm>
            <a:off x="4376693" y="184666"/>
            <a:ext cx="779615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Umberto. "An introduction to autoencoders."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arXiv:2201.03898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4627-FA48-03AD-EFB1-728993FD2BFB}"/>
              </a:ext>
            </a:extLst>
          </p:cNvPr>
          <p:cNvSpPr txBox="1"/>
          <p:nvPr/>
        </p:nvSpPr>
        <p:spPr>
          <a:xfrm>
            <a:off x="515154" y="1113135"/>
            <a:ext cx="108513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 Transformers has become the de-facto standard in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However, CNN remains dominant in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Inspired by the Transformer success in NLP, the authors apply a standard Transformer to image classification in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To do so, authors are split an image into patches and provide the sequence of linear embeddings of these patches as an input to a Transformer. </a:t>
            </a:r>
          </a:p>
          <a:p>
            <a:r>
              <a:rPr lang="en-US" altLang="ko-KR" sz="2400" dirty="0"/>
              <a:t>   This is same way as tokens(words) in an NLP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5642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1681</Words>
  <Application>Microsoft Office PowerPoint</Application>
  <PresentationFormat>와이드스크린</PresentationFormat>
  <Paragraphs>370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Lab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Semniar</dc:title>
  <dc:creator>ETRI</dc:creator>
  <cp:lastModifiedBy>ETRI</cp:lastModifiedBy>
  <cp:revision>116</cp:revision>
  <dcterms:created xsi:type="dcterms:W3CDTF">2024-04-25T07:54:04Z</dcterms:created>
  <dcterms:modified xsi:type="dcterms:W3CDTF">2024-05-27T07:45:21Z</dcterms:modified>
</cp:coreProperties>
</file>