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1206400" cy="5120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8" autoAdjust="0"/>
    <p:restoredTop sz="94660"/>
  </p:normalViewPr>
  <p:slideViewPr>
    <p:cSldViewPr snapToGrid="0">
      <p:cViewPr>
        <p:scale>
          <a:sx n="50" d="100"/>
          <a:sy n="50" d="100"/>
        </p:scale>
        <p:origin x="24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40480" y="8380311"/>
            <a:ext cx="43525440" cy="17827413"/>
          </a:xfrm>
        </p:spPr>
        <p:txBody>
          <a:bodyPr anchor="b"/>
          <a:lstStyle>
            <a:lvl1pPr algn="ctr">
              <a:defRPr sz="3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0" y="26895217"/>
            <a:ext cx="38404800" cy="12363023"/>
          </a:xfrm>
        </p:spPr>
        <p:txBody>
          <a:bodyPr/>
          <a:lstStyle>
            <a:lvl1pPr marL="0" indent="0" algn="ctr">
              <a:buNone/>
              <a:defRPr sz="13440"/>
            </a:lvl1pPr>
            <a:lvl2pPr marL="2560320" indent="0" algn="ctr">
              <a:buNone/>
              <a:defRPr sz="11200"/>
            </a:lvl2pPr>
            <a:lvl3pPr marL="5120640" indent="0" algn="ctr">
              <a:buNone/>
              <a:defRPr sz="10080"/>
            </a:lvl3pPr>
            <a:lvl4pPr marL="7680960" indent="0" algn="ctr">
              <a:buNone/>
              <a:defRPr sz="8960"/>
            </a:lvl4pPr>
            <a:lvl5pPr marL="10241280" indent="0" algn="ctr">
              <a:buNone/>
              <a:defRPr sz="8960"/>
            </a:lvl5pPr>
            <a:lvl6pPr marL="12801600" indent="0" algn="ctr">
              <a:buNone/>
              <a:defRPr sz="8960"/>
            </a:lvl6pPr>
            <a:lvl7pPr marL="15361920" indent="0" algn="ctr">
              <a:buNone/>
              <a:defRPr sz="8960"/>
            </a:lvl7pPr>
            <a:lvl8pPr marL="17922240" indent="0" algn="ctr">
              <a:buNone/>
              <a:defRPr sz="8960"/>
            </a:lvl8pPr>
            <a:lvl9pPr marL="20482560" indent="0" algn="ctr">
              <a:buNone/>
              <a:defRPr sz="896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9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8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3" y="2726267"/>
            <a:ext cx="11041380" cy="4339505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2726267"/>
            <a:ext cx="32484060" cy="4339505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03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594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3" y="12766055"/>
            <a:ext cx="44165520" cy="21300436"/>
          </a:xfrm>
        </p:spPr>
        <p:txBody>
          <a:bodyPr anchor="b"/>
          <a:lstStyle>
            <a:lvl1pPr>
              <a:defRPr sz="3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3" y="34268002"/>
            <a:ext cx="44165520" cy="11201396"/>
          </a:xfrm>
        </p:spPr>
        <p:txBody>
          <a:bodyPr/>
          <a:lstStyle>
            <a:lvl1pPr marL="0" indent="0">
              <a:buNone/>
              <a:defRPr sz="13440">
                <a:solidFill>
                  <a:schemeClr val="tx1"/>
                </a:solidFill>
              </a:defRPr>
            </a:lvl1pPr>
            <a:lvl2pPr marL="2560320" indent="0">
              <a:buNone/>
              <a:defRPr sz="11200">
                <a:solidFill>
                  <a:schemeClr val="tx1">
                    <a:tint val="75000"/>
                  </a:schemeClr>
                </a:solidFill>
              </a:defRPr>
            </a:lvl2pPr>
            <a:lvl3pPr marL="5120640" indent="0">
              <a:buNone/>
              <a:defRPr sz="10080">
                <a:solidFill>
                  <a:schemeClr val="tx1">
                    <a:tint val="75000"/>
                  </a:schemeClr>
                </a:solidFill>
              </a:defRPr>
            </a:lvl3pPr>
            <a:lvl4pPr marL="76809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4pPr>
            <a:lvl5pPr marL="1024128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5pPr>
            <a:lvl6pPr marL="1280160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6pPr>
            <a:lvl7pPr marL="1536192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7pPr>
            <a:lvl8pPr marL="1792224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8pPr>
            <a:lvl9pPr marL="20482560" indent="0">
              <a:buNone/>
              <a:defRPr sz="8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58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0" y="13631334"/>
            <a:ext cx="21762720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0" y="13631334"/>
            <a:ext cx="21762720" cy="32489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0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2726278"/>
            <a:ext cx="44165520" cy="98975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5" y="12552684"/>
            <a:ext cx="21662704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5" y="18704560"/>
            <a:ext cx="21662704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3" y="12552684"/>
            <a:ext cx="21769390" cy="6151876"/>
          </a:xfrm>
        </p:spPr>
        <p:txBody>
          <a:bodyPr anchor="b"/>
          <a:lstStyle>
            <a:lvl1pPr marL="0" indent="0">
              <a:buNone/>
              <a:defRPr sz="13440" b="1"/>
            </a:lvl1pPr>
            <a:lvl2pPr marL="2560320" indent="0">
              <a:buNone/>
              <a:defRPr sz="11200" b="1"/>
            </a:lvl2pPr>
            <a:lvl3pPr marL="5120640" indent="0">
              <a:buNone/>
              <a:defRPr sz="10080" b="1"/>
            </a:lvl3pPr>
            <a:lvl4pPr marL="7680960" indent="0">
              <a:buNone/>
              <a:defRPr sz="8960" b="1"/>
            </a:lvl4pPr>
            <a:lvl5pPr marL="10241280" indent="0">
              <a:buNone/>
              <a:defRPr sz="8960" b="1"/>
            </a:lvl5pPr>
            <a:lvl6pPr marL="12801600" indent="0">
              <a:buNone/>
              <a:defRPr sz="8960" b="1"/>
            </a:lvl6pPr>
            <a:lvl7pPr marL="15361920" indent="0">
              <a:buNone/>
              <a:defRPr sz="8960" b="1"/>
            </a:lvl7pPr>
            <a:lvl8pPr marL="17922240" indent="0">
              <a:buNone/>
              <a:defRPr sz="8960" b="1"/>
            </a:lvl8pPr>
            <a:lvl9pPr marL="20482560" indent="0">
              <a:buNone/>
              <a:defRPr sz="896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3" y="18704560"/>
            <a:ext cx="21769390" cy="275115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57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14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44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7372785"/>
            <a:ext cx="25923240" cy="36389733"/>
          </a:xfrm>
        </p:spPr>
        <p:txBody>
          <a:bodyPr/>
          <a:lstStyle>
            <a:lvl1pPr>
              <a:defRPr sz="17920"/>
            </a:lvl1pPr>
            <a:lvl2pPr>
              <a:defRPr sz="15680"/>
            </a:lvl2pPr>
            <a:lvl3pPr>
              <a:defRPr sz="13440"/>
            </a:lvl3pPr>
            <a:lvl4pPr>
              <a:defRPr sz="11200"/>
            </a:lvl4pPr>
            <a:lvl5pPr>
              <a:defRPr sz="11200"/>
            </a:lvl5pPr>
            <a:lvl6pPr>
              <a:defRPr sz="11200"/>
            </a:lvl6pPr>
            <a:lvl7pPr>
              <a:defRPr sz="11200"/>
            </a:lvl7pPr>
            <a:lvl8pPr>
              <a:defRPr sz="11200"/>
            </a:lvl8pPr>
            <a:lvl9pPr>
              <a:defRPr sz="1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4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0" y="3413760"/>
            <a:ext cx="16515397" cy="11948160"/>
          </a:xfrm>
        </p:spPr>
        <p:txBody>
          <a:bodyPr anchor="b"/>
          <a:lstStyle>
            <a:lvl1pPr>
              <a:defRPr sz="1792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7372785"/>
            <a:ext cx="25923240" cy="36389733"/>
          </a:xfrm>
        </p:spPr>
        <p:txBody>
          <a:bodyPr anchor="t"/>
          <a:lstStyle>
            <a:lvl1pPr marL="0" indent="0">
              <a:buNone/>
              <a:defRPr sz="17920"/>
            </a:lvl1pPr>
            <a:lvl2pPr marL="2560320" indent="0">
              <a:buNone/>
              <a:defRPr sz="15680"/>
            </a:lvl2pPr>
            <a:lvl3pPr marL="5120640" indent="0">
              <a:buNone/>
              <a:defRPr sz="13440"/>
            </a:lvl3pPr>
            <a:lvl4pPr marL="7680960" indent="0">
              <a:buNone/>
              <a:defRPr sz="11200"/>
            </a:lvl4pPr>
            <a:lvl5pPr marL="10241280" indent="0">
              <a:buNone/>
              <a:defRPr sz="11200"/>
            </a:lvl5pPr>
            <a:lvl6pPr marL="12801600" indent="0">
              <a:buNone/>
              <a:defRPr sz="11200"/>
            </a:lvl6pPr>
            <a:lvl7pPr marL="15361920" indent="0">
              <a:buNone/>
              <a:defRPr sz="11200"/>
            </a:lvl7pPr>
            <a:lvl8pPr marL="17922240" indent="0">
              <a:buNone/>
              <a:defRPr sz="11200"/>
            </a:lvl8pPr>
            <a:lvl9pPr marL="20482560" indent="0">
              <a:buNone/>
              <a:defRPr sz="112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0" y="15361920"/>
            <a:ext cx="16515397" cy="28459857"/>
          </a:xfrm>
        </p:spPr>
        <p:txBody>
          <a:bodyPr/>
          <a:lstStyle>
            <a:lvl1pPr marL="0" indent="0">
              <a:buNone/>
              <a:defRPr sz="8960"/>
            </a:lvl1pPr>
            <a:lvl2pPr marL="2560320" indent="0">
              <a:buNone/>
              <a:defRPr sz="7840"/>
            </a:lvl2pPr>
            <a:lvl3pPr marL="5120640" indent="0">
              <a:buNone/>
              <a:defRPr sz="6720"/>
            </a:lvl3pPr>
            <a:lvl4pPr marL="7680960" indent="0">
              <a:buNone/>
              <a:defRPr sz="5600"/>
            </a:lvl4pPr>
            <a:lvl5pPr marL="10241280" indent="0">
              <a:buNone/>
              <a:defRPr sz="5600"/>
            </a:lvl5pPr>
            <a:lvl6pPr marL="12801600" indent="0">
              <a:buNone/>
              <a:defRPr sz="5600"/>
            </a:lvl6pPr>
            <a:lvl7pPr marL="15361920" indent="0">
              <a:buNone/>
              <a:defRPr sz="5600"/>
            </a:lvl7pPr>
            <a:lvl8pPr marL="17922240" indent="0">
              <a:buNone/>
              <a:defRPr sz="5600"/>
            </a:lvl8pPr>
            <a:lvl9pPr marL="20482560" indent="0">
              <a:buNone/>
              <a:defRPr sz="5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67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0" y="2726278"/>
            <a:ext cx="44165520" cy="9897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0" y="13631334"/>
            <a:ext cx="44165520" cy="32489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52C8-6F41-46C9-BD64-A736631663D7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0" y="47460758"/>
            <a:ext cx="1728216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47460758"/>
            <a:ext cx="11521440" cy="27262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B9D4E-D1FF-46CA-8B80-E19FBE4276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8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20640" rtl="0" eaLnBrk="1" latinLnBrk="1" hangingPunct="1">
        <a:lnSpc>
          <a:spcPct val="90000"/>
        </a:lnSpc>
        <a:spcBef>
          <a:spcPct val="0"/>
        </a:spcBef>
        <a:buNone/>
        <a:defRPr sz="2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0160" indent="-1280160" algn="l" defTabSz="5120640" rtl="0" eaLnBrk="1" latinLnBrk="1" hangingPunct="1">
        <a:lnSpc>
          <a:spcPct val="90000"/>
        </a:lnSpc>
        <a:spcBef>
          <a:spcPts val="5600"/>
        </a:spcBef>
        <a:buFont typeface="Arial" panose="020B0604020202020204" pitchFamily="34" charset="0"/>
        <a:buChar char="•"/>
        <a:defRPr sz="1568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6112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408176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664208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0" indent="-1280160" algn="l" defTabSz="5120640" rtl="0" eaLnBrk="1" latinLnBrk="1" hangingPunct="1">
        <a:lnSpc>
          <a:spcPct val="90000"/>
        </a:lnSpc>
        <a:spcBef>
          <a:spcPts val="28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4pPr>
      <a:lvl5pPr marL="1024128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5pPr>
      <a:lvl6pPr marL="1280160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6pPr>
      <a:lvl7pPr marL="1536192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2224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0" algn="l" defTabSz="5120640" rtl="0" eaLnBrk="1" latinLnBrk="1" hangingPunct="1">
        <a:defRPr sz="10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E00CBB-EF05-4A40-85BB-131630EA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17" y="3419850"/>
            <a:ext cx="1212758" cy="1212754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D19B865-12B5-4983-8C3E-46BFC51563A4}"/>
              </a:ext>
            </a:extLst>
          </p:cNvPr>
          <p:cNvCxnSpPr/>
          <p:nvPr/>
        </p:nvCxnSpPr>
        <p:spPr>
          <a:xfrm>
            <a:off x="3722727" y="4035996"/>
            <a:ext cx="683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DA32F44-D292-4BFF-BE08-DD26F8727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2800" y="3222218"/>
            <a:ext cx="1217247" cy="410308"/>
          </a:xfrm>
          <a:prstGeom prst="bentConnector3">
            <a:avLst>
              <a:gd name="adj1" fmla="val 997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9988D468-864B-45AD-A967-323A954B0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232" y="3676488"/>
            <a:ext cx="719016" cy="719014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6A30EDE-65B3-43FB-9B7B-AA730B197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2793" y="4439469"/>
            <a:ext cx="1217250" cy="410309"/>
          </a:xfrm>
          <a:prstGeom prst="bentConnector3">
            <a:avLst>
              <a:gd name="adj1" fmla="val 100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409B6855-AE15-40B3-8426-20FB7C6A0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24" y="2295117"/>
            <a:ext cx="1047262" cy="104726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E178039-E350-4D1A-9A06-E4105E94F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024" y="5029531"/>
            <a:ext cx="447432" cy="4474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26E04AA-3B8E-47DB-86CE-C22BBEA71E87}"/>
              </a:ext>
            </a:extLst>
          </p:cNvPr>
          <p:cNvSpPr txBox="1"/>
          <p:nvPr/>
        </p:nvSpPr>
        <p:spPr>
          <a:xfrm>
            <a:off x="2177394" y="3008196"/>
            <a:ext cx="153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ABB48-6503-43DE-B8CC-EA8258288631}"/>
              </a:ext>
            </a:extLst>
          </p:cNvPr>
          <p:cNvSpPr txBox="1"/>
          <p:nvPr/>
        </p:nvSpPr>
        <p:spPr>
          <a:xfrm>
            <a:off x="4014459" y="1589933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Resize to different size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F39A167-C731-48E1-8FC5-D636D8E154D6}"/>
              </a:ext>
            </a:extLst>
          </p:cNvPr>
          <p:cNvSpPr/>
          <p:nvPr/>
        </p:nvSpPr>
        <p:spPr>
          <a:xfrm>
            <a:off x="6430757" y="1950270"/>
            <a:ext cx="914400" cy="391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/>
              <a:t>Pretrained Model </a:t>
            </a:r>
            <a:r>
              <a:rPr lang="az-Cyrl-AZ" altLang="ko-KR" sz="2400" dirty="0"/>
              <a:t>ф</a:t>
            </a:r>
            <a:endParaRPr lang="ko-KR" altLang="en-US" sz="24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0F4F4C-FE91-49AC-BC7F-256048CA5CB3}"/>
              </a:ext>
            </a:extLst>
          </p:cNvPr>
          <p:cNvCxnSpPr>
            <a:cxnSpLocks/>
          </p:cNvCxnSpPr>
          <p:nvPr/>
        </p:nvCxnSpPr>
        <p:spPr>
          <a:xfrm>
            <a:off x="5860234" y="2799209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16F612D-FAE8-44C5-B3FF-4291E586996A}"/>
              </a:ext>
            </a:extLst>
          </p:cNvPr>
          <p:cNvCxnSpPr>
            <a:cxnSpLocks/>
          </p:cNvCxnSpPr>
          <p:nvPr/>
        </p:nvCxnSpPr>
        <p:spPr>
          <a:xfrm>
            <a:off x="5860234" y="4026227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BBA9D6C-DAD4-41A3-8491-653D951B9731}"/>
              </a:ext>
            </a:extLst>
          </p:cNvPr>
          <p:cNvCxnSpPr>
            <a:cxnSpLocks/>
          </p:cNvCxnSpPr>
          <p:nvPr/>
        </p:nvCxnSpPr>
        <p:spPr>
          <a:xfrm>
            <a:off x="5860234" y="525324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정육면체 38">
            <a:extLst>
              <a:ext uri="{FF2B5EF4-FFF2-40B4-BE49-F238E27FC236}">
                <a16:creationId xmlns:a16="http://schemas.microsoft.com/office/drawing/2014/main" id="{F6832201-1696-456B-A65E-1C8A19D6D534}"/>
              </a:ext>
            </a:extLst>
          </p:cNvPr>
          <p:cNvSpPr/>
          <p:nvPr/>
        </p:nvSpPr>
        <p:spPr>
          <a:xfrm>
            <a:off x="8134511" y="2179842"/>
            <a:ext cx="1051166" cy="103944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2A177BAF-9F88-4636-B779-B7F52854FCCF}"/>
              </a:ext>
            </a:extLst>
          </p:cNvPr>
          <p:cNvCxnSpPr>
            <a:cxnSpLocks/>
          </p:cNvCxnSpPr>
          <p:nvPr/>
        </p:nvCxnSpPr>
        <p:spPr>
          <a:xfrm>
            <a:off x="7470203" y="2799209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327DCCB-10E5-4A45-9A80-A87F2DDCF681}"/>
              </a:ext>
            </a:extLst>
          </p:cNvPr>
          <p:cNvCxnSpPr>
            <a:cxnSpLocks/>
          </p:cNvCxnSpPr>
          <p:nvPr/>
        </p:nvCxnSpPr>
        <p:spPr>
          <a:xfrm>
            <a:off x="7470203" y="4026227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53CEF6-ECC2-46FA-A7C5-F12349BE48C0}"/>
              </a:ext>
            </a:extLst>
          </p:cNvPr>
          <p:cNvCxnSpPr>
            <a:cxnSpLocks/>
          </p:cNvCxnSpPr>
          <p:nvPr/>
        </p:nvCxnSpPr>
        <p:spPr>
          <a:xfrm>
            <a:off x="7470203" y="525324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정육면체 42">
            <a:extLst>
              <a:ext uri="{FF2B5EF4-FFF2-40B4-BE49-F238E27FC236}">
                <a16:creationId xmlns:a16="http://schemas.microsoft.com/office/drawing/2014/main" id="{536231F6-BE9C-4B83-BA29-871B578C3C99}"/>
              </a:ext>
            </a:extLst>
          </p:cNvPr>
          <p:cNvSpPr/>
          <p:nvPr/>
        </p:nvSpPr>
        <p:spPr>
          <a:xfrm>
            <a:off x="8232200" y="3551442"/>
            <a:ext cx="855788" cy="79823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정육면체 43">
            <a:extLst>
              <a:ext uri="{FF2B5EF4-FFF2-40B4-BE49-F238E27FC236}">
                <a16:creationId xmlns:a16="http://schemas.microsoft.com/office/drawing/2014/main" id="{60D9B3B7-E560-48BF-9789-4D885CBDB613}"/>
              </a:ext>
            </a:extLst>
          </p:cNvPr>
          <p:cNvSpPr/>
          <p:nvPr/>
        </p:nvSpPr>
        <p:spPr>
          <a:xfrm>
            <a:off x="8333800" y="4864427"/>
            <a:ext cx="652588" cy="65755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45" name="정육면체 44">
            <a:extLst>
              <a:ext uri="{FF2B5EF4-FFF2-40B4-BE49-F238E27FC236}">
                <a16:creationId xmlns:a16="http://schemas.microsoft.com/office/drawing/2014/main" id="{4148C224-E0B6-452D-BDD5-F425CDCEC46D}"/>
              </a:ext>
            </a:extLst>
          </p:cNvPr>
          <p:cNvSpPr/>
          <p:nvPr/>
        </p:nvSpPr>
        <p:spPr>
          <a:xfrm>
            <a:off x="8134510" y="2179845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B22E84F-1502-4D82-B5C5-D626E9218BEC}"/>
              </a:ext>
            </a:extLst>
          </p:cNvPr>
          <p:cNvCxnSpPr>
            <a:cxnSpLocks/>
          </p:cNvCxnSpPr>
          <p:nvPr/>
        </p:nvCxnSpPr>
        <p:spPr>
          <a:xfrm>
            <a:off x="9373250" y="2250180"/>
            <a:ext cx="0" cy="969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47DD5F6-8AF7-4BC3-8494-73FB3DD5ED8F}"/>
              </a:ext>
            </a:extLst>
          </p:cNvPr>
          <p:cNvSpPr txBox="1"/>
          <p:nvPr/>
        </p:nvSpPr>
        <p:spPr>
          <a:xfrm>
            <a:off x="9369339" y="257647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</a:t>
            </a:r>
            <a:endParaRPr lang="ko-KR" altLang="en-US" sz="1200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2824F730-573F-452B-94E0-3B2DFAE0E63D}"/>
              </a:ext>
            </a:extLst>
          </p:cNvPr>
          <p:cNvCxnSpPr/>
          <p:nvPr/>
        </p:nvCxnSpPr>
        <p:spPr>
          <a:xfrm>
            <a:off x="8134513" y="3342377"/>
            <a:ext cx="7854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11AFD9B-15EF-4ED4-98B5-9E5452E4E092}"/>
              </a:ext>
            </a:extLst>
          </p:cNvPr>
          <p:cNvSpPr txBox="1"/>
          <p:nvPr/>
        </p:nvSpPr>
        <p:spPr>
          <a:xfrm>
            <a:off x="8333858" y="3300599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endParaRPr lang="ko-KR" altLang="en-US" sz="12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B3657C7-51FC-4B19-BD7C-572A38EF65B6}"/>
              </a:ext>
            </a:extLst>
          </p:cNvPr>
          <p:cNvCxnSpPr>
            <a:cxnSpLocks/>
          </p:cNvCxnSpPr>
          <p:nvPr/>
        </p:nvCxnSpPr>
        <p:spPr>
          <a:xfrm flipH="1">
            <a:off x="7993832" y="2074334"/>
            <a:ext cx="339968" cy="3516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7AFF0B2-BCD6-4A11-B484-300821CBF7AA}"/>
              </a:ext>
            </a:extLst>
          </p:cNvPr>
          <p:cNvSpPr txBox="1"/>
          <p:nvPr/>
        </p:nvSpPr>
        <p:spPr>
          <a:xfrm>
            <a:off x="7836976" y="2052451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9765D5F-6EC8-4C4A-B37E-FDB956728EA6}"/>
              </a:ext>
            </a:extLst>
          </p:cNvPr>
          <p:cNvCxnSpPr>
            <a:cxnSpLocks/>
          </p:cNvCxnSpPr>
          <p:nvPr/>
        </p:nvCxnSpPr>
        <p:spPr>
          <a:xfrm>
            <a:off x="9781603" y="2799209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C20EC39-38D0-477E-BA7E-7ECAF502AA44}"/>
              </a:ext>
            </a:extLst>
          </p:cNvPr>
          <p:cNvCxnSpPr>
            <a:cxnSpLocks/>
          </p:cNvCxnSpPr>
          <p:nvPr/>
        </p:nvCxnSpPr>
        <p:spPr>
          <a:xfrm>
            <a:off x="9781603" y="4026227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E976854-DF54-4340-BECB-BBB0C80F3FD8}"/>
              </a:ext>
            </a:extLst>
          </p:cNvPr>
          <p:cNvCxnSpPr>
            <a:cxnSpLocks/>
          </p:cNvCxnSpPr>
          <p:nvPr/>
        </p:nvCxnSpPr>
        <p:spPr>
          <a:xfrm>
            <a:off x="9781603" y="525324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정육면체 58">
            <a:extLst>
              <a:ext uri="{FF2B5EF4-FFF2-40B4-BE49-F238E27FC236}">
                <a16:creationId xmlns:a16="http://schemas.microsoft.com/office/drawing/2014/main" id="{74EAFA69-2660-4AF5-B795-07C485348076}"/>
              </a:ext>
            </a:extLst>
          </p:cNvPr>
          <p:cNvSpPr/>
          <p:nvPr/>
        </p:nvSpPr>
        <p:spPr>
          <a:xfrm>
            <a:off x="10412044" y="2586019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0" name="정육면체 59">
            <a:extLst>
              <a:ext uri="{FF2B5EF4-FFF2-40B4-BE49-F238E27FC236}">
                <a16:creationId xmlns:a16="http://schemas.microsoft.com/office/drawing/2014/main" id="{E68B7454-8EFE-468F-9857-D15ED655951E}"/>
              </a:ext>
            </a:extLst>
          </p:cNvPr>
          <p:cNvSpPr/>
          <p:nvPr/>
        </p:nvSpPr>
        <p:spPr>
          <a:xfrm>
            <a:off x="10640644" y="2586019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1" name="정육면체 60">
            <a:extLst>
              <a:ext uri="{FF2B5EF4-FFF2-40B4-BE49-F238E27FC236}">
                <a16:creationId xmlns:a16="http://schemas.microsoft.com/office/drawing/2014/main" id="{108A55BC-4E79-4823-B166-8CCCB04FBF68}"/>
              </a:ext>
            </a:extLst>
          </p:cNvPr>
          <p:cNvSpPr/>
          <p:nvPr/>
        </p:nvSpPr>
        <p:spPr>
          <a:xfrm>
            <a:off x="10882273" y="2586019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3FECAB-8715-49FF-9D99-D0881AEC75EC}"/>
              </a:ext>
            </a:extLst>
          </p:cNvPr>
          <p:cNvSpPr txBox="1"/>
          <p:nvPr/>
        </p:nvSpPr>
        <p:spPr>
          <a:xfrm>
            <a:off x="11230059" y="2561068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63" name="정육면체 62">
            <a:extLst>
              <a:ext uri="{FF2B5EF4-FFF2-40B4-BE49-F238E27FC236}">
                <a16:creationId xmlns:a16="http://schemas.microsoft.com/office/drawing/2014/main" id="{3032B0EA-C7C6-456C-8EDD-161A16EAF0B6}"/>
              </a:ext>
            </a:extLst>
          </p:cNvPr>
          <p:cNvSpPr/>
          <p:nvPr/>
        </p:nvSpPr>
        <p:spPr>
          <a:xfrm>
            <a:off x="11581208" y="2586019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정육면체 63">
            <a:extLst>
              <a:ext uri="{FF2B5EF4-FFF2-40B4-BE49-F238E27FC236}">
                <a16:creationId xmlns:a16="http://schemas.microsoft.com/office/drawing/2014/main" id="{6CB738B3-0E06-4DDB-A1FD-4648EB1A95AE}"/>
              </a:ext>
            </a:extLst>
          </p:cNvPr>
          <p:cNvSpPr/>
          <p:nvPr/>
        </p:nvSpPr>
        <p:spPr>
          <a:xfrm>
            <a:off x="10412044" y="378405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5" name="정육면체 64">
            <a:extLst>
              <a:ext uri="{FF2B5EF4-FFF2-40B4-BE49-F238E27FC236}">
                <a16:creationId xmlns:a16="http://schemas.microsoft.com/office/drawing/2014/main" id="{E20CE03B-9D5D-4691-8CB2-1010C38C5D33}"/>
              </a:ext>
            </a:extLst>
          </p:cNvPr>
          <p:cNvSpPr/>
          <p:nvPr/>
        </p:nvSpPr>
        <p:spPr>
          <a:xfrm>
            <a:off x="10640644" y="378405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6" name="정육면체 65">
            <a:extLst>
              <a:ext uri="{FF2B5EF4-FFF2-40B4-BE49-F238E27FC236}">
                <a16:creationId xmlns:a16="http://schemas.microsoft.com/office/drawing/2014/main" id="{D1815113-D6A4-4E10-9372-1C2C596135E6}"/>
              </a:ext>
            </a:extLst>
          </p:cNvPr>
          <p:cNvSpPr/>
          <p:nvPr/>
        </p:nvSpPr>
        <p:spPr>
          <a:xfrm>
            <a:off x="10882273" y="378405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0D03DBE-3DE5-4B49-81DC-E9A6D8A00E38}"/>
              </a:ext>
            </a:extLst>
          </p:cNvPr>
          <p:cNvSpPr txBox="1"/>
          <p:nvPr/>
        </p:nvSpPr>
        <p:spPr>
          <a:xfrm>
            <a:off x="11230059" y="375910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68" name="정육면체 67">
            <a:extLst>
              <a:ext uri="{FF2B5EF4-FFF2-40B4-BE49-F238E27FC236}">
                <a16:creationId xmlns:a16="http://schemas.microsoft.com/office/drawing/2014/main" id="{BB35FBE5-2C49-44B9-BC39-3693D80EC2A2}"/>
              </a:ext>
            </a:extLst>
          </p:cNvPr>
          <p:cNvSpPr/>
          <p:nvPr/>
        </p:nvSpPr>
        <p:spPr>
          <a:xfrm>
            <a:off x="11581208" y="378405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9" name="정육면체 68">
            <a:extLst>
              <a:ext uri="{FF2B5EF4-FFF2-40B4-BE49-F238E27FC236}">
                <a16:creationId xmlns:a16="http://schemas.microsoft.com/office/drawing/2014/main" id="{D5D0DFDE-F702-4952-A531-FF227D7F546C}"/>
              </a:ext>
            </a:extLst>
          </p:cNvPr>
          <p:cNvSpPr/>
          <p:nvPr/>
        </p:nvSpPr>
        <p:spPr>
          <a:xfrm>
            <a:off x="10412044" y="507935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0" name="정육면체 69">
            <a:extLst>
              <a:ext uri="{FF2B5EF4-FFF2-40B4-BE49-F238E27FC236}">
                <a16:creationId xmlns:a16="http://schemas.microsoft.com/office/drawing/2014/main" id="{13D7912F-D449-42AA-B00A-5DE7AD3A439E}"/>
              </a:ext>
            </a:extLst>
          </p:cNvPr>
          <p:cNvSpPr/>
          <p:nvPr/>
        </p:nvSpPr>
        <p:spPr>
          <a:xfrm>
            <a:off x="10640644" y="507935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1" name="정육면체 70">
            <a:extLst>
              <a:ext uri="{FF2B5EF4-FFF2-40B4-BE49-F238E27FC236}">
                <a16:creationId xmlns:a16="http://schemas.microsoft.com/office/drawing/2014/main" id="{1D657337-3A9F-4EEB-86D6-7DBE31D834BC}"/>
              </a:ext>
            </a:extLst>
          </p:cNvPr>
          <p:cNvSpPr/>
          <p:nvPr/>
        </p:nvSpPr>
        <p:spPr>
          <a:xfrm>
            <a:off x="10882273" y="507935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73216B1-A1DC-43FC-899E-AE552036106A}"/>
              </a:ext>
            </a:extLst>
          </p:cNvPr>
          <p:cNvSpPr txBox="1"/>
          <p:nvPr/>
        </p:nvSpPr>
        <p:spPr>
          <a:xfrm>
            <a:off x="11230059" y="505440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73" name="정육면체 72">
            <a:extLst>
              <a:ext uri="{FF2B5EF4-FFF2-40B4-BE49-F238E27FC236}">
                <a16:creationId xmlns:a16="http://schemas.microsoft.com/office/drawing/2014/main" id="{AF7B6889-E82B-4A8E-B835-EE58BA80DE1E}"/>
              </a:ext>
            </a:extLst>
          </p:cNvPr>
          <p:cNvSpPr/>
          <p:nvPr/>
        </p:nvSpPr>
        <p:spPr>
          <a:xfrm>
            <a:off x="11581208" y="507935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27C19D-034A-47CB-A964-A02F5A9D5D3F}"/>
              </a:ext>
            </a:extLst>
          </p:cNvPr>
          <p:cNvSpPr txBox="1"/>
          <p:nvPr/>
        </p:nvSpPr>
        <p:spPr>
          <a:xfrm>
            <a:off x="9763623" y="1589933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Channel-wise Patch features</a:t>
            </a:r>
            <a:endParaRPr lang="ko-KR" altLang="en-US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BF7E283-0512-45BF-9123-6F0AE46A7345}"/>
              </a:ext>
            </a:extLst>
          </p:cNvPr>
          <p:cNvCxnSpPr>
            <a:cxnSpLocks/>
          </p:cNvCxnSpPr>
          <p:nvPr/>
        </p:nvCxnSpPr>
        <p:spPr>
          <a:xfrm>
            <a:off x="12248139" y="2799209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954FBF5-2A13-4FBE-A7BF-4C526C6B7A98}"/>
              </a:ext>
            </a:extLst>
          </p:cNvPr>
          <p:cNvCxnSpPr>
            <a:cxnSpLocks/>
          </p:cNvCxnSpPr>
          <p:nvPr/>
        </p:nvCxnSpPr>
        <p:spPr>
          <a:xfrm>
            <a:off x="12248139" y="4026227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5813150-24EC-4073-86BB-7F300B26B4DA}"/>
              </a:ext>
            </a:extLst>
          </p:cNvPr>
          <p:cNvCxnSpPr>
            <a:cxnSpLocks/>
          </p:cNvCxnSpPr>
          <p:nvPr/>
        </p:nvCxnSpPr>
        <p:spPr>
          <a:xfrm>
            <a:off x="12248139" y="525324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정육면체 77">
            <a:extLst>
              <a:ext uri="{FF2B5EF4-FFF2-40B4-BE49-F238E27FC236}">
                <a16:creationId xmlns:a16="http://schemas.microsoft.com/office/drawing/2014/main" id="{0711EBDB-FE45-4D9C-96CD-C1AF8B64E8D0}"/>
              </a:ext>
            </a:extLst>
          </p:cNvPr>
          <p:cNvSpPr/>
          <p:nvPr/>
        </p:nvSpPr>
        <p:spPr>
          <a:xfrm>
            <a:off x="13032366" y="2179842"/>
            <a:ext cx="1051166" cy="103944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5166B72-2B64-4844-AB7A-5E7BA631B730}"/>
              </a:ext>
            </a:extLst>
          </p:cNvPr>
          <p:cNvSpPr txBox="1"/>
          <p:nvPr/>
        </p:nvSpPr>
        <p:spPr>
          <a:xfrm>
            <a:off x="7833995" y="1589933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Vector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31D4805-F223-458D-9B84-BF7E9936BFB4}"/>
              </a:ext>
            </a:extLst>
          </p:cNvPr>
          <p:cNvSpPr txBox="1"/>
          <p:nvPr/>
        </p:nvSpPr>
        <p:spPr>
          <a:xfrm>
            <a:off x="12670686" y="1589933"/>
            <a:ext cx="17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Transition Matrix</a:t>
            </a:r>
            <a:endParaRPr lang="ko-KR" altLang="en-US" dirty="0"/>
          </a:p>
        </p:txBody>
      </p:sp>
      <p:sp>
        <p:nvSpPr>
          <p:cNvPr id="91" name="정육면체 90">
            <a:extLst>
              <a:ext uri="{FF2B5EF4-FFF2-40B4-BE49-F238E27FC236}">
                <a16:creationId xmlns:a16="http://schemas.microsoft.com/office/drawing/2014/main" id="{2F4EC448-958B-418F-8731-0E688D3D915C}"/>
              </a:ext>
            </a:extLst>
          </p:cNvPr>
          <p:cNvSpPr/>
          <p:nvPr/>
        </p:nvSpPr>
        <p:spPr>
          <a:xfrm>
            <a:off x="13130055" y="3551442"/>
            <a:ext cx="855788" cy="798234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2" name="정육면체 91">
            <a:extLst>
              <a:ext uri="{FF2B5EF4-FFF2-40B4-BE49-F238E27FC236}">
                <a16:creationId xmlns:a16="http://schemas.microsoft.com/office/drawing/2014/main" id="{F7F7703A-02F1-47C9-9AD5-F39FFF1BF8EE}"/>
              </a:ext>
            </a:extLst>
          </p:cNvPr>
          <p:cNvSpPr/>
          <p:nvPr/>
        </p:nvSpPr>
        <p:spPr>
          <a:xfrm>
            <a:off x="13237317" y="4864427"/>
            <a:ext cx="652588" cy="657556"/>
          </a:xfrm>
          <a:prstGeom prst="cub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671843D8-5D27-4884-B577-209E149C4E8E}"/>
              </a:ext>
            </a:extLst>
          </p:cNvPr>
          <p:cNvCxnSpPr/>
          <p:nvPr/>
        </p:nvCxnSpPr>
        <p:spPr>
          <a:xfrm>
            <a:off x="3722727" y="10545253"/>
            <a:ext cx="68384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947165B9-4BA8-4F2C-A393-3A2742211DC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592800" y="9731475"/>
            <a:ext cx="1217247" cy="410308"/>
          </a:xfrm>
          <a:prstGeom prst="bentConnector3">
            <a:avLst>
              <a:gd name="adj1" fmla="val 9975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980DA28F-0FDB-46D6-8803-D27A3ECB378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92793" y="10948726"/>
            <a:ext cx="1217250" cy="410309"/>
          </a:xfrm>
          <a:prstGeom prst="bentConnector3">
            <a:avLst>
              <a:gd name="adj1" fmla="val 100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38D5DA22-A72E-4130-9857-0049494A2B12}"/>
              </a:ext>
            </a:extLst>
          </p:cNvPr>
          <p:cNvSpPr txBox="1"/>
          <p:nvPr/>
        </p:nvSpPr>
        <p:spPr>
          <a:xfrm>
            <a:off x="2345219" y="9552678"/>
            <a:ext cx="118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Test Image</a:t>
            </a:r>
            <a:endParaRPr lang="ko-KR" alt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90A6100-A24B-4B68-91E4-A24D705686FE}"/>
              </a:ext>
            </a:extLst>
          </p:cNvPr>
          <p:cNvSpPr txBox="1"/>
          <p:nvPr/>
        </p:nvSpPr>
        <p:spPr>
          <a:xfrm>
            <a:off x="4014459" y="8040486"/>
            <a:ext cx="227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Resize to different size</a:t>
            </a:r>
            <a:endParaRPr lang="ko-KR" altLang="en-US" dirty="0"/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9985D226-DBC7-4796-B191-3947C6F2DE31}"/>
              </a:ext>
            </a:extLst>
          </p:cNvPr>
          <p:cNvSpPr/>
          <p:nvPr/>
        </p:nvSpPr>
        <p:spPr>
          <a:xfrm>
            <a:off x="6430757" y="8459527"/>
            <a:ext cx="914400" cy="3911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/>
              <a:t>Pretrained Model </a:t>
            </a:r>
            <a:r>
              <a:rPr lang="az-Cyrl-AZ" altLang="ko-KR" sz="2400" dirty="0"/>
              <a:t>ф</a:t>
            </a:r>
            <a:endParaRPr lang="ko-KR" altLang="en-US" sz="2400" dirty="0"/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C209D5A4-1385-41B4-951D-C75267FD6115}"/>
              </a:ext>
            </a:extLst>
          </p:cNvPr>
          <p:cNvCxnSpPr>
            <a:cxnSpLocks/>
          </p:cNvCxnSpPr>
          <p:nvPr/>
        </p:nvCxnSpPr>
        <p:spPr>
          <a:xfrm>
            <a:off x="5860234" y="930846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AD0A77AC-505B-4409-B8C1-AD51D78A0BF8}"/>
              </a:ext>
            </a:extLst>
          </p:cNvPr>
          <p:cNvCxnSpPr>
            <a:cxnSpLocks/>
          </p:cNvCxnSpPr>
          <p:nvPr/>
        </p:nvCxnSpPr>
        <p:spPr>
          <a:xfrm>
            <a:off x="5860234" y="10535484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C29E714A-27A8-4B88-B30A-F0D1950BB848}"/>
              </a:ext>
            </a:extLst>
          </p:cNvPr>
          <p:cNvCxnSpPr>
            <a:cxnSpLocks/>
          </p:cNvCxnSpPr>
          <p:nvPr/>
        </p:nvCxnSpPr>
        <p:spPr>
          <a:xfrm>
            <a:off x="5860234" y="11762503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정육면체 164">
            <a:extLst>
              <a:ext uri="{FF2B5EF4-FFF2-40B4-BE49-F238E27FC236}">
                <a16:creationId xmlns:a16="http://schemas.microsoft.com/office/drawing/2014/main" id="{492199FC-DBEA-4EF5-8DF5-23F9D487B853}"/>
              </a:ext>
            </a:extLst>
          </p:cNvPr>
          <p:cNvSpPr/>
          <p:nvPr/>
        </p:nvSpPr>
        <p:spPr>
          <a:xfrm>
            <a:off x="8134511" y="8689099"/>
            <a:ext cx="1051166" cy="103944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6E313E82-E2AD-41B6-93FD-7FA661AE24D9}"/>
              </a:ext>
            </a:extLst>
          </p:cNvPr>
          <p:cNvCxnSpPr>
            <a:cxnSpLocks/>
          </p:cNvCxnSpPr>
          <p:nvPr/>
        </p:nvCxnSpPr>
        <p:spPr>
          <a:xfrm>
            <a:off x="7470203" y="930846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>
            <a:extLst>
              <a:ext uri="{FF2B5EF4-FFF2-40B4-BE49-F238E27FC236}">
                <a16:creationId xmlns:a16="http://schemas.microsoft.com/office/drawing/2014/main" id="{750A0425-54BF-40A5-9775-FC46373E3CA4}"/>
              </a:ext>
            </a:extLst>
          </p:cNvPr>
          <p:cNvCxnSpPr>
            <a:cxnSpLocks/>
          </p:cNvCxnSpPr>
          <p:nvPr/>
        </p:nvCxnSpPr>
        <p:spPr>
          <a:xfrm>
            <a:off x="7470203" y="10535484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>
            <a:extLst>
              <a:ext uri="{FF2B5EF4-FFF2-40B4-BE49-F238E27FC236}">
                <a16:creationId xmlns:a16="http://schemas.microsoft.com/office/drawing/2014/main" id="{02233BBA-24C3-4244-84A4-086A3C8528E2}"/>
              </a:ext>
            </a:extLst>
          </p:cNvPr>
          <p:cNvCxnSpPr>
            <a:cxnSpLocks/>
          </p:cNvCxnSpPr>
          <p:nvPr/>
        </p:nvCxnSpPr>
        <p:spPr>
          <a:xfrm>
            <a:off x="7470203" y="11762503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정육면체 168">
            <a:extLst>
              <a:ext uri="{FF2B5EF4-FFF2-40B4-BE49-F238E27FC236}">
                <a16:creationId xmlns:a16="http://schemas.microsoft.com/office/drawing/2014/main" id="{F1FB771B-4FDF-40C1-9043-68E22D739CBA}"/>
              </a:ext>
            </a:extLst>
          </p:cNvPr>
          <p:cNvSpPr/>
          <p:nvPr/>
        </p:nvSpPr>
        <p:spPr>
          <a:xfrm>
            <a:off x="8232200" y="10060699"/>
            <a:ext cx="855788" cy="798234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0" name="정육면체 169">
            <a:extLst>
              <a:ext uri="{FF2B5EF4-FFF2-40B4-BE49-F238E27FC236}">
                <a16:creationId xmlns:a16="http://schemas.microsoft.com/office/drawing/2014/main" id="{319F55E4-4B7B-4EB0-8F54-F360633EF69B}"/>
              </a:ext>
            </a:extLst>
          </p:cNvPr>
          <p:cNvSpPr/>
          <p:nvPr/>
        </p:nvSpPr>
        <p:spPr>
          <a:xfrm>
            <a:off x="8333800" y="11373684"/>
            <a:ext cx="652588" cy="657556"/>
          </a:xfrm>
          <a:prstGeom prst="cub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sp>
        <p:nvSpPr>
          <p:cNvPr id="171" name="정육면체 170">
            <a:extLst>
              <a:ext uri="{FF2B5EF4-FFF2-40B4-BE49-F238E27FC236}">
                <a16:creationId xmlns:a16="http://schemas.microsoft.com/office/drawing/2014/main" id="{BDEC95B5-502F-452F-8696-020446B55BC6}"/>
              </a:ext>
            </a:extLst>
          </p:cNvPr>
          <p:cNvSpPr/>
          <p:nvPr/>
        </p:nvSpPr>
        <p:spPr>
          <a:xfrm>
            <a:off x="8134510" y="8689102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9A2C76BC-288E-4E5E-9EC0-9DBD54AE0439}"/>
              </a:ext>
            </a:extLst>
          </p:cNvPr>
          <p:cNvCxnSpPr/>
          <p:nvPr/>
        </p:nvCxnSpPr>
        <p:spPr>
          <a:xfrm>
            <a:off x="8134513" y="9851634"/>
            <a:ext cx="78544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83D48F0-0D39-4743-A90F-3EDD63736F3A}"/>
              </a:ext>
            </a:extLst>
          </p:cNvPr>
          <p:cNvSpPr txBox="1"/>
          <p:nvPr/>
        </p:nvSpPr>
        <p:spPr>
          <a:xfrm>
            <a:off x="8333858" y="9809856"/>
            <a:ext cx="33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W</a:t>
            </a:r>
            <a:endParaRPr lang="ko-KR" altLang="en-US" sz="1200" dirty="0"/>
          </a:p>
        </p:txBody>
      </p: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A74ECD95-1158-4A50-8078-61F5561DF542}"/>
              </a:ext>
            </a:extLst>
          </p:cNvPr>
          <p:cNvCxnSpPr>
            <a:cxnSpLocks/>
          </p:cNvCxnSpPr>
          <p:nvPr/>
        </p:nvCxnSpPr>
        <p:spPr>
          <a:xfrm flipH="1">
            <a:off x="7993832" y="8583591"/>
            <a:ext cx="339968" cy="3516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41DD15E-4F08-4C41-BA16-2E156DA7B926}"/>
              </a:ext>
            </a:extLst>
          </p:cNvPr>
          <p:cNvSpPr txBox="1"/>
          <p:nvPr/>
        </p:nvSpPr>
        <p:spPr>
          <a:xfrm>
            <a:off x="7836976" y="8561708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</a:t>
            </a:r>
            <a:endParaRPr lang="ko-KR" altLang="en-US" sz="1200" dirty="0"/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BDDBF7CD-F698-4729-A055-190C39880BB0}"/>
              </a:ext>
            </a:extLst>
          </p:cNvPr>
          <p:cNvCxnSpPr>
            <a:cxnSpLocks/>
          </p:cNvCxnSpPr>
          <p:nvPr/>
        </p:nvCxnSpPr>
        <p:spPr>
          <a:xfrm>
            <a:off x="9781603" y="930846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직선 화살표 연결선 178">
            <a:extLst>
              <a:ext uri="{FF2B5EF4-FFF2-40B4-BE49-F238E27FC236}">
                <a16:creationId xmlns:a16="http://schemas.microsoft.com/office/drawing/2014/main" id="{13B07406-3376-4F35-ACB2-285A698939F4}"/>
              </a:ext>
            </a:extLst>
          </p:cNvPr>
          <p:cNvCxnSpPr>
            <a:cxnSpLocks/>
          </p:cNvCxnSpPr>
          <p:nvPr/>
        </p:nvCxnSpPr>
        <p:spPr>
          <a:xfrm>
            <a:off x="9781603" y="10535484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화살표 연결선 179">
            <a:extLst>
              <a:ext uri="{FF2B5EF4-FFF2-40B4-BE49-F238E27FC236}">
                <a16:creationId xmlns:a16="http://schemas.microsoft.com/office/drawing/2014/main" id="{F5F45171-269A-42E0-BF51-29B671E96367}"/>
              </a:ext>
            </a:extLst>
          </p:cNvPr>
          <p:cNvCxnSpPr>
            <a:cxnSpLocks/>
          </p:cNvCxnSpPr>
          <p:nvPr/>
        </p:nvCxnSpPr>
        <p:spPr>
          <a:xfrm>
            <a:off x="9781603" y="11762503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정육면체 180">
            <a:extLst>
              <a:ext uri="{FF2B5EF4-FFF2-40B4-BE49-F238E27FC236}">
                <a16:creationId xmlns:a16="http://schemas.microsoft.com/office/drawing/2014/main" id="{F5F258B1-3668-44E8-A544-B8B8835AA91E}"/>
              </a:ext>
            </a:extLst>
          </p:cNvPr>
          <p:cNvSpPr/>
          <p:nvPr/>
        </p:nvSpPr>
        <p:spPr>
          <a:xfrm>
            <a:off x="10412044" y="909527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2" name="정육면체 181">
            <a:extLst>
              <a:ext uri="{FF2B5EF4-FFF2-40B4-BE49-F238E27FC236}">
                <a16:creationId xmlns:a16="http://schemas.microsoft.com/office/drawing/2014/main" id="{AB22097C-3F58-486E-9793-3FE0A74CF5E8}"/>
              </a:ext>
            </a:extLst>
          </p:cNvPr>
          <p:cNvSpPr/>
          <p:nvPr/>
        </p:nvSpPr>
        <p:spPr>
          <a:xfrm>
            <a:off x="10640644" y="909527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3" name="정육면체 182">
            <a:extLst>
              <a:ext uri="{FF2B5EF4-FFF2-40B4-BE49-F238E27FC236}">
                <a16:creationId xmlns:a16="http://schemas.microsoft.com/office/drawing/2014/main" id="{6CDFCD7E-DF57-4D7C-A1D0-1C33CE55ECC5}"/>
              </a:ext>
            </a:extLst>
          </p:cNvPr>
          <p:cNvSpPr/>
          <p:nvPr/>
        </p:nvSpPr>
        <p:spPr>
          <a:xfrm>
            <a:off x="10882273" y="909527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052DE04B-131C-41AA-AD70-3A1E06C752DD}"/>
              </a:ext>
            </a:extLst>
          </p:cNvPr>
          <p:cNvSpPr txBox="1"/>
          <p:nvPr/>
        </p:nvSpPr>
        <p:spPr>
          <a:xfrm>
            <a:off x="11230059" y="9070325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185" name="정육면체 184">
            <a:extLst>
              <a:ext uri="{FF2B5EF4-FFF2-40B4-BE49-F238E27FC236}">
                <a16:creationId xmlns:a16="http://schemas.microsoft.com/office/drawing/2014/main" id="{3E4D0666-5A9C-4A09-8E9F-0F82561DCF68}"/>
              </a:ext>
            </a:extLst>
          </p:cNvPr>
          <p:cNvSpPr/>
          <p:nvPr/>
        </p:nvSpPr>
        <p:spPr>
          <a:xfrm>
            <a:off x="11581208" y="9095276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6" name="정육면체 185">
            <a:extLst>
              <a:ext uri="{FF2B5EF4-FFF2-40B4-BE49-F238E27FC236}">
                <a16:creationId xmlns:a16="http://schemas.microsoft.com/office/drawing/2014/main" id="{AFDEEA29-4092-4936-90D3-AE705BAB6831}"/>
              </a:ext>
            </a:extLst>
          </p:cNvPr>
          <p:cNvSpPr/>
          <p:nvPr/>
        </p:nvSpPr>
        <p:spPr>
          <a:xfrm>
            <a:off x="10412044" y="10293310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7" name="정육면체 186">
            <a:extLst>
              <a:ext uri="{FF2B5EF4-FFF2-40B4-BE49-F238E27FC236}">
                <a16:creationId xmlns:a16="http://schemas.microsoft.com/office/drawing/2014/main" id="{4723ACA8-B304-428B-840A-F5F8F1B1FB8F}"/>
              </a:ext>
            </a:extLst>
          </p:cNvPr>
          <p:cNvSpPr/>
          <p:nvPr/>
        </p:nvSpPr>
        <p:spPr>
          <a:xfrm>
            <a:off x="10640644" y="10293310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8" name="정육면체 187">
            <a:extLst>
              <a:ext uri="{FF2B5EF4-FFF2-40B4-BE49-F238E27FC236}">
                <a16:creationId xmlns:a16="http://schemas.microsoft.com/office/drawing/2014/main" id="{A3F3AFD0-5ABA-48BA-A92C-7235706CAC82}"/>
              </a:ext>
            </a:extLst>
          </p:cNvPr>
          <p:cNvSpPr/>
          <p:nvPr/>
        </p:nvSpPr>
        <p:spPr>
          <a:xfrm>
            <a:off x="10882273" y="10293310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6F0635E-5742-4E90-B72B-07F76840FC33}"/>
              </a:ext>
            </a:extLst>
          </p:cNvPr>
          <p:cNvSpPr txBox="1"/>
          <p:nvPr/>
        </p:nvSpPr>
        <p:spPr>
          <a:xfrm>
            <a:off x="11230059" y="10268359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190" name="정육면체 189">
            <a:extLst>
              <a:ext uri="{FF2B5EF4-FFF2-40B4-BE49-F238E27FC236}">
                <a16:creationId xmlns:a16="http://schemas.microsoft.com/office/drawing/2014/main" id="{7CEF1B58-1985-42B0-A7E1-5B714FF3D101}"/>
              </a:ext>
            </a:extLst>
          </p:cNvPr>
          <p:cNvSpPr/>
          <p:nvPr/>
        </p:nvSpPr>
        <p:spPr>
          <a:xfrm>
            <a:off x="11581208" y="10293310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1" name="정육면체 190">
            <a:extLst>
              <a:ext uri="{FF2B5EF4-FFF2-40B4-BE49-F238E27FC236}">
                <a16:creationId xmlns:a16="http://schemas.microsoft.com/office/drawing/2014/main" id="{320682AF-5308-4738-AE27-E9D2482DC754}"/>
              </a:ext>
            </a:extLst>
          </p:cNvPr>
          <p:cNvSpPr/>
          <p:nvPr/>
        </p:nvSpPr>
        <p:spPr>
          <a:xfrm>
            <a:off x="10412044" y="1158861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2" name="정육면체 191">
            <a:extLst>
              <a:ext uri="{FF2B5EF4-FFF2-40B4-BE49-F238E27FC236}">
                <a16:creationId xmlns:a16="http://schemas.microsoft.com/office/drawing/2014/main" id="{5BD777C2-ADEC-4CA0-9EBB-6791555DEF01}"/>
              </a:ext>
            </a:extLst>
          </p:cNvPr>
          <p:cNvSpPr/>
          <p:nvPr/>
        </p:nvSpPr>
        <p:spPr>
          <a:xfrm>
            <a:off x="10640644" y="1158861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3" name="정육면체 192">
            <a:extLst>
              <a:ext uri="{FF2B5EF4-FFF2-40B4-BE49-F238E27FC236}">
                <a16:creationId xmlns:a16="http://schemas.microsoft.com/office/drawing/2014/main" id="{E8924487-FE5D-4D53-86AC-376E4137181C}"/>
              </a:ext>
            </a:extLst>
          </p:cNvPr>
          <p:cNvSpPr/>
          <p:nvPr/>
        </p:nvSpPr>
        <p:spPr>
          <a:xfrm>
            <a:off x="10882273" y="1158861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3CBF25A-3F93-454B-8296-1D2FFED9FC10}"/>
              </a:ext>
            </a:extLst>
          </p:cNvPr>
          <p:cNvSpPr txBox="1"/>
          <p:nvPr/>
        </p:nvSpPr>
        <p:spPr>
          <a:xfrm>
            <a:off x="11230059" y="11563662"/>
            <a:ext cx="437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∙ ∙ ∙</a:t>
            </a:r>
          </a:p>
        </p:txBody>
      </p:sp>
      <p:sp>
        <p:nvSpPr>
          <p:cNvPr id="195" name="정육면체 194">
            <a:extLst>
              <a:ext uri="{FF2B5EF4-FFF2-40B4-BE49-F238E27FC236}">
                <a16:creationId xmlns:a16="http://schemas.microsoft.com/office/drawing/2014/main" id="{22F3A3DA-0B52-4E52-9273-A5801E67C12D}"/>
              </a:ext>
            </a:extLst>
          </p:cNvPr>
          <p:cNvSpPr/>
          <p:nvPr/>
        </p:nvSpPr>
        <p:spPr>
          <a:xfrm>
            <a:off x="11581208" y="11588613"/>
            <a:ext cx="347786" cy="347785"/>
          </a:xfrm>
          <a:prstGeom prst="cube">
            <a:avLst>
              <a:gd name="adj" fmla="val 71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8C3CBC9-D38E-4E9A-99CF-E0682CF39C59}"/>
              </a:ext>
            </a:extLst>
          </p:cNvPr>
          <p:cNvSpPr txBox="1"/>
          <p:nvPr/>
        </p:nvSpPr>
        <p:spPr>
          <a:xfrm>
            <a:off x="9763623" y="8040486"/>
            <a:ext cx="283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Channel-wise Patch features</a:t>
            </a:r>
            <a:endParaRPr lang="ko-KR" altLang="en-US" dirty="0"/>
          </a:p>
        </p:txBody>
      </p: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41688AB9-45F1-4624-A26D-A1245BBAD2A5}"/>
              </a:ext>
            </a:extLst>
          </p:cNvPr>
          <p:cNvCxnSpPr>
            <a:cxnSpLocks/>
          </p:cNvCxnSpPr>
          <p:nvPr/>
        </p:nvCxnSpPr>
        <p:spPr>
          <a:xfrm>
            <a:off x="12248139" y="9308466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4E65C623-2DE9-46E8-9AA5-63ABDD9DD262}"/>
              </a:ext>
            </a:extLst>
          </p:cNvPr>
          <p:cNvCxnSpPr>
            <a:cxnSpLocks/>
          </p:cNvCxnSpPr>
          <p:nvPr/>
        </p:nvCxnSpPr>
        <p:spPr>
          <a:xfrm>
            <a:off x="12248139" y="10535484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>
            <a:extLst>
              <a:ext uri="{FF2B5EF4-FFF2-40B4-BE49-F238E27FC236}">
                <a16:creationId xmlns:a16="http://schemas.microsoft.com/office/drawing/2014/main" id="{F9449838-3F11-449F-B018-0552BE81FCCF}"/>
              </a:ext>
            </a:extLst>
          </p:cNvPr>
          <p:cNvCxnSpPr>
            <a:cxnSpLocks/>
          </p:cNvCxnSpPr>
          <p:nvPr/>
        </p:nvCxnSpPr>
        <p:spPr>
          <a:xfrm>
            <a:off x="12248139" y="11762503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ADE5A4A0-D44C-4ABF-B8F1-AD5C8FCE7A0B}"/>
              </a:ext>
            </a:extLst>
          </p:cNvPr>
          <p:cNvSpPr/>
          <p:nvPr/>
        </p:nvSpPr>
        <p:spPr>
          <a:xfrm>
            <a:off x="1797049" y="933450"/>
            <a:ext cx="14865351" cy="59047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BF9DC39-1765-4320-B55F-B4AC86E21583}"/>
              </a:ext>
            </a:extLst>
          </p:cNvPr>
          <p:cNvSpPr txBox="1"/>
          <p:nvPr/>
        </p:nvSpPr>
        <p:spPr>
          <a:xfrm>
            <a:off x="1862101" y="1035837"/>
            <a:ext cx="156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Training Phase</a:t>
            </a:r>
            <a:endParaRPr lang="ko-KR" altLang="en-US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71E393F4-4904-4C6F-B1E0-D06108DDD715}"/>
              </a:ext>
            </a:extLst>
          </p:cNvPr>
          <p:cNvSpPr/>
          <p:nvPr/>
        </p:nvSpPr>
        <p:spPr>
          <a:xfrm>
            <a:off x="1760495" y="7393045"/>
            <a:ext cx="14901906" cy="590476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53533D9-9DA4-474C-BAF2-9BBD19058BE9}"/>
              </a:ext>
            </a:extLst>
          </p:cNvPr>
          <p:cNvSpPr txBox="1"/>
          <p:nvPr/>
        </p:nvSpPr>
        <p:spPr>
          <a:xfrm>
            <a:off x="1862101" y="7495432"/>
            <a:ext cx="183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Inference Phase</a:t>
            </a:r>
            <a:endParaRPr lang="ko-KR" altLang="en-US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EB70635-5259-4C11-B09F-F3228604EFB4}"/>
              </a:ext>
            </a:extLst>
          </p:cNvPr>
          <p:cNvSpPr txBox="1"/>
          <p:nvPr/>
        </p:nvSpPr>
        <p:spPr>
          <a:xfrm>
            <a:off x="7833995" y="8042150"/>
            <a:ext cx="1565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Vector</a:t>
            </a:r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341C85DC-283F-412E-904E-D6AED2D1679A}"/>
              </a:ext>
            </a:extLst>
          </p:cNvPr>
          <p:cNvSpPr/>
          <p:nvPr/>
        </p:nvSpPr>
        <p:spPr>
          <a:xfrm>
            <a:off x="13092339" y="8459527"/>
            <a:ext cx="914400" cy="39116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sz="2400" dirty="0"/>
              <a:t>Calculate Anomaly Score</a:t>
            </a:r>
            <a:endParaRPr lang="ko-KR" altLang="en-US" sz="2400" dirty="0"/>
          </a:p>
        </p:txBody>
      </p:sp>
      <p:cxnSp>
        <p:nvCxnSpPr>
          <p:cNvPr id="240" name="직선 화살표 연결선 239">
            <a:extLst>
              <a:ext uri="{FF2B5EF4-FFF2-40B4-BE49-F238E27FC236}">
                <a16:creationId xmlns:a16="http://schemas.microsoft.com/office/drawing/2014/main" id="{0F1A1BC4-4E67-462F-806F-502F705B2440}"/>
              </a:ext>
            </a:extLst>
          </p:cNvPr>
          <p:cNvCxnSpPr>
            <a:cxnSpLocks/>
            <a:stCxn id="92" idx="3"/>
          </p:cNvCxnSpPr>
          <p:nvPr/>
        </p:nvCxnSpPr>
        <p:spPr>
          <a:xfrm flipH="1">
            <a:off x="13458412" y="5521983"/>
            <a:ext cx="23626" cy="279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연결선: 꺾임 266">
            <a:extLst>
              <a:ext uri="{FF2B5EF4-FFF2-40B4-BE49-F238E27FC236}">
                <a16:creationId xmlns:a16="http://schemas.microsoft.com/office/drawing/2014/main" id="{9D0C1410-6D79-4D00-A3AA-DAB27C680AF3}"/>
              </a:ext>
            </a:extLst>
          </p:cNvPr>
          <p:cNvCxnSpPr>
            <a:cxnSpLocks/>
          </p:cNvCxnSpPr>
          <p:nvPr/>
        </p:nvCxnSpPr>
        <p:spPr>
          <a:xfrm flipH="1">
            <a:off x="13478946" y="3850780"/>
            <a:ext cx="701643" cy="2551899"/>
          </a:xfrm>
          <a:prstGeom prst="bentConnector4">
            <a:avLst>
              <a:gd name="adj1" fmla="val -32581"/>
              <a:gd name="adj2" fmla="val 9992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연결선: 꺾임 298">
            <a:extLst>
              <a:ext uri="{FF2B5EF4-FFF2-40B4-BE49-F238E27FC236}">
                <a16:creationId xmlns:a16="http://schemas.microsoft.com/office/drawing/2014/main" id="{F9100A1A-3BC0-4078-AE76-B8133660CE09}"/>
              </a:ext>
            </a:extLst>
          </p:cNvPr>
          <p:cNvCxnSpPr>
            <a:cxnSpLocks/>
          </p:cNvCxnSpPr>
          <p:nvPr/>
        </p:nvCxnSpPr>
        <p:spPr>
          <a:xfrm>
            <a:off x="14188768" y="2569634"/>
            <a:ext cx="220901" cy="1281146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2" name="그림 301">
            <a:extLst>
              <a:ext uri="{FF2B5EF4-FFF2-40B4-BE49-F238E27FC236}">
                <a16:creationId xmlns:a16="http://schemas.microsoft.com/office/drawing/2014/main" id="{7FD580B7-65CD-41A5-9121-CE4211D5CF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03" t="23329" r="41979" b="23371"/>
          <a:stretch/>
        </p:blipFill>
        <p:spPr>
          <a:xfrm>
            <a:off x="14759722" y="9939598"/>
            <a:ext cx="1228874" cy="1211310"/>
          </a:xfrm>
          <a:prstGeom prst="rect">
            <a:avLst/>
          </a:prstGeom>
        </p:spPr>
      </p:pic>
      <p:pic>
        <p:nvPicPr>
          <p:cNvPr id="304" name="그림 303">
            <a:extLst>
              <a:ext uri="{FF2B5EF4-FFF2-40B4-BE49-F238E27FC236}">
                <a16:creationId xmlns:a16="http://schemas.microsoft.com/office/drawing/2014/main" id="{5D3DC543-13A1-473E-A945-5F553FA8D8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33" y="8814291"/>
            <a:ext cx="1047600" cy="1047600"/>
          </a:xfrm>
          <a:prstGeom prst="rect">
            <a:avLst/>
          </a:prstGeom>
        </p:spPr>
      </p:pic>
      <p:pic>
        <p:nvPicPr>
          <p:cNvPr id="305" name="그림 304">
            <a:extLst>
              <a:ext uri="{FF2B5EF4-FFF2-40B4-BE49-F238E27FC236}">
                <a16:creationId xmlns:a16="http://schemas.microsoft.com/office/drawing/2014/main" id="{BFEE9FD8-FAD7-4E14-8365-88A4FCF95A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232" y="10218478"/>
            <a:ext cx="712800" cy="712800"/>
          </a:xfrm>
          <a:prstGeom prst="rect">
            <a:avLst/>
          </a:prstGeom>
        </p:spPr>
      </p:pic>
      <p:pic>
        <p:nvPicPr>
          <p:cNvPr id="306" name="그림 305">
            <a:extLst>
              <a:ext uri="{FF2B5EF4-FFF2-40B4-BE49-F238E27FC236}">
                <a16:creationId xmlns:a16="http://schemas.microsoft.com/office/drawing/2014/main" id="{D2359C5C-39A6-47C7-ADDC-E9C47081A4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4432" y="11525538"/>
            <a:ext cx="446400" cy="446400"/>
          </a:xfrm>
          <a:prstGeom prst="rect">
            <a:avLst/>
          </a:prstGeom>
        </p:spPr>
      </p:pic>
      <p:pic>
        <p:nvPicPr>
          <p:cNvPr id="307" name="그림 306">
            <a:extLst>
              <a:ext uri="{FF2B5EF4-FFF2-40B4-BE49-F238E27FC236}">
                <a16:creationId xmlns:a16="http://schemas.microsoft.com/office/drawing/2014/main" id="{E703344F-93B8-4CD8-AAE8-041660862F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553" y="9969223"/>
            <a:ext cx="1211310" cy="1211310"/>
          </a:xfrm>
          <a:prstGeom prst="rect">
            <a:avLst/>
          </a:prstGeom>
        </p:spPr>
      </p:pic>
      <p:cxnSp>
        <p:nvCxnSpPr>
          <p:cNvPr id="308" name="직선 화살표 연결선 307">
            <a:extLst>
              <a:ext uri="{FF2B5EF4-FFF2-40B4-BE49-F238E27FC236}">
                <a16:creationId xmlns:a16="http://schemas.microsoft.com/office/drawing/2014/main" id="{1B37FAF2-DD8E-445D-9BFD-84BD03CF67EE}"/>
              </a:ext>
            </a:extLst>
          </p:cNvPr>
          <p:cNvCxnSpPr>
            <a:cxnSpLocks/>
          </p:cNvCxnSpPr>
          <p:nvPr/>
        </p:nvCxnSpPr>
        <p:spPr>
          <a:xfrm>
            <a:off x="14180589" y="10535484"/>
            <a:ext cx="5079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TextBox 310">
            <a:extLst>
              <a:ext uri="{FF2B5EF4-FFF2-40B4-BE49-F238E27FC236}">
                <a16:creationId xmlns:a16="http://schemas.microsoft.com/office/drawing/2014/main" id="{F7FF4D75-7485-4133-9F34-6FA802863D21}"/>
              </a:ext>
            </a:extLst>
          </p:cNvPr>
          <p:cNvSpPr txBox="1"/>
          <p:nvPr/>
        </p:nvSpPr>
        <p:spPr>
          <a:xfrm>
            <a:off x="14156581" y="9529141"/>
            <a:ext cx="237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Model </a:t>
            </a:r>
            <a:r>
              <a:rPr lang="en-US" altLang="ko-KR"/>
              <a:t>predicted </a:t>
            </a:r>
            <a:r>
              <a:rPr lang="en-US" altLang="ko-KR" dirty="0"/>
              <a:t>Image</a:t>
            </a:r>
            <a:endParaRPr lang="ko-KR" altLang="en-US" dirty="0"/>
          </a:p>
        </p:txBody>
      </p:sp>
      <p:cxnSp>
        <p:nvCxnSpPr>
          <p:cNvPr id="313" name="직선 화살표 연결선 312">
            <a:extLst>
              <a:ext uri="{FF2B5EF4-FFF2-40B4-BE49-F238E27FC236}">
                <a16:creationId xmlns:a16="http://schemas.microsoft.com/office/drawing/2014/main" id="{DBB9F120-3F9E-420A-9438-01CBBAB5F41C}"/>
              </a:ext>
            </a:extLst>
          </p:cNvPr>
          <p:cNvCxnSpPr>
            <a:cxnSpLocks/>
          </p:cNvCxnSpPr>
          <p:nvPr/>
        </p:nvCxnSpPr>
        <p:spPr>
          <a:xfrm>
            <a:off x="9373250" y="8724713"/>
            <a:ext cx="0" cy="96910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C539334D-A0D3-43F6-AAA7-51130F6A40EE}"/>
              </a:ext>
            </a:extLst>
          </p:cNvPr>
          <p:cNvSpPr txBox="1"/>
          <p:nvPr/>
        </p:nvSpPr>
        <p:spPr>
          <a:xfrm>
            <a:off x="9369339" y="905100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H</a:t>
            </a:r>
            <a:endParaRPr lang="ko-KR" altLang="en-US" sz="1200" dirty="0"/>
          </a:p>
        </p:txBody>
      </p:sp>
      <p:pic>
        <p:nvPicPr>
          <p:cNvPr id="432" name="그림 431">
            <a:extLst>
              <a:ext uri="{FF2B5EF4-FFF2-40B4-BE49-F238E27FC236}">
                <a16:creationId xmlns:a16="http://schemas.microsoft.com/office/drawing/2014/main" id="{CCBE11B5-99E4-41D9-8798-01957EFAB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3670" y="14364288"/>
            <a:ext cx="14912108" cy="1237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95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4254</TotalTime>
  <Words>64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24</cp:revision>
  <dcterms:created xsi:type="dcterms:W3CDTF">2024-08-05T06:41:38Z</dcterms:created>
  <dcterms:modified xsi:type="dcterms:W3CDTF">2024-08-08T05:36:25Z</dcterms:modified>
</cp:coreProperties>
</file>