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75" r:id="rId5"/>
    <p:sldId id="274" r:id="rId6"/>
    <p:sldId id="273" r:id="rId7"/>
    <p:sldId id="276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>
    <p:extLst>
      <p:ext uri="{19B8F6BF-5375-455C-9EA6-DF929625EA0E}">
        <p15:presenceInfo xmlns:p15="http://schemas.microsoft.com/office/powerpoint/2012/main" userId="f26098a9e64b7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0B703-0836-499D-9F8D-D18F794AD7C3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D097A-5759-4135-9984-2451C32C34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Adding Conditional Control to Text-to-Image Diffusion Models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pretrained stable diffusion </a:t>
            </a:r>
            <a:r>
              <a:rPr lang="ko-KR" altLang="en-US" dirty="0"/>
              <a:t>모델을 활용해서 학습하는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Condition</a:t>
            </a:r>
            <a:r>
              <a:rPr lang="ko-KR" altLang="en-US" dirty="0"/>
              <a:t>의 </a:t>
            </a:r>
            <a:r>
              <a:rPr lang="en-US" altLang="ko-KR" dirty="0"/>
              <a:t>transfer</a:t>
            </a:r>
            <a:r>
              <a:rPr lang="ko-KR" altLang="en-US" dirty="0"/>
              <a:t>를 효율적으로 실시해서 유사한 특성을 가지는 새로운 이미지의 생성을 제어하기 위한 모델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B5308A-A3B5-43E9-9E7A-DFD8E168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19" y="2585996"/>
            <a:ext cx="5804608" cy="28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Controlnet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diffusion model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를 복사하여 새로운 학습 프레임워크 생성해서 병렬로 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“</a:t>
            </a:r>
            <a:r>
              <a:rPr lang="en-US" altLang="ko-KR" dirty="0"/>
              <a:t>trainable copy”</a:t>
            </a:r>
            <a:r>
              <a:rPr lang="ko-KR" altLang="en-US" dirty="0"/>
              <a:t>와 “</a:t>
            </a:r>
            <a:r>
              <a:rPr lang="en-US" altLang="ko-KR" dirty="0"/>
              <a:t>locked copy”</a:t>
            </a:r>
            <a:r>
              <a:rPr lang="ko-KR" altLang="en-US" dirty="0"/>
              <a:t>로 구분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Locked copy</a:t>
            </a:r>
            <a:r>
              <a:rPr lang="ko-KR" altLang="en-US" dirty="0"/>
              <a:t>와 </a:t>
            </a:r>
            <a:r>
              <a:rPr lang="en-US" altLang="ko-KR" dirty="0"/>
              <a:t>Trainable copy</a:t>
            </a:r>
            <a:r>
              <a:rPr lang="ko-KR" altLang="en-US" dirty="0"/>
              <a:t>는 </a:t>
            </a:r>
            <a:r>
              <a:rPr lang="en-US" altLang="ko-KR" dirty="0"/>
              <a:t>zero convolution</a:t>
            </a:r>
            <a:r>
              <a:rPr lang="ko-KR" altLang="en-US" dirty="0"/>
              <a:t>을 통해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556E7D-72C7-47C4-824B-082125C6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97" y="0"/>
            <a:ext cx="5127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1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4605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Controlnet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  <a:p>
            <a:pPr>
              <a:buFontTx/>
              <a:buChar char="-"/>
            </a:pPr>
            <a:r>
              <a:rPr lang="en-US" altLang="ko-KR" dirty="0"/>
              <a:t>Preprocessor model</a:t>
            </a:r>
            <a:r>
              <a:rPr lang="ko-KR" altLang="en-US" dirty="0"/>
              <a:t>을 사용해서 </a:t>
            </a:r>
            <a:r>
              <a:rPr lang="en-US" altLang="ko-KR" dirty="0"/>
              <a:t>512*512 input conditioning image, ci</a:t>
            </a:r>
            <a:r>
              <a:rPr lang="ko-KR" altLang="en-US" dirty="0" err="1"/>
              <a:t>를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cf</a:t>
            </a:r>
            <a:r>
              <a:rPr lang="ko-KR" altLang="en-US" dirty="0"/>
              <a:t>는 </a:t>
            </a:r>
            <a:r>
              <a:rPr lang="en-US" altLang="ko-KR" dirty="0"/>
              <a:t>input conditioning image</a:t>
            </a:r>
            <a:r>
              <a:rPr lang="ko-KR" altLang="en-US" dirty="0"/>
              <a:t>를 </a:t>
            </a:r>
            <a:r>
              <a:rPr lang="en-US" altLang="ko-KR" dirty="0"/>
              <a:t>64*64</a:t>
            </a:r>
            <a:r>
              <a:rPr lang="ko-KR" altLang="en-US" dirty="0"/>
              <a:t>의 </a:t>
            </a:r>
            <a:r>
              <a:rPr lang="en-US" altLang="ko-KR" dirty="0"/>
              <a:t>feature space vector</a:t>
            </a:r>
            <a:r>
              <a:rPr lang="ko-KR" altLang="en-US" dirty="0"/>
              <a:t>로 변환한 값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E(·) = four convolution layers with 4 × 4 kernels and 2 × 2 strides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0FE35A-3A44-4A18-B393-7FED952E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46" y="6064190"/>
            <a:ext cx="1133633" cy="42868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878EB6D-7838-4BFF-91BF-CE04C4CC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5" y="1413710"/>
            <a:ext cx="60435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4264C-E94F-4F51-BB3F-2AD79DE3CB9B}"/>
              </a:ext>
            </a:extLst>
          </p:cNvPr>
          <p:cNvSpPr txBox="1"/>
          <p:nvPr/>
        </p:nvSpPr>
        <p:spPr>
          <a:xfrm>
            <a:off x="4947987" y="5922913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 =</a:t>
            </a:r>
            <a:r>
              <a:rPr lang="ko-KR" altLang="en-US" dirty="0"/>
              <a:t> </a:t>
            </a:r>
            <a:r>
              <a:rPr lang="en-US" altLang="ko-KR" dirty="0"/>
              <a:t>feature space vector from input conditioning image</a:t>
            </a:r>
          </a:p>
          <a:p>
            <a:r>
              <a:rPr lang="en-US" altLang="ko-KR" dirty="0"/>
              <a:t>ci = input conditioning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15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9EC915-B53A-44EF-8974-7F7B3C08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2757011"/>
            <a:ext cx="5496692" cy="3419952"/>
          </a:xfrm>
          <a:prstGeom prst="rect">
            <a:avLst/>
          </a:prstGeom>
        </p:spPr>
      </p:pic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B370932-A54E-49F7-B878-31C16EF2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4605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Controlnet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9223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ko-KR" dirty="0"/>
              <a:t>Zero convolution</a:t>
            </a:r>
          </a:p>
          <a:p>
            <a:pPr>
              <a:buFontTx/>
              <a:buChar char="-"/>
            </a:pPr>
            <a:r>
              <a:rPr lang="en-US" altLang="ko-KR" dirty="0"/>
              <a:t>feature map</a:t>
            </a:r>
            <a:r>
              <a:rPr lang="ko-KR" altLang="en-US" dirty="0"/>
              <a:t>의 크기를 유지하기 위해 </a:t>
            </a:r>
            <a:r>
              <a:rPr lang="en-US" altLang="ko-KR" dirty="0"/>
              <a:t>1×1 </a:t>
            </a:r>
            <a:r>
              <a:rPr lang="ko-KR" altLang="en-US" dirty="0"/>
              <a:t>크기를 가지는 </a:t>
            </a:r>
            <a:r>
              <a:rPr lang="en-US" altLang="ko-KR" dirty="0"/>
              <a:t>convolution layer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모두 </a:t>
            </a:r>
            <a:r>
              <a:rPr lang="en-US" altLang="ko-KR" dirty="0"/>
              <a:t>zero</a:t>
            </a:r>
            <a:r>
              <a:rPr lang="ko-KR" altLang="en-US" dirty="0"/>
              <a:t>로 초기화된 상태로 학습이 시작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초기 </a:t>
            </a:r>
            <a:r>
              <a:rPr lang="en-US" altLang="ko-KR" dirty="0"/>
              <a:t>noise</a:t>
            </a:r>
            <a:r>
              <a:rPr lang="ko-KR" altLang="en-US" dirty="0"/>
              <a:t>의 영향을 최소화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7C4A83-36A5-4287-801C-2E61F71E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87" y="4914864"/>
            <a:ext cx="4458322" cy="5048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DEB1F5D-3177-4E2B-B495-4EA081D1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46" y="1520374"/>
            <a:ext cx="5378804" cy="294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901C17-0274-4D54-8936-A3023160F441}"/>
              </a:ext>
            </a:extLst>
          </p:cNvPr>
          <p:cNvSpPr txBox="1"/>
          <p:nvPr/>
        </p:nvSpPr>
        <p:spPr>
          <a:xfrm>
            <a:off x="6096000" y="5922913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 =</a:t>
            </a:r>
            <a:r>
              <a:rPr lang="ko-KR" altLang="en-US" dirty="0"/>
              <a:t> </a:t>
            </a:r>
            <a:r>
              <a:rPr lang="en-US" altLang="ko-KR" dirty="0"/>
              <a:t>feature space vector from input conditioning image</a:t>
            </a:r>
          </a:p>
          <a:p>
            <a:r>
              <a:rPr lang="en-US" altLang="ko-KR" dirty="0"/>
              <a:t>Z(c; theta) = zero convolution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9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ko-KR" dirty="0"/>
              <a:t>Prompt replace</a:t>
            </a:r>
          </a:p>
          <a:p>
            <a:pPr>
              <a:buFontTx/>
              <a:buChar char="-"/>
            </a:pPr>
            <a:r>
              <a:rPr lang="ko-KR" altLang="en-US" dirty="0" err="1"/>
              <a:t>학습중</a:t>
            </a:r>
            <a:r>
              <a:rPr lang="ko-KR" altLang="en-US" dirty="0"/>
              <a:t> </a:t>
            </a:r>
            <a:r>
              <a:rPr lang="en-US" altLang="ko-KR" dirty="0"/>
              <a:t>prompt </a:t>
            </a:r>
            <a:r>
              <a:rPr lang="en-US" altLang="ko-KR" dirty="0" err="1"/>
              <a:t>ct</a:t>
            </a:r>
            <a:r>
              <a:rPr lang="ko-KR" altLang="en-US" dirty="0"/>
              <a:t>의 절반을 빈 문자로 교체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Prompt</a:t>
            </a:r>
            <a:r>
              <a:rPr lang="ko-KR" altLang="en-US" dirty="0"/>
              <a:t>를 제거함으로써 </a:t>
            </a:r>
            <a:r>
              <a:rPr lang="en-US" altLang="ko-KR" dirty="0" err="1"/>
              <a:t>cf</a:t>
            </a:r>
            <a:r>
              <a:rPr lang="ko-KR" altLang="en-US" dirty="0"/>
              <a:t>에 더 의존하도록 만듦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Input conditioning image</a:t>
            </a:r>
            <a:r>
              <a:rPr lang="ko-KR" altLang="en-US" dirty="0"/>
              <a:t>를 더 잘 이해하게 만듦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CED44C-E6C7-4D61-B782-31A1133A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25" y="2201069"/>
            <a:ext cx="3400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10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5020</TotalTime>
  <Words>222</Words>
  <Application>Microsoft Office PowerPoint</Application>
  <PresentationFormat>와이드스크린</PresentationFormat>
  <Paragraphs>39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Adding Conditional Control to Text-to-Image Diffusion Models</vt:lpstr>
      <vt:lpstr>1. 논문 개요</vt:lpstr>
      <vt:lpstr>2. 모델</vt:lpstr>
      <vt:lpstr>2. 모델</vt:lpstr>
      <vt:lpstr>2. 모델</vt:lpstr>
      <vt:lpstr>2. 모델</vt:lpstr>
      <vt:lpstr>2. 모델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132</cp:revision>
  <dcterms:created xsi:type="dcterms:W3CDTF">2023-09-03T23:41:12Z</dcterms:created>
  <dcterms:modified xsi:type="dcterms:W3CDTF">2023-09-25T12:56:17Z</dcterms:modified>
</cp:coreProperties>
</file>