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94" r:id="rId4"/>
    <p:sldId id="295" r:id="rId5"/>
    <p:sldId id="296" r:id="rId6"/>
    <p:sldId id="293" r:id="rId7"/>
    <p:sldId id="286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>
    <p:extLst>
      <p:ext uri="{19B8F6BF-5375-455C-9EA6-DF929625EA0E}">
        <p15:presenceInfo xmlns:p15="http://schemas.microsoft.com/office/powerpoint/2012/main" userId="f26098a9e64b74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90" autoAdjust="0"/>
  </p:normalViewPr>
  <p:slideViewPr>
    <p:cSldViewPr snapToGrid="0">
      <p:cViewPr varScale="1">
        <p:scale>
          <a:sx n="80" d="100"/>
          <a:sy n="80" d="100"/>
        </p:scale>
        <p:origin x="1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0B703-0836-499D-9F8D-D18F794AD7C3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D097A-5759-4135-9984-2451C32C3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D097A-5759-4135-9984-2451C32C34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9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026" y="1214438"/>
            <a:ext cx="10647948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Rooting Watermarks in Latent Diffusion Models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논문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9"/>
            <a:ext cx="4912895" cy="4482689"/>
          </a:xfrm>
        </p:spPr>
        <p:txBody>
          <a:bodyPr>
            <a:normAutofit/>
          </a:bodyPr>
          <a:lstStyle/>
          <a:p>
            <a:r>
              <a:rPr lang="en-US" altLang="ko-KR" dirty="0"/>
              <a:t>AI</a:t>
            </a:r>
            <a:r>
              <a:rPr lang="ko-KR" altLang="en-US" dirty="0"/>
              <a:t>로 생성한 이미지인지 아닌지 구별할 필요가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이미지를 생성할 때 </a:t>
            </a:r>
            <a:r>
              <a:rPr lang="ko-KR" altLang="en-US" dirty="0" err="1"/>
              <a:t>픽셀값에</a:t>
            </a:r>
            <a:r>
              <a:rPr lang="ko-KR" altLang="en-US" dirty="0"/>
              <a:t> 변화를 줌으로써 이미지에 이진 서명</a:t>
            </a:r>
            <a:r>
              <a:rPr lang="en-US" altLang="ko-KR" dirty="0"/>
              <a:t>(binary signature) </a:t>
            </a:r>
            <a:r>
              <a:rPr lang="ko-KR" altLang="en-US" dirty="0"/>
              <a:t>삽입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이진 서명은 </a:t>
            </a:r>
            <a:r>
              <a:rPr lang="en-US" altLang="ko-KR" dirty="0"/>
              <a:t>HIDDEN </a:t>
            </a:r>
            <a:r>
              <a:rPr lang="ko-KR" altLang="en-US" dirty="0"/>
              <a:t>이라는 모델을 사용해서 삽입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8EEA48-87CB-4D4E-A107-3E22436C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296" y="1833890"/>
            <a:ext cx="4544059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9"/>
            <a:ext cx="4912895" cy="4482689"/>
          </a:xfrm>
        </p:spPr>
        <p:txBody>
          <a:bodyPr>
            <a:normAutofit/>
          </a:bodyPr>
          <a:lstStyle/>
          <a:p>
            <a:r>
              <a:rPr lang="en-US" altLang="ko-KR" dirty="0"/>
              <a:t>Training</a:t>
            </a:r>
            <a:r>
              <a:rPr lang="ko-KR" altLang="en-US" dirty="0"/>
              <a:t>을 </a:t>
            </a:r>
            <a:r>
              <a:rPr lang="ko-KR" altLang="en-US" dirty="0" err="1"/>
              <a:t>할때</a:t>
            </a:r>
            <a:r>
              <a:rPr lang="ko-KR" altLang="en-US" dirty="0"/>
              <a:t> 이진 서명 </a:t>
            </a:r>
            <a:r>
              <a:rPr lang="en-US" altLang="ko-KR" dirty="0"/>
              <a:t>m</a:t>
            </a:r>
            <a:r>
              <a:rPr lang="ko-KR" altLang="en-US" dirty="0"/>
              <a:t>을 고정하고</a:t>
            </a:r>
            <a:r>
              <a:rPr lang="en-US" altLang="ko-KR" dirty="0"/>
              <a:t>, </a:t>
            </a:r>
            <a:r>
              <a:rPr lang="ko-KR" altLang="en-US" dirty="0"/>
              <a:t>이 서명이 포함되도록 </a:t>
            </a:r>
            <a:r>
              <a:rPr lang="ko-KR" altLang="en-US" dirty="0" err="1"/>
              <a:t>디코더를</a:t>
            </a:r>
            <a:r>
              <a:rPr lang="ko-KR" altLang="en-US" dirty="0"/>
              <a:t> </a:t>
            </a:r>
            <a:r>
              <a:rPr lang="en-US" altLang="ko-KR" dirty="0"/>
              <a:t>finetuning </a:t>
            </a:r>
            <a:r>
              <a:rPr lang="ko-KR" altLang="en-US" dirty="0"/>
              <a:t>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그렇게 학습된 모델은 이미지를 </a:t>
            </a:r>
            <a:r>
              <a:rPr lang="ko-KR" altLang="en-US" dirty="0" err="1"/>
              <a:t>생성할때</a:t>
            </a:r>
            <a:r>
              <a:rPr lang="ko-KR" altLang="en-US" dirty="0"/>
              <a:t> 해당 이진 서명이 </a:t>
            </a:r>
            <a:r>
              <a:rPr lang="en-US" altLang="ko-KR" dirty="0"/>
              <a:t>watermark</a:t>
            </a:r>
            <a:r>
              <a:rPr lang="ko-KR" altLang="en-US" dirty="0"/>
              <a:t>로 삽입된 이미지를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584168-DF65-40EB-9190-168E684D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372" y="1496113"/>
            <a:ext cx="5039428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6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9"/>
            <a:ext cx="4912895" cy="448268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HiDDeN</a:t>
            </a:r>
            <a:r>
              <a:rPr lang="en-US" altLang="ko-KR" dirty="0"/>
              <a:t>: Hiding Data With Deep Networks</a:t>
            </a:r>
          </a:p>
          <a:p>
            <a:pPr>
              <a:buFontTx/>
              <a:buChar char="-"/>
            </a:pPr>
            <a:r>
              <a:rPr lang="ko-KR" altLang="en-US" dirty="0"/>
              <a:t>이미지에 메시지를 감추기 위한 모델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CNN </a:t>
            </a:r>
            <a:r>
              <a:rPr lang="ko-KR" altLang="en-US" dirty="0"/>
              <a:t>레이어 사용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2D7AFF-717D-4286-98A8-B927613E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341" y="1027906"/>
            <a:ext cx="4972744" cy="1800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F8ACA6-A6CC-4D20-A518-C9AA292C8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325" y="4132800"/>
            <a:ext cx="8841759" cy="27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4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BB57CD-DDE7-4A6E-ABA0-CC6EBC59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867518"/>
            <a:ext cx="7640116" cy="54490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5AB265-72C5-4370-80DF-B45A2B2F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049" y="1896361"/>
            <a:ext cx="4667901" cy="33913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8A6122-B6D1-4719-800B-DA81F658A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34" y="1243807"/>
            <a:ext cx="10069330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0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2889810"/>
          </a:xfrm>
        </p:spPr>
        <p:txBody>
          <a:bodyPr>
            <a:normAutofit/>
          </a:bodyPr>
          <a:lstStyle/>
          <a:p>
            <a:endParaRPr lang="en-US" altLang="ko-KR" sz="2800" dirty="0">
              <a:latin typeface="맑은 고딕 (본문)"/>
            </a:endParaRPr>
          </a:p>
          <a:p>
            <a:pPr marL="342900" indent="-342900" algn="l">
              <a:buFontTx/>
              <a:buChar char="-"/>
            </a:pPr>
            <a:endParaRPr lang="en-US" altLang="ko-KR" sz="2800" dirty="0">
              <a:latin typeface="맑은 고딕 (본문)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9C264D-3DB7-40C2-BA84-1FEF2092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4299269"/>
            <a:ext cx="10993384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8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평가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FAE9A106-6325-4963-AECD-3F7D178E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9329" cy="4351338"/>
          </a:xfrm>
        </p:spPr>
        <p:txBody>
          <a:bodyPr/>
          <a:lstStyle/>
          <a:p>
            <a:r>
              <a:rPr lang="en-US" altLang="ko-KR" dirty="0">
                <a:latin typeface="맑은 고딕 (본문)"/>
              </a:rPr>
              <a:t>GLIDE</a:t>
            </a:r>
          </a:p>
          <a:p>
            <a:pPr>
              <a:buFontTx/>
              <a:buChar char="-"/>
            </a:pPr>
            <a:r>
              <a:rPr lang="en-US" altLang="ko-KR" dirty="0">
                <a:latin typeface="맑은 고딕 (본문)"/>
              </a:rPr>
              <a:t>Text-image </a:t>
            </a:r>
            <a:r>
              <a:rPr lang="ko-KR" altLang="en-US" dirty="0">
                <a:latin typeface="맑은 고딕 (본문)"/>
              </a:rPr>
              <a:t>모델로 </a:t>
            </a:r>
            <a:r>
              <a:rPr lang="en-US" altLang="ko-KR" dirty="0">
                <a:latin typeface="맑은 고딕 (본문)"/>
              </a:rPr>
              <a:t>256*256 </a:t>
            </a:r>
            <a:r>
              <a:rPr lang="ko-KR" altLang="en-US" dirty="0">
                <a:latin typeface="맑은 고딕 (본문)"/>
              </a:rPr>
              <a:t>이미지를 생성하는 모델</a:t>
            </a:r>
            <a:endParaRPr lang="en-US" altLang="ko-KR" dirty="0">
              <a:latin typeface="맑은 고딕 (본문)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맑은 고딕 (본문)"/>
              </a:rPr>
              <a:t>CLIP Guidance</a:t>
            </a:r>
            <a:r>
              <a:rPr lang="ko-KR" altLang="en-US" dirty="0">
                <a:latin typeface="맑은 고딕 (본문)"/>
              </a:rPr>
              <a:t>와 </a:t>
            </a:r>
            <a:r>
              <a:rPr lang="en-US" altLang="ko-KR" dirty="0">
                <a:latin typeface="맑은 고딕 (본문)"/>
              </a:rPr>
              <a:t>Classifier-free guidance</a:t>
            </a:r>
            <a:r>
              <a:rPr lang="ko-KR" altLang="en-US" dirty="0">
                <a:latin typeface="맑은 고딕 (본문)"/>
              </a:rPr>
              <a:t>를 비교</a:t>
            </a:r>
          </a:p>
        </p:txBody>
      </p:sp>
      <p:pic>
        <p:nvPicPr>
          <p:cNvPr id="1026" name="Picture 2" descr="그림1. GLIDE Architecture">
            <a:extLst>
              <a:ext uri="{FF2B5EF4-FFF2-40B4-BE49-F238E27FC236}">
                <a16:creationId xmlns:a16="http://schemas.microsoft.com/office/drawing/2014/main" id="{E082C00A-006B-44FC-A896-EBDB3BA08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737" y="1027906"/>
            <a:ext cx="6388768" cy="172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그림3. GLIDE - Image Inpainting">
            <a:extLst>
              <a:ext uri="{FF2B5EF4-FFF2-40B4-BE49-F238E27FC236}">
                <a16:creationId xmlns:a16="http://schemas.microsoft.com/office/drawing/2014/main" id="{4DE4945E-FA7B-493F-8613-06BD8F9B1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729" y="3865353"/>
            <a:ext cx="3886200" cy="213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68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7070</TotalTime>
  <Words>119</Words>
  <Application>Microsoft Office PowerPoint</Application>
  <PresentationFormat>와이드스크린</PresentationFormat>
  <Paragraphs>26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맑은 고딕 (본문)</vt:lpstr>
      <vt:lpstr>Arial</vt:lpstr>
      <vt:lpstr>Office 테마</vt:lpstr>
      <vt:lpstr>Rooting Watermarks in Latent Diffusion Models</vt:lpstr>
      <vt:lpstr>1. 논문 개요</vt:lpstr>
      <vt:lpstr>1. 논문 개요</vt:lpstr>
      <vt:lpstr>1. 논문 개요</vt:lpstr>
      <vt:lpstr>1. 논문 개요</vt:lpstr>
      <vt:lpstr>2. 모델</vt:lpstr>
      <vt:lpstr>3. 평가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기범</cp:lastModifiedBy>
  <cp:revision>154</cp:revision>
  <dcterms:created xsi:type="dcterms:W3CDTF">2023-09-03T23:41:12Z</dcterms:created>
  <dcterms:modified xsi:type="dcterms:W3CDTF">2023-10-26T00:39:24Z</dcterms:modified>
</cp:coreProperties>
</file>