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304" r:id="rId3"/>
    <p:sldId id="309" r:id="rId4"/>
    <p:sldId id="310" r:id="rId5"/>
    <p:sldId id="308" r:id="rId6"/>
    <p:sldId id="313" r:id="rId7"/>
    <p:sldId id="319" r:id="rId8"/>
    <p:sldId id="311" r:id="rId9"/>
    <p:sldId id="314" r:id="rId10"/>
    <p:sldId id="315" r:id="rId11"/>
    <p:sldId id="316" r:id="rId12"/>
    <p:sldId id="317" r:id="rId13"/>
    <p:sldId id="258" r:id="rId14"/>
    <p:sldId id="259" r:id="rId15"/>
    <p:sldId id="260" r:id="rId16"/>
    <p:sldId id="261" r:id="rId17"/>
    <p:sldId id="262" r:id="rId18"/>
    <p:sldId id="263" r:id="rId19"/>
    <p:sldId id="264" r:id="rId20"/>
    <p:sldId id="265" r:id="rId21"/>
    <p:sldId id="266" r:id="rId22"/>
    <p:sldId id="305" r:id="rId23"/>
    <p:sldId id="267" r:id="rId24"/>
    <p:sldId id="268" r:id="rId25"/>
    <p:sldId id="269" r:id="rId26"/>
    <p:sldId id="271" r:id="rId27"/>
    <p:sldId id="272" r:id="rId28"/>
    <p:sldId id="270" r:id="rId29"/>
    <p:sldId id="273" r:id="rId30"/>
    <p:sldId id="307" r:id="rId31"/>
    <p:sldId id="318" r:id="rId32"/>
  </p:sldIdLst>
  <p:sldSz cx="9144000" cy="6858000" type="screen4x3"/>
  <p:notesSz cx="6858000" cy="9144000"/>
  <p:embeddedFontLst>
    <p:embeddedFont>
      <p:font typeface="Century Gothic" panose="020B0502020202020204" pitchFamily="34" charset="0"/>
      <p:regular r:id="rId34"/>
      <p:bold r:id="rId35"/>
      <p:italic r:id="rId36"/>
      <p:boldItalic r:id="rId37"/>
    </p:embeddedFont>
    <p:embeddedFont>
      <p:font typeface="Palatino Linotype" panose="02040502050505030304" pitchFamily="18" charset="0"/>
      <p:regular r:id="rId38"/>
      <p:bold r:id="rId39"/>
      <p:italic r:id="rId40"/>
      <p:boldItalic r:id="rId41"/>
    </p:embeddedFont>
    <p:embeddedFont>
      <p:font typeface="Roboto" panose="020000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FCC5F4-6323-8271-B068-D81F1B6F96CD}" v="165" dt="2021-10-12T02:31:18.647"/>
  </p1510:revLst>
</p1510:revInfo>
</file>

<file path=ppt/tableStyles.xml><?xml version="1.0" encoding="utf-8"?>
<a:tblStyleLst xmlns:a="http://schemas.openxmlformats.org/drawingml/2006/main" def="{BE15B610-72F0-4F85-ABB9-8A41BD84B48D}">
  <a:tblStyle styleId="{BE15B610-72F0-4F85-ABB9-8A41BD84B48D}" styleName="Table_0">
    <a:wholeTbl>
      <a:tcTxStyle b="off" i="off">
        <a:font>
          <a:latin typeface="Palatino Linotype"/>
          <a:ea typeface="Palatino Linotype"/>
          <a:cs typeface="Palatino Linotype"/>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CEAE8"/>
          </a:solidFill>
        </a:fill>
      </a:tcStyle>
    </a:wholeTbl>
    <a:band1H>
      <a:tcTxStyle b="off" i="off"/>
      <a:tcStyle>
        <a:tcBdr/>
        <a:fill>
          <a:solidFill>
            <a:srgbClr val="D8D2CE"/>
          </a:solidFill>
        </a:fill>
      </a:tcStyle>
    </a:band1H>
    <a:band2H>
      <a:tcTxStyle b="off" i="off"/>
      <a:tcStyle>
        <a:tcBdr/>
      </a:tcStyle>
    </a:band2H>
    <a:band1V>
      <a:tcTxStyle b="off" i="off"/>
      <a:tcStyle>
        <a:tcBdr/>
        <a:fill>
          <a:solidFill>
            <a:srgbClr val="D8D2CE"/>
          </a:solidFill>
        </a:fill>
      </a:tcStyle>
    </a:band1V>
    <a:band2V>
      <a:tcTxStyle b="off" i="off"/>
      <a:tcStyle>
        <a:tcBdr/>
      </a:tcStyle>
    </a:band2V>
    <a:lastCol>
      <a:tcTxStyle b="on" i="off">
        <a:font>
          <a:latin typeface="Palatino Linotype"/>
          <a:ea typeface="Palatino Linotype"/>
          <a:cs typeface="Palatino Linotype"/>
        </a:font>
        <a:schemeClr val="lt1"/>
      </a:tcTxStyle>
      <a:tcStyle>
        <a:tcBdr/>
        <a:fill>
          <a:solidFill>
            <a:schemeClr val="accent4"/>
          </a:solidFill>
        </a:fill>
      </a:tcStyle>
    </a:lastCol>
    <a:firstCol>
      <a:tcTxStyle b="on" i="off">
        <a:font>
          <a:latin typeface="Palatino Linotype"/>
          <a:ea typeface="Palatino Linotype"/>
          <a:cs typeface="Palatino Linotype"/>
        </a:font>
        <a:schemeClr val="lt1"/>
      </a:tcTxStyle>
      <a:tcStyle>
        <a:tcBdr/>
        <a:fill>
          <a:solidFill>
            <a:schemeClr val="accent4"/>
          </a:solidFill>
        </a:fill>
      </a:tcStyle>
    </a:firstCol>
    <a:lastRow>
      <a:tcTxStyle b="on" i="off">
        <a:font>
          <a:latin typeface="Palatino Linotype"/>
          <a:ea typeface="Palatino Linotype"/>
          <a:cs typeface="Palatino Linotype"/>
        </a:font>
        <a:schemeClr val="lt1"/>
      </a:tcTxStyle>
      <a:tcStyle>
        <a:tcBdr>
          <a:top>
            <a:ln w="38100" cap="flat" cmpd="sng">
              <a:solidFill>
                <a:schemeClr val="lt1"/>
              </a:solidFill>
              <a:prstDash val="solid"/>
              <a:round/>
              <a:headEnd type="none" w="sm" len="sm"/>
              <a:tailEnd type="none" w="sm" len="sm"/>
            </a:ln>
          </a:top>
        </a:tcBdr>
        <a:fill>
          <a:solidFill>
            <a:schemeClr val="accent4"/>
          </a:solidFill>
        </a:fill>
      </a:tcStyle>
    </a:lastRow>
    <a:seCell>
      <a:tcTxStyle b="off" i="off"/>
      <a:tcStyle>
        <a:tcBdr/>
      </a:tcStyle>
    </a:seCell>
    <a:swCell>
      <a:tcTxStyle b="off" i="off"/>
      <a:tcStyle>
        <a:tcBdr/>
      </a:tcStyle>
    </a:swCell>
    <a:firstRow>
      <a:tcTxStyle b="on" i="off">
        <a:font>
          <a:latin typeface="Palatino Linotype"/>
          <a:ea typeface="Palatino Linotype"/>
          <a:cs typeface="Palatino Linotype"/>
        </a:font>
        <a:schemeClr val="lt1"/>
      </a:tcTxStyle>
      <a:tcStyle>
        <a:tcBdr>
          <a:bottom>
            <a:ln w="38100" cap="flat" cmpd="sng">
              <a:solidFill>
                <a:schemeClr val="lt1"/>
              </a:solidFill>
              <a:prstDash val="solid"/>
              <a:round/>
              <a:headEnd type="none" w="sm" len="sm"/>
              <a:tailEnd type="none" w="sm" len="sm"/>
            </a:ln>
          </a:bottom>
        </a:tcBdr>
        <a:fill>
          <a:solidFill>
            <a:schemeClr val="accent4"/>
          </a:solidFill>
        </a:fill>
      </a:tcStyle>
    </a:firstRow>
    <a:neCell>
      <a:tcTxStyle b="off" i="off"/>
      <a:tcStyle>
        <a:tcBdr/>
      </a:tcStyle>
    </a:neCell>
    <a:nwCell>
      <a:tcTxStyle b="off" i="off"/>
      <a:tcStyle>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4672" autoAdjust="0"/>
  </p:normalViewPr>
  <p:slideViewPr>
    <p:cSldViewPr snapToGrid="0">
      <p:cViewPr varScale="1">
        <p:scale>
          <a:sx n="41" d="100"/>
          <a:sy n="41" d="100"/>
        </p:scale>
        <p:origin x="2024" y="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617521-1173-4715-8EB0-9CCF5D354275}" type="doc">
      <dgm:prSet loTypeId="urn:diagrams.loki3.com/VaryingWidthList" loCatId="list" qsTypeId="urn:microsoft.com/office/officeart/2005/8/quickstyle/simple1" qsCatId="simple" csTypeId="urn:microsoft.com/office/officeart/2005/8/colors/colorful1" csCatId="colorful" phldr="1"/>
      <dgm:spPr/>
    </dgm:pt>
    <dgm:pt modelId="{89B75281-BA9E-4C16-9657-AFDFDB37F671}">
      <dgm:prSet phldrT="[Text]" custT="1"/>
      <dgm:spPr/>
      <dgm:t>
        <a:bodyPr/>
        <a:lstStyle/>
        <a:p>
          <a:r>
            <a:rPr lang="en-US" sz="1600" dirty="0"/>
            <a:t>IT Audit Overview</a:t>
          </a:r>
          <a:endParaRPr lang="en-MY" sz="1600" dirty="0"/>
        </a:p>
      </dgm:t>
    </dgm:pt>
    <dgm:pt modelId="{73F590E7-9E33-44C3-99F2-FA1CCEFF3DFD}" type="parTrans" cxnId="{C379D4AA-AD85-4773-B2F5-3BFCC0C8A3D4}">
      <dgm:prSet/>
      <dgm:spPr/>
      <dgm:t>
        <a:bodyPr/>
        <a:lstStyle/>
        <a:p>
          <a:endParaRPr lang="en-MY" sz="1800"/>
        </a:p>
      </dgm:t>
    </dgm:pt>
    <dgm:pt modelId="{62A3EC41-AA37-4066-8100-21F8989A88CF}" type="sibTrans" cxnId="{C379D4AA-AD85-4773-B2F5-3BFCC0C8A3D4}">
      <dgm:prSet/>
      <dgm:spPr/>
      <dgm:t>
        <a:bodyPr/>
        <a:lstStyle/>
        <a:p>
          <a:endParaRPr lang="en-MY" sz="1800"/>
        </a:p>
      </dgm:t>
    </dgm:pt>
    <dgm:pt modelId="{FBF79231-F8F3-4F73-B18D-3710543E329F}">
      <dgm:prSet phldrT="[Text]" custT="1"/>
      <dgm:spPr/>
      <dgm:t>
        <a:bodyPr/>
        <a:lstStyle/>
        <a:p>
          <a:r>
            <a:rPr lang="en-US" sz="1600" dirty="0"/>
            <a:t>Legal and Ethical Issues for IT Auditors</a:t>
          </a:r>
          <a:endParaRPr lang="en-MY" sz="1600" dirty="0"/>
        </a:p>
      </dgm:t>
    </dgm:pt>
    <dgm:pt modelId="{0225AEF9-0505-4777-AC2C-1FD36BC50A57}" type="parTrans" cxnId="{D0EB3B7D-8890-482E-95F6-AFE8C47B56E9}">
      <dgm:prSet/>
      <dgm:spPr/>
      <dgm:t>
        <a:bodyPr/>
        <a:lstStyle/>
        <a:p>
          <a:endParaRPr lang="en-MY" sz="1800"/>
        </a:p>
      </dgm:t>
    </dgm:pt>
    <dgm:pt modelId="{689D7846-AD5B-4BFC-99A2-D25D8606242C}" type="sibTrans" cxnId="{D0EB3B7D-8890-482E-95F6-AFE8C47B56E9}">
      <dgm:prSet/>
      <dgm:spPr/>
      <dgm:t>
        <a:bodyPr/>
        <a:lstStyle/>
        <a:p>
          <a:endParaRPr lang="en-MY" sz="1800"/>
        </a:p>
      </dgm:t>
    </dgm:pt>
    <dgm:pt modelId="{EBF76414-2F07-4D7D-B2E6-9E6C7CE11EB1}">
      <dgm:prSet phldrT="[Text]" custT="1"/>
      <dgm:spPr/>
      <dgm:t>
        <a:bodyPr/>
        <a:lstStyle/>
        <a:p>
          <a:r>
            <a:rPr lang="en-US" sz="1600" dirty="0"/>
            <a:t>IT Deployment Risks</a:t>
          </a:r>
          <a:endParaRPr lang="en-MY" sz="1600" dirty="0"/>
        </a:p>
      </dgm:t>
    </dgm:pt>
    <dgm:pt modelId="{DA9AC803-FFE7-4467-A6E6-CF48EABACBBB}" type="parTrans" cxnId="{B4EFE50F-0166-4B33-825B-6002D7BD2EC6}">
      <dgm:prSet/>
      <dgm:spPr/>
      <dgm:t>
        <a:bodyPr/>
        <a:lstStyle/>
        <a:p>
          <a:endParaRPr lang="en-MY" sz="1800"/>
        </a:p>
      </dgm:t>
    </dgm:pt>
    <dgm:pt modelId="{7C11CCDF-4315-49CB-B88D-83C4D8B584D5}" type="sibTrans" cxnId="{B4EFE50F-0166-4B33-825B-6002D7BD2EC6}">
      <dgm:prSet/>
      <dgm:spPr/>
      <dgm:t>
        <a:bodyPr/>
        <a:lstStyle/>
        <a:p>
          <a:endParaRPr lang="en-MY" sz="1800"/>
        </a:p>
      </dgm:t>
    </dgm:pt>
    <dgm:pt modelId="{6164E657-D765-4A75-AC33-A5F8A43F009A}">
      <dgm:prSet phldrT="[Text]" custT="1"/>
      <dgm:spPr/>
      <dgm:t>
        <a:bodyPr/>
        <a:lstStyle/>
        <a:p>
          <a:r>
            <a:rPr lang="en-US" sz="1600"/>
            <a:t>Information Technology Risks and Controls</a:t>
          </a:r>
          <a:endParaRPr lang="en-MY" sz="1600" dirty="0"/>
        </a:p>
      </dgm:t>
    </dgm:pt>
    <dgm:pt modelId="{7ABBCAA6-1C54-488F-904B-EAE1860E8846}" type="parTrans" cxnId="{38293685-7FF7-48AA-A6A2-60AE65AF6EFF}">
      <dgm:prSet/>
      <dgm:spPr/>
      <dgm:t>
        <a:bodyPr/>
        <a:lstStyle/>
        <a:p>
          <a:endParaRPr lang="en-MY" sz="1800"/>
        </a:p>
      </dgm:t>
    </dgm:pt>
    <dgm:pt modelId="{20131762-A3B5-4F11-A6C5-BBB659E1E627}" type="sibTrans" cxnId="{38293685-7FF7-48AA-A6A2-60AE65AF6EFF}">
      <dgm:prSet/>
      <dgm:spPr/>
      <dgm:t>
        <a:bodyPr/>
        <a:lstStyle/>
        <a:p>
          <a:endParaRPr lang="en-MY" sz="1800"/>
        </a:p>
      </dgm:t>
    </dgm:pt>
    <dgm:pt modelId="{48744884-8B4A-4C67-A8E9-232E26D912B0}">
      <dgm:prSet phldrT="[Text]" custT="1"/>
      <dgm:spPr/>
      <dgm:t>
        <a:bodyPr/>
        <a:lstStyle/>
        <a:p>
          <a:r>
            <a:rPr lang="en-US" sz="1600"/>
            <a:t>Managing the IT Function</a:t>
          </a:r>
          <a:endParaRPr lang="en-MY" sz="1600" dirty="0"/>
        </a:p>
      </dgm:t>
    </dgm:pt>
    <dgm:pt modelId="{785E9885-0BC1-4CCB-8314-676E7E2EA335}" type="parTrans" cxnId="{482E03CD-2B93-4D7E-BEE3-A5BEC00CAF5B}">
      <dgm:prSet/>
      <dgm:spPr/>
      <dgm:t>
        <a:bodyPr/>
        <a:lstStyle/>
        <a:p>
          <a:endParaRPr lang="en-MY" sz="1800"/>
        </a:p>
      </dgm:t>
    </dgm:pt>
    <dgm:pt modelId="{307297DB-C9EF-4D17-A1B1-E195D275850E}" type="sibTrans" cxnId="{482E03CD-2B93-4D7E-BEE3-A5BEC00CAF5B}">
      <dgm:prSet/>
      <dgm:spPr/>
      <dgm:t>
        <a:bodyPr/>
        <a:lstStyle/>
        <a:p>
          <a:endParaRPr lang="en-MY" sz="1800"/>
        </a:p>
      </dgm:t>
    </dgm:pt>
    <dgm:pt modelId="{AEF1E80F-7FAD-4D6F-9656-76D1C08728D7}">
      <dgm:prSet phldrT="[Text]" custT="1"/>
      <dgm:spPr/>
      <dgm:t>
        <a:bodyPr/>
        <a:lstStyle/>
        <a:p>
          <a:r>
            <a:rPr lang="en-US" sz="1600"/>
            <a:t>IT Networks and Telecommunications Risks</a:t>
          </a:r>
          <a:endParaRPr lang="en-MY" sz="1600" dirty="0"/>
        </a:p>
      </dgm:t>
    </dgm:pt>
    <dgm:pt modelId="{CD928E2B-F527-427B-B4B5-F4DE2C7864A3}" type="parTrans" cxnId="{336153BC-8EBA-47E8-A14A-A14D444929E5}">
      <dgm:prSet/>
      <dgm:spPr/>
      <dgm:t>
        <a:bodyPr/>
        <a:lstStyle/>
        <a:p>
          <a:endParaRPr lang="en-MY" sz="1800"/>
        </a:p>
      </dgm:t>
    </dgm:pt>
    <dgm:pt modelId="{ABBCE62F-2D41-4421-85B8-D9ABA1630C12}" type="sibTrans" cxnId="{336153BC-8EBA-47E8-A14A-A14D444929E5}">
      <dgm:prSet/>
      <dgm:spPr/>
      <dgm:t>
        <a:bodyPr/>
        <a:lstStyle/>
        <a:p>
          <a:endParaRPr lang="en-MY" sz="1800"/>
        </a:p>
      </dgm:t>
    </dgm:pt>
    <dgm:pt modelId="{5D64090E-4EF4-403E-B8F2-743CAFEF2BA4}">
      <dgm:prSet phldrT="[Text]" custT="1"/>
      <dgm:spPr/>
      <dgm:t>
        <a:bodyPr/>
        <a:lstStyle/>
        <a:p>
          <a:r>
            <a:rPr lang="en-US" sz="1600"/>
            <a:t>E-Business Risks</a:t>
          </a:r>
          <a:endParaRPr lang="en-MY" sz="1600" dirty="0"/>
        </a:p>
      </dgm:t>
    </dgm:pt>
    <dgm:pt modelId="{E24F32A0-6E76-445F-99FF-52F8689363A4}" type="parTrans" cxnId="{04671101-31DB-48E8-8458-99DABB631EA0}">
      <dgm:prSet/>
      <dgm:spPr/>
      <dgm:t>
        <a:bodyPr/>
        <a:lstStyle/>
        <a:p>
          <a:endParaRPr lang="en-MY" sz="1800"/>
        </a:p>
      </dgm:t>
    </dgm:pt>
    <dgm:pt modelId="{C29EAA45-A12A-43C0-8F71-9D6382300C18}" type="sibTrans" cxnId="{04671101-31DB-48E8-8458-99DABB631EA0}">
      <dgm:prSet/>
      <dgm:spPr/>
      <dgm:t>
        <a:bodyPr/>
        <a:lstStyle/>
        <a:p>
          <a:endParaRPr lang="en-MY" sz="1800"/>
        </a:p>
      </dgm:t>
    </dgm:pt>
    <dgm:pt modelId="{55766A39-B2EF-4892-9FA6-6384FF63C58F}">
      <dgm:prSet phldrT="[Text]" custT="1"/>
      <dgm:spPr/>
      <dgm:t>
        <a:bodyPr/>
        <a:lstStyle/>
        <a:p>
          <a:r>
            <a:rPr lang="en-US" sz="1600"/>
            <a:t>Using Computer Assisted Audit Tools and Techniques</a:t>
          </a:r>
          <a:endParaRPr lang="en-MY" sz="1600" dirty="0"/>
        </a:p>
      </dgm:t>
    </dgm:pt>
    <dgm:pt modelId="{E7D40E49-0C34-4D14-AC91-00F8A489EFB5}" type="parTrans" cxnId="{6F8A54A4-77F6-4898-9D83-80D5C74DD2A8}">
      <dgm:prSet/>
      <dgm:spPr/>
      <dgm:t>
        <a:bodyPr/>
        <a:lstStyle/>
        <a:p>
          <a:endParaRPr lang="en-MY" sz="1800"/>
        </a:p>
      </dgm:t>
    </dgm:pt>
    <dgm:pt modelId="{68C760D2-A523-49B4-860F-44A0A95A50BB}" type="sibTrans" cxnId="{6F8A54A4-77F6-4898-9D83-80D5C74DD2A8}">
      <dgm:prSet/>
      <dgm:spPr/>
      <dgm:t>
        <a:bodyPr/>
        <a:lstStyle/>
        <a:p>
          <a:endParaRPr lang="en-MY" sz="1800"/>
        </a:p>
      </dgm:t>
    </dgm:pt>
    <dgm:pt modelId="{ACCAD112-3595-4906-9F23-85BA92A68A4D}">
      <dgm:prSet phldrT="[Text]" custT="1"/>
      <dgm:spPr/>
      <dgm:t>
        <a:bodyPr/>
        <a:lstStyle/>
        <a:p>
          <a:r>
            <a:rPr lang="en-US" sz="1600"/>
            <a:t>Conducting the IT Audit</a:t>
          </a:r>
          <a:endParaRPr lang="en-MY" sz="1600" dirty="0"/>
        </a:p>
      </dgm:t>
    </dgm:pt>
    <dgm:pt modelId="{5AA317DA-5401-40B1-96FF-D007C085DA33}" type="parTrans" cxnId="{8661B1A1-5C5A-41BA-9D4D-32A06353CABE}">
      <dgm:prSet/>
      <dgm:spPr/>
      <dgm:t>
        <a:bodyPr/>
        <a:lstStyle/>
        <a:p>
          <a:endParaRPr lang="en-MY" sz="1800"/>
        </a:p>
      </dgm:t>
    </dgm:pt>
    <dgm:pt modelId="{CD9624C6-FC7E-48BA-B1B4-D711CD7BCBCF}" type="sibTrans" cxnId="{8661B1A1-5C5A-41BA-9D4D-32A06353CABE}">
      <dgm:prSet/>
      <dgm:spPr/>
      <dgm:t>
        <a:bodyPr/>
        <a:lstStyle/>
        <a:p>
          <a:endParaRPr lang="en-MY" sz="1800"/>
        </a:p>
      </dgm:t>
    </dgm:pt>
    <dgm:pt modelId="{FA68FA6F-1E89-4753-A784-6D3C90D06F82}">
      <dgm:prSet phldrT="[Text]" custT="1"/>
      <dgm:spPr/>
      <dgm:t>
        <a:bodyPr/>
        <a:lstStyle/>
        <a:p>
          <a:r>
            <a:rPr lang="en-US" sz="1600"/>
            <a:t>Fraud and Forensic Auditing</a:t>
          </a:r>
          <a:endParaRPr lang="en-MY" sz="1600" dirty="0"/>
        </a:p>
      </dgm:t>
    </dgm:pt>
    <dgm:pt modelId="{6559CC7D-DCD9-42DC-9609-3B5BE041E1F8}" type="parTrans" cxnId="{6BAD8EB2-A2F2-4075-9BD8-59D7AF0854DA}">
      <dgm:prSet/>
      <dgm:spPr/>
      <dgm:t>
        <a:bodyPr/>
        <a:lstStyle/>
        <a:p>
          <a:endParaRPr lang="en-MY" sz="1800"/>
        </a:p>
      </dgm:t>
    </dgm:pt>
    <dgm:pt modelId="{271E9D76-81A9-489B-AC36-8DA15E80D9AB}" type="sibTrans" cxnId="{6BAD8EB2-A2F2-4075-9BD8-59D7AF0854DA}">
      <dgm:prSet/>
      <dgm:spPr/>
      <dgm:t>
        <a:bodyPr/>
        <a:lstStyle/>
        <a:p>
          <a:endParaRPr lang="en-MY" sz="1800"/>
        </a:p>
      </dgm:t>
    </dgm:pt>
    <dgm:pt modelId="{A2C2DFBC-DD51-4756-A939-0944608643CC}">
      <dgm:prSet phldrT="[Text]" custT="1"/>
      <dgm:spPr/>
      <dgm:t>
        <a:bodyPr/>
        <a:lstStyle/>
        <a:p>
          <a:r>
            <a:rPr lang="en-US" sz="1600"/>
            <a:t>Contemporary Information Systems Auditing Challenges</a:t>
          </a:r>
          <a:endParaRPr lang="en-MY" sz="1600" dirty="0"/>
        </a:p>
      </dgm:t>
    </dgm:pt>
    <dgm:pt modelId="{05EB8D7B-E907-4AB8-BCF8-3F11DBC6299E}" type="parTrans" cxnId="{2573ADA1-BEF8-4699-8745-69B82CBD6623}">
      <dgm:prSet/>
      <dgm:spPr/>
      <dgm:t>
        <a:bodyPr/>
        <a:lstStyle/>
        <a:p>
          <a:endParaRPr lang="en-MY" sz="1800"/>
        </a:p>
      </dgm:t>
    </dgm:pt>
    <dgm:pt modelId="{2D0523B2-0478-4967-A697-2F4EC6DF4DAD}" type="sibTrans" cxnId="{2573ADA1-BEF8-4699-8745-69B82CBD6623}">
      <dgm:prSet/>
      <dgm:spPr/>
      <dgm:t>
        <a:bodyPr/>
        <a:lstStyle/>
        <a:p>
          <a:endParaRPr lang="en-MY" sz="1800"/>
        </a:p>
      </dgm:t>
    </dgm:pt>
    <dgm:pt modelId="{9268BC3B-9154-43D5-AE60-7AEB42B3003C}">
      <dgm:prSet phldrT="[Text]" custT="1"/>
      <dgm:spPr/>
      <dgm:t>
        <a:bodyPr/>
        <a:lstStyle/>
        <a:p>
          <a:r>
            <a:rPr lang="en-US" sz="1600"/>
            <a:t>Humanistic Aspects of Information Systems Auditing</a:t>
          </a:r>
          <a:endParaRPr lang="en-MY" sz="1600" dirty="0"/>
        </a:p>
      </dgm:t>
    </dgm:pt>
    <dgm:pt modelId="{A00E0DE6-8E52-4E76-BF3E-D4DFEF38F7E3}" type="parTrans" cxnId="{DD75E440-1ECF-408F-A9AA-DE3BE5AE7CFA}">
      <dgm:prSet/>
      <dgm:spPr/>
      <dgm:t>
        <a:bodyPr/>
        <a:lstStyle/>
        <a:p>
          <a:endParaRPr lang="en-MY" sz="1800"/>
        </a:p>
      </dgm:t>
    </dgm:pt>
    <dgm:pt modelId="{183D1CA9-C3AE-467C-8A9E-246159F84D27}" type="sibTrans" cxnId="{DD75E440-1ECF-408F-A9AA-DE3BE5AE7CFA}">
      <dgm:prSet/>
      <dgm:spPr/>
      <dgm:t>
        <a:bodyPr/>
        <a:lstStyle/>
        <a:p>
          <a:endParaRPr lang="en-MY" sz="1800"/>
        </a:p>
      </dgm:t>
    </dgm:pt>
    <dgm:pt modelId="{82D241AF-7DB0-4F9C-95BB-569321E1A98A}">
      <dgm:prSet phldrT="[Text]" custT="1"/>
      <dgm:spPr/>
      <dgm:t>
        <a:bodyPr/>
        <a:lstStyle/>
        <a:p>
          <a:r>
            <a:rPr lang="en-US" sz="1600"/>
            <a:t>Information Systems Project Management Audits</a:t>
          </a:r>
          <a:endParaRPr lang="en-MY" sz="1600" dirty="0"/>
        </a:p>
      </dgm:t>
    </dgm:pt>
    <dgm:pt modelId="{9CD9CCE8-9C42-413F-8323-1D9B476BD40E}" type="parTrans" cxnId="{56125717-1818-4443-A95F-7974B7A5CA51}">
      <dgm:prSet/>
      <dgm:spPr/>
      <dgm:t>
        <a:bodyPr/>
        <a:lstStyle/>
        <a:p>
          <a:endParaRPr lang="en-MY" sz="1800"/>
        </a:p>
      </dgm:t>
    </dgm:pt>
    <dgm:pt modelId="{BFBD96E2-96BB-4702-8AFE-8ECFB4955F9D}" type="sibTrans" cxnId="{56125717-1818-4443-A95F-7974B7A5CA51}">
      <dgm:prSet/>
      <dgm:spPr/>
      <dgm:t>
        <a:bodyPr/>
        <a:lstStyle/>
        <a:p>
          <a:endParaRPr lang="en-MY" sz="1800"/>
        </a:p>
      </dgm:t>
    </dgm:pt>
    <dgm:pt modelId="{5F732DE9-D09C-40EF-90A2-2474B6C6A7FF}" type="pres">
      <dgm:prSet presAssocID="{14617521-1173-4715-8EB0-9CCF5D354275}" presName="Name0" presStyleCnt="0">
        <dgm:presLayoutVars>
          <dgm:resizeHandles/>
        </dgm:presLayoutVars>
      </dgm:prSet>
      <dgm:spPr/>
    </dgm:pt>
    <dgm:pt modelId="{CBA75EC5-A342-49DE-84C5-F3432D0B6FCF}" type="pres">
      <dgm:prSet presAssocID="{89B75281-BA9E-4C16-9657-AFDFDB37F671}" presName="text" presStyleLbl="node1" presStyleIdx="0" presStyleCnt="13">
        <dgm:presLayoutVars>
          <dgm:bulletEnabled val="1"/>
        </dgm:presLayoutVars>
      </dgm:prSet>
      <dgm:spPr/>
    </dgm:pt>
    <dgm:pt modelId="{4C488CC6-53A3-4F53-9EFA-A501E80AB11B}" type="pres">
      <dgm:prSet presAssocID="{62A3EC41-AA37-4066-8100-21F8989A88CF}" presName="space" presStyleCnt="0"/>
      <dgm:spPr/>
    </dgm:pt>
    <dgm:pt modelId="{D59B5DEF-C059-4206-B2E7-DA9E810522A7}" type="pres">
      <dgm:prSet presAssocID="{FBF79231-F8F3-4F73-B18D-3710543E329F}" presName="text" presStyleLbl="node1" presStyleIdx="1" presStyleCnt="13">
        <dgm:presLayoutVars>
          <dgm:bulletEnabled val="1"/>
        </dgm:presLayoutVars>
      </dgm:prSet>
      <dgm:spPr/>
    </dgm:pt>
    <dgm:pt modelId="{2BC382F2-86AD-41E3-9726-F639672FED5C}" type="pres">
      <dgm:prSet presAssocID="{689D7846-AD5B-4BFC-99A2-D25D8606242C}" presName="space" presStyleCnt="0"/>
      <dgm:spPr/>
    </dgm:pt>
    <dgm:pt modelId="{1B369FC0-4AEF-41DA-8D62-992F8204A8CF}" type="pres">
      <dgm:prSet presAssocID="{6164E657-D765-4A75-AC33-A5F8A43F009A}" presName="text" presStyleLbl="node1" presStyleIdx="2" presStyleCnt="13">
        <dgm:presLayoutVars>
          <dgm:bulletEnabled val="1"/>
        </dgm:presLayoutVars>
      </dgm:prSet>
      <dgm:spPr/>
    </dgm:pt>
    <dgm:pt modelId="{0587FC4C-4CE3-4C6B-A690-17B89C53BC72}" type="pres">
      <dgm:prSet presAssocID="{20131762-A3B5-4F11-A6C5-BBB659E1E627}" presName="space" presStyleCnt="0"/>
      <dgm:spPr/>
    </dgm:pt>
    <dgm:pt modelId="{BBA88E0E-FD11-4D7D-9309-82F1E7446503}" type="pres">
      <dgm:prSet presAssocID="{EBF76414-2F07-4D7D-B2E6-9E6C7CE11EB1}" presName="text" presStyleLbl="node1" presStyleIdx="3" presStyleCnt="13">
        <dgm:presLayoutVars>
          <dgm:bulletEnabled val="1"/>
        </dgm:presLayoutVars>
      </dgm:prSet>
      <dgm:spPr/>
    </dgm:pt>
    <dgm:pt modelId="{A787E3C9-C8E0-494A-AB44-864BAA32A5F2}" type="pres">
      <dgm:prSet presAssocID="{7C11CCDF-4315-49CB-B88D-83C4D8B584D5}" presName="space" presStyleCnt="0"/>
      <dgm:spPr/>
    </dgm:pt>
    <dgm:pt modelId="{C2A00FC6-B2C1-4BED-83C5-D1B7DC5F8A69}" type="pres">
      <dgm:prSet presAssocID="{48744884-8B4A-4C67-A8E9-232E26D912B0}" presName="text" presStyleLbl="node1" presStyleIdx="4" presStyleCnt="13">
        <dgm:presLayoutVars>
          <dgm:bulletEnabled val="1"/>
        </dgm:presLayoutVars>
      </dgm:prSet>
      <dgm:spPr/>
    </dgm:pt>
    <dgm:pt modelId="{06E42462-3272-4CC0-9416-EF48C8D98567}" type="pres">
      <dgm:prSet presAssocID="{307297DB-C9EF-4D17-A1B1-E195D275850E}" presName="space" presStyleCnt="0"/>
      <dgm:spPr/>
    </dgm:pt>
    <dgm:pt modelId="{63273183-C918-4CAA-822D-1073BFA63AB8}" type="pres">
      <dgm:prSet presAssocID="{AEF1E80F-7FAD-4D6F-9656-76D1C08728D7}" presName="text" presStyleLbl="node1" presStyleIdx="5" presStyleCnt="13">
        <dgm:presLayoutVars>
          <dgm:bulletEnabled val="1"/>
        </dgm:presLayoutVars>
      </dgm:prSet>
      <dgm:spPr/>
    </dgm:pt>
    <dgm:pt modelId="{752BFF6A-A575-47D1-940E-D05BBEEEE8B6}" type="pres">
      <dgm:prSet presAssocID="{ABBCE62F-2D41-4421-85B8-D9ABA1630C12}" presName="space" presStyleCnt="0"/>
      <dgm:spPr/>
    </dgm:pt>
    <dgm:pt modelId="{A104E03D-662D-4145-877F-691F067B9DFF}" type="pres">
      <dgm:prSet presAssocID="{5D64090E-4EF4-403E-B8F2-743CAFEF2BA4}" presName="text" presStyleLbl="node1" presStyleIdx="6" presStyleCnt="13">
        <dgm:presLayoutVars>
          <dgm:bulletEnabled val="1"/>
        </dgm:presLayoutVars>
      </dgm:prSet>
      <dgm:spPr/>
    </dgm:pt>
    <dgm:pt modelId="{E169854D-3B51-4AEC-BAAE-0DDD7FACE521}" type="pres">
      <dgm:prSet presAssocID="{C29EAA45-A12A-43C0-8F71-9D6382300C18}" presName="space" presStyleCnt="0"/>
      <dgm:spPr/>
    </dgm:pt>
    <dgm:pt modelId="{CF924DAE-D586-4CC6-B41F-094DB7A8626C}" type="pres">
      <dgm:prSet presAssocID="{55766A39-B2EF-4892-9FA6-6384FF63C58F}" presName="text" presStyleLbl="node1" presStyleIdx="7" presStyleCnt="13">
        <dgm:presLayoutVars>
          <dgm:bulletEnabled val="1"/>
        </dgm:presLayoutVars>
      </dgm:prSet>
      <dgm:spPr/>
    </dgm:pt>
    <dgm:pt modelId="{6252AB02-7672-4C39-93C5-EBA298ABF333}" type="pres">
      <dgm:prSet presAssocID="{68C760D2-A523-49B4-860F-44A0A95A50BB}" presName="space" presStyleCnt="0"/>
      <dgm:spPr/>
    </dgm:pt>
    <dgm:pt modelId="{0230BCBE-72DF-4DCE-8A7B-C34C221A4E32}" type="pres">
      <dgm:prSet presAssocID="{ACCAD112-3595-4906-9F23-85BA92A68A4D}" presName="text" presStyleLbl="node1" presStyleIdx="8" presStyleCnt="13">
        <dgm:presLayoutVars>
          <dgm:bulletEnabled val="1"/>
        </dgm:presLayoutVars>
      </dgm:prSet>
      <dgm:spPr/>
    </dgm:pt>
    <dgm:pt modelId="{0388D608-6383-4EDC-93E2-FD80367BA923}" type="pres">
      <dgm:prSet presAssocID="{CD9624C6-FC7E-48BA-B1B4-D711CD7BCBCF}" presName="space" presStyleCnt="0"/>
      <dgm:spPr/>
    </dgm:pt>
    <dgm:pt modelId="{26E5D8F9-1023-428B-8B7C-048ED8CAC587}" type="pres">
      <dgm:prSet presAssocID="{FA68FA6F-1E89-4753-A784-6D3C90D06F82}" presName="text" presStyleLbl="node1" presStyleIdx="9" presStyleCnt="13">
        <dgm:presLayoutVars>
          <dgm:bulletEnabled val="1"/>
        </dgm:presLayoutVars>
      </dgm:prSet>
      <dgm:spPr/>
    </dgm:pt>
    <dgm:pt modelId="{3B7FB452-E149-4B29-9200-5E03CAB85BB1}" type="pres">
      <dgm:prSet presAssocID="{271E9D76-81A9-489B-AC36-8DA15E80D9AB}" presName="space" presStyleCnt="0"/>
      <dgm:spPr/>
    </dgm:pt>
    <dgm:pt modelId="{E6809481-1A43-4288-8BF1-88A7E49F383C}" type="pres">
      <dgm:prSet presAssocID="{A2C2DFBC-DD51-4756-A939-0944608643CC}" presName="text" presStyleLbl="node1" presStyleIdx="10" presStyleCnt="13">
        <dgm:presLayoutVars>
          <dgm:bulletEnabled val="1"/>
        </dgm:presLayoutVars>
      </dgm:prSet>
      <dgm:spPr/>
    </dgm:pt>
    <dgm:pt modelId="{E22A3C5D-F5CC-4DC6-936E-6964AFE20943}" type="pres">
      <dgm:prSet presAssocID="{2D0523B2-0478-4967-A697-2F4EC6DF4DAD}" presName="space" presStyleCnt="0"/>
      <dgm:spPr/>
    </dgm:pt>
    <dgm:pt modelId="{F68D66AE-0647-437F-8A47-D1E8B4BF1F8C}" type="pres">
      <dgm:prSet presAssocID="{9268BC3B-9154-43D5-AE60-7AEB42B3003C}" presName="text" presStyleLbl="node1" presStyleIdx="11" presStyleCnt="13">
        <dgm:presLayoutVars>
          <dgm:bulletEnabled val="1"/>
        </dgm:presLayoutVars>
      </dgm:prSet>
      <dgm:spPr/>
    </dgm:pt>
    <dgm:pt modelId="{7633F01E-148E-4A18-8627-356E2C82D944}" type="pres">
      <dgm:prSet presAssocID="{183D1CA9-C3AE-467C-8A9E-246159F84D27}" presName="space" presStyleCnt="0"/>
      <dgm:spPr/>
    </dgm:pt>
    <dgm:pt modelId="{383DA8A1-4750-4CD5-BFC3-29F2CD667BBF}" type="pres">
      <dgm:prSet presAssocID="{82D241AF-7DB0-4F9C-95BB-569321E1A98A}" presName="text" presStyleLbl="node1" presStyleIdx="12" presStyleCnt="13">
        <dgm:presLayoutVars>
          <dgm:bulletEnabled val="1"/>
        </dgm:presLayoutVars>
      </dgm:prSet>
      <dgm:spPr/>
    </dgm:pt>
  </dgm:ptLst>
  <dgm:cxnLst>
    <dgm:cxn modelId="{04671101-31DB-48E8-8458-99DABB631EA0}" srcId="{14617521-1173-4715-8EB0-9CCF5D354275}" destId="{5D64090E-4EF4-403E-B8F2-743CAFEF2BA4}" srcOrd="6" destOrd="0" parTransId="{E24F32A0-6E76-445F-99FF-52F8689363A4}" sibTransId="{C29EAA45-A12A-43C0-8F71-9D6382300C18}"/>
    <dgm:cxn modelId="{D3317D03-B0FE-4FDE-BF08-2DA2FEECB324}" type="presOf" srcId="{55766A39-B2EF-4892-9FA6-6384FF63C58F}" destId="{CF924DAE-D586-4CC6-B41F-094DB7A8626C}" srcOrd="0" destOrd="0" presId="urn:diagrams.loki3.com/VaryingWidthList"/>
    <dgm:cxn modelId="{BDB18605-B733-4D9D-A29A-C930B65AB22C}" type="presOf" srcId="{AEF1E80F-7FAD-4D6F-9656-76D1C08728D7}" destId="{63273183-C918-4CAA-822D-1073BFA63AB8}" srcOrd="0" destOrd="0" presId="urn:diagrams.loki3.com/VaryingWidthList"/>
    <dgm:cxn modelId="{B4EFE50F-0166-4B33-825B-6002D7BD2EC6}" srcId="{14617521-1173-4715-8EB0-9CCF5D354275}" destId="{EBF76414-2F07-4D7D-B2E6-9E6C7CE11EB1}" srcOrd="3" destOrd="0" parTransId="{DA9AC803-FFE7-4467-A6E6-CF48EABACBBB}" sibTransId="{7C11CCDF-4315-49CB-B88D-83C4D8B584D5}"/>
    <dgm:cxn modelId="{56125717-1818-4443-A95F-7974B7A5CA51}" srcId="{14617521-1173-4715-8EB0-9CCF5D354275}" destId="{82D241AF-7DB0-4F9C-95BB-569321E1A98A}" srcOrd="12" destOrd="0" parTransId="{9CD9CCE8-9C42-413F-8323-1D9B476BD40E}" sibTransId="{BFBD96E2-96BB-4702-8AFE-8ECFB4955F9D}"/>
    <dgm:cxn modelId="{D2A1C221-ED72-4CF0-88EB-BD7B5CC3CD1D}" type="presOf" srcId="{5D64090E-4EF4-403E-B8F2-743CAFEF2BA4}" destId="{A104E03D-662D-4145-877F-691F067B9DFF}" srcOrd="0" destOrd="0" presId="urn:diagrams.loki3.com/VaryingWidthList"/>
    <dgm:cxn modelId="{AE08F828-B50A-463F-8691-63249E984188}" type="presOf" srcId="{82D241AF-7DB0-4F9C-95BB-569321E1A98A}" destId="{383DA8A1-4750-4CD5-BFC3-29F2CD667BBF}" srcOrd="0" destOrd="0" presId="urn:diagrams.loki3.com/VaryingWidthList"/>
    <dgm:cxn modelId="{DD75E440-1ECF-408F-A9AA-DE3BE5AE7CFA}" srcId="{14617521-1173-4715-8EB0-9CCF5D354275}" destId="{9268BC3B-9154-43D5-AE60-7AEB42B3003C}" srcOrd="11" destOrd="0" parTransId="{A00E0DE6-8E52-4E76-BF3E-D4DFEF38F7E3}" sibTransId="{183D1CA9-C3AE-467C-8A9E-246159F84D27}"/>
    <dgm:cxn modelId="{97146762-4E04-4D41-867F-CF24EFDA76B2}" type="presOf" srcId="{FA68FA6F-1E89-4753-A784-6D3C90D06F82}" destId="{26E5D8F9-1023-428B-8B7C-048ED8CAC587}" srcOrd="0" destOrd="0" presId="urn:diagrams.loki3.com/VaryingWidthList"/>
    <dgm:cxn modelId="{A6C16948-12A6-4F5A-A2BE-CF941A6E7E5F}" type="presOf" srcId="{ACCAD112-3595-4906-9F23-85BA92A68A4D}" destId="{0230BCBE-72DF-4DCE-8A7B-C34C221A4E32}" srcOrd="0" destOrd="0" presId="urn:diagrams.loki3.com/VaryingWidthList"/>
    <dgm:cxn modelId="{D0EB3B7D-8890-482E-95F6-AFE8C47B56E9}" srcId="{14617521-1173-4715-8EB0-9CCF5D354275}" destId="{FBF79231-F8F3-4F73-B18D-3710543E329F}" srcOrd="1" destOrd="0" parTransId="{0225AEF9-0505-4777-AC2C-1FD36BC50A57}" sibTransId="{689D7846-AD5B-4BFC-99A2-D25D8606242C}"/>
    <dgm:cxn modelId="{38293685-7FF7-48AA-A6A2-60AE65AF6EFF}" srcId="{14617521-1173-4715-8EB0-9CCF5D354275}" destId="{6164E657-D765-4A75-AC33-A5F8A43F009A}" srcOrd="2" destOrd="0" parTransId="{7ABBCAA6-1C54-488F-904B-EAE1860E8846}" sibTransId="{20131762-A3B5-4F11-A6C5-BBB659E1E627}"/>
    <dgm:cxn modelId="{EA727490-3985-4FBF-8340-AE19C70C2D82}" type="presOf" srcId="{EBF76414-2F07-4D7D-B2E6-9E6C7CE11EB1}" destId="{BBA88E0E-FD11-4D7D-9309-82F1E7446503}" srcOrd="0" destOrd="0" presId="urn:diagrams.loki3.com/VaryingWidthList"/>
    <dgm:cxn modelId="{E87A999E-14F2-45B0-9F2D-6BFDC86F9677}" type="presOf" srcId="{14617521-1173-4715-8EB0-9CCF5D354275}" destId="{5F732DE9-D09C-40EF-90A2-2474B6C6A7FF}" srcOrd="0" destOrd="0" presId="urn:diagrams.loki3.com/VaryingWidthList"/>
    <dgm:cxn modelId="{2573ADA1-BEF8-4699-8745-69B82CBD6623}" srcId="{14617521-1173-4715-8EB0-9CCF5D354275}" destId="{A2C2DFBC-DD51-4756-A939-0944608643CC}" srcOrd="10" destOrd="0" parTransId="{05EB8D7B-E907-4AB8-BCF8-3F11DBC6299E}" sibTransId="{2D0523B2-0478-4967-A697-2F4EC6DF4DAD}"/>
    <dgm:cxn modelId="{8661B1A1-5C5A-41BA-9D4D-32A06353CABE}" srcId="{14617521-1173-4715-8EB0-9CCF5D354275}" destId="{ACCAD112-3595-4906-9F23-85BA92A68A4D}" srcOrd="8" destOrd="0" parTransId="{5AA317DA-5401-40B1-96FF-D007C085DA33}" sibTransId="{CD9624C6-FC7E-48BA-B1B4-D711CD7BCBCF}"/>
    <dgm:cxn modelId="{6F8A54A4-77F6-4898-9D83-80D5C74DD2A8}" srcId="{14617521-1173-4715-8EB0-9CCF5D354275}" destId="{55766A39-B2EF-4892-9FA6-6384FF63C58F}" srcOrd="7" destOrd="0" parTransId="{E7D40E49-0C34-4D14-AC91-00F8A489EFB5}" sibTransId="{68C760D2-A523-49B4-860F-44A0A95A50BB}"/>
    <dgm:cxn modelId="{C379D4AA-AD85-4773-B2F5-3BFCC0C8A3D4}" srcId="{14617521-1173-4715-8EB0-9CCF5D354275}" destId="{89B75281-BA9E-4C16-9657-AFDFDB37F671}" srcOrd="0" destOrd="0" parTransId="{73F590E7-9E33-44C3-99F2-FA1CCEFF3DFD}" sibTransId="{62A3EC41-AA37-4066-8100-21F8989A88CF}"/>
    <dgm:cxn modelId="{6BAD8EB2-A2F2-4075-9BD8-59D7AF0854DA}" srcId="{14617521-1173-4715-8EB0-9CCF5D354275}" destId="{FA68FA6F-1E89-4753-A784-6D3C90D06F82}" srcOrd="9" destOrd="0" parTransId="{6559CC7D-DCD9-42DC-9609-3B5BE041E1F8}" sibTransId="{271E9D76-81A9-489B-AC36-8DA15E80D9AB}"/>
    <dgm:cxn modelId="{336153BC-8EBA-47E8-A14A-A14D444929E5}" srcId="{14617521-1173-4715-8EB0-9CCF5D354275}" destId="{AEF1E80F-7FAD-4D6F-9656-76D1C08728D7}" srcOrd="5" destOrd="0" parTransId="{CD928E2B-F527-427B-B4B5-F4DE2C7864A3}" sibTransId="{ABBCE62F-2D41-4421-85B8-D9ABA1630C12}"/>
    <dgm:cxn modelId="{482E03CD-2B93-4D7E-BEE3-A5BEC00CAF5B}" srcId="{14617521-1173-4715-8EB0-9CCF5D354275}" destId="{48744884-8B4A-4C67-A8E9-232E26D912B0}" srcOrd="4" destOrd="0" parTransId="{785E9885-0BC1-4CCB-8314-676E7E2EA335}" sibTransId="{307297DB-C9EF-4D17-A1B1-E195D275850E}"/>
    <dgm:cxn modelId="{C41E94CF-58A9-4B56-935B-A6A4D880292A}" type="presOf" srcId="{6164E657-D765-4A75-AC33-A5F8A43F009A}" destId="{1B369FC0-4AEF-41DA-8D62-992F8204A8CF}" srcOrd="0" destOrd="0" presId="urn:diagrams.loki3.com/VaryingWidthList"/>
    <dgm:cxn modelId="{10E08DDB-42D3-4CED-BB15-3ED25D6A4606}" type="presOf" srcId="{89B75281-BA9E-4C16-9657-AFDFDB37F671}" destId="{CBA75EC5-A342-49DE-84C5-F3432D0B6FCF}" srcOrd="0" destOrd="0" presId="urn:diagrams.loki3.com/VaryingWidthList"/>
    <dgm:cxn modelId="{652CCEDE-F10E-4C8F-9FD0-2FBEE67C29C0}" type="presOf" srcId="{48744884-8B4A-4C67-A8E9-232E26D912B0}" destId="{C2A00FC6-B2C1-4BED-83C5-D1B7DC5F8A69}" srcOrd="0" destOrd="0" presId="urn:diagrams.loki3.com/VaryingWidthList"/>
    <dgm:cxn modelId="{2580BFE1-B11F-45C2-B149-64B1E5E20335}" type="presOf" srcId="{A2C2DFBC-DD51-4756-A939-0944608643CC}" destId="{E6809481-1A43-4288-8BF1-88A7E49F383C}" srcOrd="0" destOrd="0" presId="urn:diagrams.loki3.com/VaryingWidthList"/>
    <dgm:cxn modelId="{B81E56E5-EA88-408D-A93D-009D361038E3}" type="presOf" srcId="{9268BC3B-9154-43D5-AE60-7AEB42B3003C}" destId="{F68D66AE-0647-437F-8A47-D1E8B4BF1F8C}" srcOrd="0" destOrd="0" presId="urn:diagrams.loki3.com/VaryingWidthList"/>
    <dgm:cxn modelId="{89972EE7-5667-4ECC-B4D8-31778012D777}" type="presOf" srcId="{FBF79231-F8F3-4F73-B18D-3710543E329F}" destId="{D59B5DEF-C059-4206-B2E7-DA9E810522A7}" srcOrd="0" destOrd="0" presId="urn:diagrams.loki3.com/VaryingWidthList"/>
    <dgm:cxn modelId="{A7AF05DC-CA8C-4481-9519-3975553777A5}" type="presParOf" srcId="{5F732DE9-D09C-40EF-90A2-2474B6C6A7FF}" destId="{CBA75EC5-A342-49DE-84C5-F3432D0B6FCF}" srcOrd="0" destOrd="0" presId="urn:diagrams.loki3.com/VaryingWidthList"/>
    <dgm:cxn modelId="{F8FABCD1-1BA9-46E1-8029-B5298A3EFA34}" type="presParOf" srcId="{5F732DE9-D09C-40EF-90A2-2474B6C6A7FF}" destId="{4C488CC6-53A3-4F53-9EFA-A501E80AB11B}" srcOrd="1" destOrd="0" presId="urn:diagrams.loki3.com/VaryingWidthList"/>
    <dgm:cxn modelId="{D54FCA3A-2099-4400-A091-19AA1F58191A}" type="presParOf" srcId="{5F732DE9-D09C-40EF-90A2-2474B6C6A7FF}" destId="{D59B5DEF-C059-4206-B2E7-DA9E810522A7}" srcOrd="2" destOrd="0" presId="urn:diagrams.loki3.com/VaryingWidthList"/>
    <dgm:cxn modelId="{0549BB69-2D8A-49BC-8C9A-A3FF8357B0A7}" type="presParOf" srcId="{5F732DE9-D09C-40EF-90A2-2474B6C6A7FF}" destId="{2BC382F2-86AD-41E3-9726-F639672FED5C}" srcOrd="3" destOrd="0" presId="urn:diagrams.loki3.com/VaryingWidthList"/>
    <dgm:cxn modelId="{BD2C2BC2-F46C-49C2-A901-998765E8068C}" type="presParOf" srcId="{5F732DE9-D09C-40EF-90A2-2474B6C6A7FF}" destId="{1B369FC0-4AEF-41DA-8D62-992F8204A8CF}" srcOrd="4" destOrd="0" presId="urn:diagrams.loki3.com/VaryingWidthList"/>
    <dgm:cxn modelId="{3720ED27-CB23-45CB-B241-288E41EE947E}" type="presParOf" srcId="{5F732DE9-D09C-40EF-90A2-2474B6C6A7FF}" destId="{0587FC4C-4CE3-4C6B-A690-17B89C53BC72}" srcOrd="5" destOrd="0" presId="urn:diagrams.loki3.com/VaryingWidthList"/>
    <dgm:cxn modelId="{94C1C6DC-9042-495E-B504-B19991794814}" type="presParOf" srcId="{5F732DE9-D09C-40EF-90A2-2474B6C6A7FF}" destId="{BBA88E0E-FD11-4D7D-9309-82F1E7446503}" srcOrd="6" destOrd="0" presId="urn:diagrams.loki3.com/VaryingWidthList"/>
    <dgm:cxn modelId="{5B7D6CAA-3D5E-489F-A80F-12D01D895B2D}" type="presParOf" srcId="{5F732DE9-D09C-40EF-90A2-2474B6C6A7FF}" destId="{A787E3C9-C8E0-494A-AB44-864BAA32A5F2}" srcOrd="7" destOrd="0" presId="urn:diagrams.loki3.com/VaryingWidthList"/>
    <dgm:cxn modelId="{C44D771A-FC78-4750-96D7-68DE55CF26C7}" type="presParOf" srcId="{5F732DE9-D09C-40EF-90A2-2474B6C6A7FF}" destId="{C2A00FC6-B2C1-4BED-83C5-D1B7DC5F8A69}" srcOrd="8" destOrd="0" presId="urn:diagrams.loki3.com/VaryingWidthList"/>
    <dgm:cxn modelId="{33897F33-62E6-4990-AAAD-E3B86963A8D6}" type="presParOf" srcId="{5F732DE9-D09C-40EF-90A2-2474B6C6A7FF}" destId="{06E42462-3272-4CC0-9416-EF48C8D98567}" srcOrd="9" destOrd="0" presId="urn:diagrams.loki3.com/VaryingWidthList"/>
    <dgm:cxn modelId="{E74A22F1-9D8C-40C3-BF51-6681A51F58FE}" type="presParOf" srcId="{5F732DE9-D09C-40EF-90A2-2474B6C6A7FF}" destId="{63273183-C918-4CAA-822D-1073BFA63AB8}" srcOrd="10" destOrd="0" presId="urn:diagrams.loki3.com/VaryingWidthList"/>
    <dgm:cxn modelId="{A72EF661-3FA2-479E-8DC3-6285053C5D58}" type="presParOf" srcId="{5F732DE9-D09C-40EF-90A2-2474B6C6A7FF}" destId="{752BFF6A-A575-47D1-940E-D05BBEEEE8B6}" srcOrd="11" destOrd="0" presId="urn:diagrams.loki3.com/VaryingWidthList"/>
    <dgm:cxn modelId="{C8A67C2A-C7C7-431F-ADF1-E49E15F7508F}" type="presParOf" srcId="{5F732DE9-D09C-40EF-90A2-2474B6C6A7FF}" destId="{A104E03D-662D-4145-877F-691F067B9DFF}" srcOrd="12" destOrd="0" presId="urn:diagrams.loki3.com/VaryingWidthList"/>
    <dgm:cxn modelId="{BE105B22-1465-4159-A5F3-E8157314E277}" type="presParOf" srcId="{5F732DE9-D09C-40EF-90A2-2474B6C6A7FF}" destId="{E169854D-3B51-4AEC-BAAE-0DDD7FACE521}" srcOrd="13" destOrd="0" presId="urn:diagrams.loki3.com/VaryingWidthList"/>
    <dgm:cxn modelId="{CA1ADA58-DEB5-471A-B7F0-3BC6B20DFEEC}" type="presParOf" srcId="{5F732DE9-D09C-40EF-90A2-2474B6C6A7FF}" destId="{CF924DAE-D586-4CC6-B41F-094DB7A8626C}" srcOrd="14" destOrd="0" presId="urn:diagrams.loki3.com/VaryingWidthList"/>
    <dgm:cxn modelId="{ED27A602-01B5-41E0-95AB-845A7C46B5E4}" type="presParOf" srcId="{5F732DE9-D09C-40EF-90A2-2474B6C6A7FF}" destId="{6252AB02-7672-4C39-93C5-EBA298ABF333}" srcOrd="15" destOrd="0" presId="urn:diagrams.loki3.com/VaryingWidthList"/>
    <dgm:cxn modelId="{B3B972F7-E217-4A96-B5F0-9B047E807CC8}" type="presParOf" srcId="{5F732DE9-D09C-40EF-90A2-2474B6C6A7FF}" destId="{0230BCBE-72DF-4DCE-8A7B-C34C221A4E32}" srcOrd="16" destOrd="0" presId="urn:diagrams.loki3.com/VaryingWidthList"/>
    <dgm:cxn modelId="{A9FEAA1F-8E25-4DB2-872C-F70D3DCDBE2D}" type="presParOf" srcId="{5F732DE9-D09C-40EF-90A2-2474B6C6A7FF}" destId="{0388D608-6383-4EDC-93E2-FD80367BA923}" srcOrd="17" destOrd="0" presId="urn:diagrams.loki3.com/VaryingWidthList"/>
    <dgm:cxn modelId="{E964D305-6A54-4318-8250-D0C20FB25CED}" type="presParOf" srcId="{5F732DE9-D09C-40EF-90A2-2474B6C6A7FF}" destId="{26E5D8F9-1023-428B-8B7C-048ED8CAC587}" srcOrd="18" destOrd="0" presId="urn:diagrams.loki3.com/VaryingWidthList"/>
    <dgm:cxn modelId="{712A86CB-FD17-4172-A7AA-F405056140C6}" type="presParOf" srcId="{5F732DE9-D09C-40EF-90A2-2474B6C6A7FF}" destId="{3B7FB452-E149-4B29-9200-5E03CAB85BB1}" srcOrd="19" destOrd="0" presId="urn:diagrams.loki3.com/VaryingWidthList"/>
    <dgm:cxn modelId="{1FD8CFC7-6B96-4BD6-938F-70056A51A7F9}" type="presParOf" srcId="{5F732DE9-D09C-40EF-90A2-2474B6C6A7FF}" destId="{E6809481-1A43-4288-8BF1-88A7E49F383C}" srcOrd="20" destOrd="0" presId="urn:diagrams.loki3.com/VaryingWidthList"/>
    <dgm:cxn modelId="{0AC63A8C-75A3-4685-BA2A-0D4068C5952D}" type="presParOf" srcId="{5F732DE9-D09C-40EF-90A2-2474B6C6A7FF}" destId="{E22A3C5D-F5CC-4DC6-936E-6964AFE20943}" srcOrd="21" destOrd="0" presId="urn:diagrams.loki3.com/VaryingWidthList"/>
    <dgm:cxn modelId="{B22129BE-83C8-447D-8EA4-0BDDB49AB9A1}" type="presParOf" srcId="{5F732DE9-D09C-40EF-90A2-2474B6C6A7FF}" destId="{F68D66AE-0647-437F-8A47-D1E8B4BF1F8C}" srcOrd="22" destOrd="0" presId="urn:diagrams.loki3.com/VaryingWidthList"/>
    <dgm:cxn modelId="{91522BE1-E1CA-4F79-AACA-8EE97A0E604A}" type="presParOf" srcId="{5F732DE9-D09C-40EF-90A2-2474B6C6A7FF}" destId="{7633F01E-148E-4A18-8627-356E2C82D944}" srcOrd="23" destOrd="0" presId="urn:diagrams.loki3.com/VaryingWidthList"/>
    <dgm:cxn modelId="{F1DAC215-1557-40B6-A389-08A7CD718B0D}" type="presParOf" srcId="{5F732DE9-D09C-40EF-90A2-2474B6C6A7FF}" destId="{383DA8A1-4750-4CD5-BFC3-29F2CD667BBF}" srcOrd="24"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0EB098-231D-4176-B740-0DE3A010503E}" type="doc">
      <dgm:prSet loTypeId="urn:microsoft.com/office/officeart/2018/2/layout/IconLabelList" loCatId="icon" qsTypeId="urn:microsoft.com/office/officeart/2005/8/quickstyle/simple1" qsCatId="simple" csTypeId="urn:microsoft.com/office/officeart/2005/8/colors/accent3_2" csCatId="accent3" phldr="1"/>
      <dgm:spPr/>
      <dgm:t>
        <a:bodyPr/>
        <a:lstStyle/>
        <a:p>
          <a:endParaRPr lang="en-US"/>
        </a:p>
      </dgm:t>
    </dgm:pt>
    <dgm:pt modelId="{8F0B71AA-FA5F-4AC9-8DF3-AF207CC3D450}">
      <dgm:prSet/>
      <dgm:spPr/>
      <dgm:t>
        <a:bodyPr/>
        <a:lstStyle/>
        <a:p>
          <a:r>
            <a:rPr lang="en-US"/>
            <a:t>Examination – verify, inspect and review</a:t>
          </a:r>
        </a:p>
      </dgm:t>
    </dgm:pt>
    <dgm:pt modelId="{054AEF23-AD76-4DA9-B452-525BF316C362}" type="parTrans" cxnId="{C71F7970-300F-4D39-86FF-AE0D03C69B73}">
      <dgm:prSet/>
      <dgm:spPr/>
      <dgm:t>
        <a:bodyPr/>
        <a:lstStyle/>
        <a:p>
          <a:endParaRPr lang="en-US"/>
        </a:p>
      </dgm:t>
    </dgm:pt>
    <dgm:pt modelId="{FE9D3DB0-A514-45DB-84D7-7BA62AFACB15}" type="sibTrans" cxnId="{C71F7970-300F-4D39-86FF-AE0D03C69B73}">
      <dgm:prSet/>
      <dgm:spPr/>
      <dgm:t>
        <a:bodyPr/>
        <a:lstStyle/>
        <a:p>
          <a:endParaRPr lang="en-US"/>
        </a:p>
      </dgm:t>
    </dgm:pt>
    <dgm:pt modelId="{0F927124-CBD3-4E57-9D0A-08FB8F055CAC}">
      <dgm:prSet/>
      <dgm:spPr/>
      <dgm:t>
        <a:bodyPr/>
        <a:lstStyle/>
        <a:p>
          <a:r>
            <a:rPr lang="en-US"/>
            <a:t>Interview – discussion to obtain evidence</a:t>
          </a:r>
        </a:p>
      </dgm:t>
    </dgm:pt>
    <dgm:pt modelId="{DCBA0FF1-6E85-4E4F-9D2C-0E67BF951FE0}" type="parTrans" cxnId="{83227401-D849-459C-B97F-DAA43CC84EDA}">
      <dgm:prSet/>
      <dgm:spPr/>
      <dgm:t>
        <a:bodyPr/>
        <a:lstStyle/>
        <a:p>
          <a:endParaRPr lang="en-US"/>
        </a:p>
      </dgm:t>
    </dgm:pt>
    <dgm:pt modelId="{DBA98712-E9A5-4B77-82EC-7F9F78E49976}" type="sibTrans" cxnId="{83227401-D849-459C-B97F-DAA43CC84EDA}">
      <dgm:prSet/>
      <dgm:spPr/>
      <dgm:t>
        <a:bodyPr/>
        <a:lstStyle/>
        <a:p>
          <a:endParaRPr lang="en-US"/>
        </a:p>
      </dgm:t>
    </dgm:pt>
    <dgm:pt modelId="{8BCD9343-7004-4EBB-88B7-D000ED34CE65}">
      <dgm:prSet/>
      <dgm:spPr/>
      <dgm:t>
        <a:bodyPr/>
        <a:lstStyle/>
        <a:p>
          <a:r>
            <a:rPr lang="en-US"/>
            <a:t>Test – use tools, put specific assessment objects under specific conditions</a:t>
          </a:r>
        </a:p>
      </dgm:t>
    </dgm:pt>
    <dgm:pt modelId="{E027235C-3CFD-45A3-A00C-47F0BD17479E}" type="parTrans" cxnId="{0806A80E-10E7-452D-AC01-E24B4579FD18}">
      <dgm:prSet/>
      <dgm:spPr/>
      <dgm:t>
        <a:bodyPr/>
        <a:lstStyle/>
        <a:p>
          <a:endParaRPr lang="en-US"/>
        </a:p>
      </dgm:t>
    </dgm:pt>
    <dgm:pt modelId="{EF976E1C-3A9E-42EF-88D5-DC60FC71F8E5}" type="sibTrans" cxnId="{0806A80E-10E7-452D-AC01-E24B4579FD18}">
      <dgm:prSet/>
      <dgm:spPr/>
      <dgm:t>
        <a:bodyPr/>
        <a:lstStyle/>
        <a:p>
          <a:endParaRPr lang="en-US"/>
        </a:p>
      </dgm:t>
    </dgm:pt>
    <dgm:pt modelId="{19D70EE7-C505-42C4-9999-95C42AFF6D0E}" type="pres">
      <dgm:prSet presAssocID="{070EB098-231D-4176-B740-0DE3A010503E}" presName="root" presStyleCnt="0">
        <dgm:presLayoutVars>
          <dgm:dir/>
          <dgm:resizeHandles val="exact"/>
        </dgm:presLayoutVars>
      </dgm:prSet>
      <dgm:spPr/>
    </dgm:pt>
    <dgm:pt modelId="{168516EC-D89A-48A6-A50A-EEEB8C0E70C2}" type="pres">
      <dgm:prSet presAssocID="{8F0B71AA-FA5F-4AC9-8DF3-AF207CC3D450}" presName="compNode" presStyleCnt="0"/>
      <dgm:spPr/>
    </dgm:pt>
    <dgm:pt modelId="{0EEBCFAC-2BBC-418B-B679-9BCFD47DD937}" type="pres">
      <dgm:prSet presAssocID="{8F0B71AA-FA5F-4AC9-8DF3-AF207CC3D450}" presName="iconRect" presStyleLbl="node1" presStyleIdx="0" presStyleCnt="3" custScaleX="123145" custScaleY="11732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1B8261C8-0A63-4858-8550-6B62A3D39533}" type="pres">
      <dgm:prSet presAssocID="{8F0B71AA-FA5F-4AC9-8DF3-AF207CC3D450}" presName="spaceRect" presStyleCnt="0"/>
      <dgm:spPr/>
    </dgm:pt>
    <dgm:pt modelId="{69A82533-B4E1-4761-97DD-883048C77320}" type="pres">
      <dgm:prSet presAssocID="{8F0B71AA-FA5F-4AC9-8DF3-AF207CC3D450}" presName="textRect" presStyleLbl="revTx" presStyleIdx="0" presStyleCnt="3">
        <dgm:presLayoutVars>
          <dgm:chMax val="1"/>
          <dgm:chPref val="1"/>
        </dgm:presLayoutVars>
      </dgm:prSet>
      <dgm:spPr/>
    </dgm:pt>
    <dgm:pt modelId="{7147D2E8-63B4-48B0-8E1E-AF6E77B23DEB}" type="pres">
      <dgm:prSet presAssocID="{FE9D3DB0-A514-45DB-84D7-7BA62AFACB15}" presName="sibTrans" presStyleCnt="0"/>
      <dgm:spPr/>
    </dgm:pt>
    <dgm:pt modelId="{B23A2951-EC66-4BF9-A706-0E054EA9FCBB}" type="pres">
      <dgm:prSet presAssocID="{0F927124-CBD3-4E57-9D0A-08FB8F055CAC}" presName="compNode" presStyleCnt="0"/>
      <dgm:spPr/>
    </dgm:pt>
    <dgm:pt modelId="{3DB1DEF4-0A0B-4624-A0F3-60E8146B66D0}" type="pres">
      <dgm:prSet presAssocID="{0F927124-CBD3-4E57-9D0A-08FB8F055CAC}" presName="iconRect" presStyleLbl="node1" presStyleIdx="1" presStyleCnt="3" custScaleX="117120" custScaleY="10775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22333EA4-E551-47FF-9C3B-8A644C7701D8}" type="pres">
      <dgm:prSet presAssocID="{0F927124-CBD3-4E57-9D0A-08FB8F055CAC}" presName="spaceRect" presStyleCnt="0"/>
      <dgm:spPr/>
    </dgm:pt>
    <dgm:pt modelId="{907D6E10-F85F-4D43-834B-1943E674D909}" type="pres">
      <dgm:prSet presAssocID="{0F927124-CBD3-4E57-9D0A-08FB8F055CAC}" presName="textRect" presStyleLbl="revTx" presStyleIdx="1" presStyleCnt="3">
        <dgm:presLayoutVars>
          <dgm:chMax val="1"/>
          <dgm:chPref val="1"/>
        </dgm:presLayoutVars>
      </dgm:prSet>
      <dgm:spPr/>
    </dgm:pt>
    <dgm:pt modelId="{49F9296A-5BE5-4F56-B04F-47410B880A45}" type="pres">
      <dgm:prSet presAssocID="{DBA98712-E9A5-4B77-82EC-7F9F78E49976}" presName="sibTrans" presStyleCnt="0"/>
      <dgm:spPr/>
    </dgm:pt>
    <dgm:pt modelId="{4AA80ADA-BF8B-4C7F-BD1F-8DE0112AD777}" type="pres">
      <dgm:prSet presAssocID="{8BCD9343-7004-4EBB-88B7-D000ED34CE65}" presName="compNode" presStyleCnt="0"/>
      <dgm:spPr/>
    </dgm:pt>
    <dgm:pt modelId="{461DB4BA-209F-4E92-A3CF-E51F28FAFA43}" type="pres">
      <dgm:prSet presAssocID="{8BCD9343-7004-4EBB-88B7-D000ED34CE65}" presName="iconRect" presStyleLbl="node1" presStyleIdx="2" presStyleCnt="3" custScaleX="149374" custScaleY="11540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croscope"/>
        </a:ext>
      </dgm:extLst>
    </dgm:pt>
    <dgm:pt modelId="{F6C669DA-5916-45BC-A9FD-634D372BF2CE}" type="pres">
      <dgm:prSet presAssocID="{8BCD9343-7004-4EBB-88B7-D000ED34CE65}" presName="spaceRect" presStyleCnt="0"/>
      <dgm:spPr/>
    </dgm:pt>
    <dgm:pt modelId="{FCB3E528-55E0-436C-AD24-7EFDB75FF20F}" type="pres">
      <dgm:prSet presAssocID="{8BCD9343-7004-4EBB-88B7-D000ED34CE65}" presName="textRect" presStyleLbl="revTx" presStyleIdx="2" presStyleCnt="3">
        <dgm:presLayoutVars>
          <dgm:chMax val="1"/>
          <dgm:chPref val="1"/>
        </dgm:presLayoutVars>
      </dgm:prSet>
      <dgm:spPr/>
    </dgm:pt>
  </dgm:ptLst>
  <dgm:cxnLst>
    <dgm:cxn modelId="{83227401-D849-459C-B97F-DAA43CC84EDA}" srcId="{070EB098-231D-4176-B740-0DE3A010503E}" destId="{0F927124-CBD3-4E57-9D0A-08FB8F055CAC}" srcOrd="1" destOrd="0" parTransId="{DCBA0FF1-6E85-4E4F-9D2C-0E67BF951FE0}" sibTransId="{DBA98712-E9A5-4B77-82EC-7F9F78E49976}"/>
    <dgm:cxn modelId="{0806A80E-10E7-452D-AC01-E24B4579FD18}" srcId="{070EB098-231D-4176-B740-0DE3A010503E}" destId="{8BCD9343-7004-4EBB-88B7-D000ED34CE65}" srcOrd="2" destOrd="0" parTransId="{E027235C-3CFD-45A3-A00C-47F0BD17479E}" sibTransId="{EF976E1C-3A9E-42EF-88D5-DC60FC71F8E5}"/>
    <dgm:cxn modelId="{B6B16C2A-834D-4151-8382-AF28A178D6AD}" type="presOf" srcId="{8BCD9343-7004-4EBB-88B7-D000ED34CE65}" destId="{FCB3E528-55E0-436C-AD24-7EFDB75FF20F}" srcOrd="0" destOrd="0" presId="urn:microsoft.com/office/officeart/2018/2/layout/IconLabelList"/>
    <dgm:cxn modelId="{16A19143-3860-4F25-9732-BF92D8797479}" type="presOf" srcId="{8F0B71AA-FA5F-4AC9-8DF3-AF207CC3D450}" destId="{69A82533-B4E1-4761-97DD-883048C77320}" srcOrd="0" destOrd="0" presId="urn:microsoft.com/office/officeart/2018/2/layout/IconLabelList"/>
    <dgm:cxn modelId="{C71F7970-300F-4D39-86FF-AE0D03C69B73}" srcId="{070EB098-231D-4176-B740-0DE3A010503E}" destId="{8F0B71AA-FA5F-4AC9-8DF3-AF207CC3D450}" srcOrd="0" destOrd="0" parTransId="{054AEF23-AD76-4DA9-B452-525BF316C362}" sibTransId="{FE9D3DB0-A514-45DB-84D7-7BA62AFACB15}"/>
    <dgm:cxn modelId="{1A0DA374-FC4A-4B73-9BED-6DD8C24D16C6}" type="presOf" srcId="{0F927124-CBD3-4E57-9D0A-08FB8F055CAC}" destId="{907D6E10-F85F-4D43-834B-1943E674D909}" srcOrd="0" destOrd="0" presId="urn:microsoft.com/office/officeart/2018/2/layout/IconLabelList"/>
    <dgm:cxn modelId="{584DA77A-9ECF-48B8-B74D-2416BEC770A8}" type="presOf" srcId="{070EB098-231D-4176-B740-0DE3A010503E}" destId="{19D70EE7-C505-42C4-9999-95C42AFF6D0E}" srcOrd="0" destOrd="0" presId="urn:microsoft.com/office/officeart/2018/2/layout/IconLabelList"/>
    <dgm:cxn modelId="{97F6A3B0-1719-4F84-856E-6AC6B145D147}" type="presParOf" srcId="{19D70EE7-C505-42C4-9999-95C42AFF6D0E}" destId="{168516EC-D89A-48A6-A50A-EEEB8C0E70C2}" srcOrd="0" destOrd="0" presId="urn:microsoft.com/office/officeart/2018/2/layout/IconLabelList"/>
    <dgm:cxn modelId="{DA349FED-0079-4AC9-9A97-EAF10D03F6B5}" type="presParOf" srcId="{168516EC-D89A-48A6-A50A-EEEB8C0E70C2}" destId="{0EEBCFAC-2BBC-418B-B679-9BCFD47DD937}" srcOrd="0" destOrd="0" presId="urn:microsoft.com/office/officeart/2018/2/layout/IconLabelList"/>
    <dgm:cxn modelId="{2711C4B7-9CF4-4DD3-B5E5-6914701D70D9}" type="presParOf" srcId="{168516EC-D89A-48A6-A50A-EEEB8C0E70C2}" destId="{1B8261C8-0A63-4858-8550-6B62A3D39533}" srcOrd="1" destOrd="0" presId="urn:microsoft.com/office/officeart/2018/2/layout/IconLabelList"/>
    <dgm:cxn modelId="{ECCA7916-309F-4098-B96D-F13B414F1823}" type="presParOf" srcId="{168516EC-D89A-48A6-A50A-EEEB8C0E70C2}" destId="{69A82533-B4E1-4761-97DD-883048C77320}" srcOrd="2" destOrd="0" presId="urn:microsoft.com/office/officeart/2018/2/layout/IconLabelList"/>
    <dgm:cxn modelId="{B7975C39-F274-44D4-9476-88844BCE7FD1}" type="presParOf" srcId="{19D70EE7-C505-42C4-9999-95C42AFF6D0E}" destId="{7147D2E8-63B4-48B0-8E1E-AF6E77B23DEB}" srcOrd="1" destOrd="0" presId="urn:microsoft.com/office/officeart/2018/2/layout/IconLabelList"/>
    <dgm:cxn modelId="{98BFF372-E2F8-4CB9-9098-C7B893959EBC}" type="presParOf" srcId="{19D70EE7-C505-42C4-9999-95C42AFF6D0E}" destId="{B23A2951-EC66-4BF9-A706-0E054EA9FCBB}" srcOrd="2" destOrd="0" presId="urn:microsoft.com/office/officeart/2018/2/layout/IconLabelList"/>
    <dgm:cxn modelId="{84140A3F-828C-4440-A59F-56B8AEC2C576}" type="presParOf" srcId="{B23A2951-EC66-4BF9-A706-0E054EA9FCBB}" destId="{3DB1DEF4-0A0B-4624-A0F3-60E8146B66D0}" srcOrd="0" destOrd="0" presId="urn:microsoft.com/office/officeart/2018/2/layout/IconLabelList"/>
    <dgm:cxn modelId="{2E09646E-A82B-4E9A-95AC-476F30801C78}" type="presParOf" srcId="{B23A2951-EC66-4BF9-A706-0E054EA9FCBB}" destId="{22333EA4-E551-47FF-9C3B-8A644C7701D8}" srcOrd="1" destOrd="0" presId="urn:microsoft.com/office/officeart/2018/2/layout/IconLabelList"/>
    <dgm:cxn modelId="{59B0A7CB-E4AF-45A6-92E5-D33941293D64}" type="presParOf" srcId="{B23A2951-EC66-4BF9-A706-0E054EA9FCBB}" destId="{907D6E10-F85F-4D43-834B-1943E674D909}" srcOrd="2" destOrd="0" presId="urn:microsoft.com/office/officeart/2018/2/layout/IconLabelList"/>
    <dgm:cxn modelId="{BE67471A-4EA9-4256-9B6A-1D12D7687AAC}" type="presParOf" srcId="{19D70EE7-C505-42C4-9999-95C42AFF6D0E}" destId="{49F9296A-5BE5-4F56-B04F-47410B880A45}" srcOrd="3" destOrd="0" presId="urn:microsoft.com/office/officeart/2018/2/layout/IconLabelList"/>
    <dgm:cxn modelId="{6FE4AB09-8A67-4618-96AA-528470367D28}" type="presParOf" srcId="{19D70EE7-C505-42C4-9999-95C42AFF6D0E}" destId="{4AA80ADA-BF8B-4C7F-BD1F-8DE0112AD777}" srcOrd="4" destOrd="0" presId="urn:microsoft.com/office/officeart/2018/2/layout/IconLabelList"/>
    <dgm:cxn modelId="{5EE164CB-35C4-4455-8898-C6EFEC45AD46}" type="presParOf" srcId="{4AA80ADA-BF8B-4C7F-BD1F-8DE0112AD777}" destId="{461DB4BA-209F-4E92-A3CF-E51F28FAFA43}" srcOrd="0" destOrd="0" presId="urn:microsoft.com/office/officeart/2018/2/layout/IconLabelList"/>
    <dgm:cxn modelId="{B5F6C6AA-A6C0-4AAF-9374-E88EE03B59B3}" type="presParOf" srcId="{4AA80ADA-BF8B-4C7F-BD1F-8DE0112AD777}" destId="{F6C669DA-5916-45BC-A9FD-634D372BF2CE}" srcOrd="1" destOrd="0" presId="urn:microsoft.com/office/officeart/2018/2/layout/IconLabelList"/>
    <dgm:cxn modelId="{77A9B257-BAE4-49E1-A2A2-8F3FE11F2116}" type="presParOf" srcId="{4AA80ADA-BF8B-4C7F-BD1F-8DE0112AD777}" destId="{FCB3E528-55E0-436C-AD24-7EFDB75FF20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A75EC5-A342-49DE-84C5-F3432D0B6FCF}">
      <dsp:nvSpPr>
        <dsp:cNvPr id="0" name=""/>
        <dsp:cNvSpPr/>
      </dsp:nvSpPr>
      <dsp:spPr>
        <a:xfrm>
          <a:off x="2193000" y="1190"/>
          <a:ext cx="1710000" cy="29864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IT Audit Overview</a:t>
          </a:r>
          <a:endParaRPr lang="en-MY" sz="1600" kern="1200" dirty="0"/>
        </a:p>
      </dsp:txBody>
      <dsp:txXfrm>
        <a:off x="2193000" y="1190"/>
        <a:ext cx="1710000" cy="298648"/>
      </dsp:txXfrm>
    </dsp:sp>
    <dsp:sp modelId="{D59B5DEF-C059-4206-B2E7-DA9E810522A7}">
      <dsp:nvSpPr>
        <dsp:cNvPr id="0" name=""/>
        <dsp:cNvSpPr/>
      </dsp:nvSpPr>
      <dsp:spPr>
        <a:xfrm>
          <a:off x="1233632" y="314771"/>
          <a:ext cx="3628734" cy="298648"/>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Legal and Ethical Issues for IT Auditors</a:t>
          </a:r>
          <a:endParaRPr lang="en-MY" sz="1600" kern="1200" dirty="0"/>
        </a:p>
      </dsp:txBody>
      <dsp:txXfrm>
        <a:off x="1233632" y="314771"/>
        <a:ext cx="3628734" cy="298648"/>
      </dsp:txXfrm>
    </dsp:sp>
    <dsp:sp modelId="{1B369FC0-4AEF-41DA-8D62-992F8204A8CF}">
      <dsp:nvSpPr>
        <dsp:cNvPr id="0" name=""/>
        <dsp:cNvSpPr/>
      </dsp:nvSpPr>
      <dsp:spPr>
        <a:xfrm>
          <a:off x="1068000" y="628352"/>
          <a:ext cx="3960000" cy="298648"/>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a:t>Information Technology Risks and Controls</a:t>
          </a:r>
          <a:endParaRPr lang="en-MY" sz="1600" kern="1200" dirty="0"/>
        </a:p>
      </dsp:txBody>
      <dsp:txXfrm>
        <a:off x="1068000" y="628352"/>
        <a:ext cx="3960000" cy="298648"/>
      </dsp:txXfrm>
    </dsp:sp>
    <dsp:sp modelId="{BBA88E0E-FD11-4D7D-9309-82F1E7446503}">
      <dsp:nvSpPr>
        <dsp:cNvPr id="0" name=""/>
        <dsp:cNvSpPr/>
      </dsp:nvSpPr>
      <dsp:spPr>
        <a:xfrm>
          <a:off x="2058000" y="941933"/>
          <a:ext cx="1980000" cy="29864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IT Deployment Risks</a:t>
          </a:r>
          <a:endParaRPr lang="en-MY" sz="1600" kern="1200" dirty="0"/>
        </a:p>
      </dsp:txBody>
      <dsp:txXfrm>
        <a:off x="2058000" y="941933"/>
        <a:ext cx="1980000" cy="298648"/>
      </dsp:txXfrm>
    </dsp:sp>
    <dsp:sp modelId="{C2A00FC6-B2C1-4BED-83C5-D1B7DC5F8A69}">
      <dsp:nvSpPr>
        <dsp:cNvPr id="0" name=""/>
        <dsp:cNvSpPr/>
      </dsp:nvSpPr>
      <dsp:spPr>
        <a:xfrm>
          <a:off x="1855500" y="1255514"/>
          <a:ext cx="2385000" cy="29864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a:t>Managing the IT Function</a:t>
          </a:r>
          <a:endParaRPr lang="en-MY" sz="1600" kern="1200" dirty="0"/>
        </a:p>
      </dsp:txBody>
      <dsp:txXfrm>
        <a:off x="1855500" y="1255514"/>
        <a:ext cx="2385000" cy="298648"/>
      </dsp:txXfrm>
    </dsp:sp>
    <dsp:sp modelId="{63273183-C918-4CAA-822D-1073BFA63AB8}">
      <dsp:nvSpPr>
        <dsp:cNvPr id="0" name=""/>
        <dsp:cNvSpPr/>
      </dsp:nvSpPr>
      <dsp:spPr>
        <a:xfrm>
          <a:off x="1040250" y="1569094"/>
          <a:ext cx="4015500" cy="29864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a:t>IT Networks and Telecommunications Risks</a:t>
          </a:r>
          <a:endParaRPr lang="en-MY" sz="1600" kern="1200" dirty="0"/>
        </a:p>
      </dsp:txBody>
      <dsp:txXfrm>
        <a:off x="1040250" y="1569094"/>
        <a:ext cx="4015500" cy="298648"/>
      </dsp:txXfrm>
    </dsp:sp>
    <dsp:sp modelId="{A104E03D-662D-4145-877F-691F067B9DFF}">
      <dsp:nvSpPr>
        <dsp:cNvPr id="0" name=""/>
        <dsp:cNvSpPr/>
      </dsp:nvSpPr>
      <dsp:spPr>
        <a:xfrm>
          <a:off x="2215500" y="1882675"/>
          <a:ext cx="1665000" cy="298648"/>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a:t>E-Business Risks</a:t>
          </a:r>
          <a:endParaRPr lang="en-MY" sz="1600" kern="1200" dirty="0"/>
        </a:p>
      </dsp:txBody>
      <dsp:txXfrm>
        <a:off x="2215500" y="1882675"/>
        <a:ext cx="1665000" cy="298648"/>
      </dsp:txXfrm>
    </dsp:sp>
    <dsp:sp modelId="{CF924DAE-D586-4CC6-B41F-094DB7A8626C}">
      <dsp:nvSpPr>
        <dsp:cNvPr id="0" name=""/>
        <dsp:cNvSpPr/>
      </dsp:nvSpPr>
      <dsp:spPr>
        <a:xfrm>
          <a:off x="573000" y="2196256"/>
          <a:ext cx="4950000" cy="298648"/>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a:t>Using Computer Assisted Audit Tools and Techniques</a:t>
          </a:r>
          <a:endParaRPr lang="en-MY" sz="1600" kern="1200" dirty="0"/>
        </a:p>
      </dsp:txBody>
      <dsp:txXfrm>
        <a:off x="573000" y="2196256"/>
        <a:ext cx="4950000" cy="298648"/>
      </dsp:txXfrm>
    </dsp:sp>
    <dsp:sp modelId="{0230BCBE-72DF-4DCE-8A7B-C34C221A4E32}">
      <dsp:nvSpPr>
        <dsp:cNvPr id="0" name=""/>
        <dsp:cNvSpPr/>
      </dsp:nvSpPr>
      <dsp:spPr>
        <a:xfrm>
          <a:off x="1945500" y="2509837"/>
          <a:ext cx="2205000" cy="29864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a:t>Conducting the IT Audit</a:t>
          </a:r>
          <a:endParaRPr lang="en-MY" sz="1600" kern="1200" dirty="0"/>
        </a:p>
      </dsp:txBody>
      <dsp:txXfrm>
        <a:off x="1945500" y="2509837"/>
        <a:ext cx="2205000" cy="298648"/>
      </dsp:txXfrm>
    </dsp:sp>
    <dsp:sp modelId="{26E5D8F9-1023-428B-8B7C-048ED8CAC587}">
      <dsp:nvSpPr>
        <dsp:cNvPr id="0" name=""/>
        <dsp:cNvSpPr/>
      </dsp:nvSpPr>
      <dsp:spPr>
        <a:xfrm>
          <a:off x="1720500" y="2823418"/>
          <a:ext cx="2655000" cy="29864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a:t>Fraud and Forensic Auditing</a:t>
          </a:r>
          <a:endParaRPr lang="en-MY" sz="1600" kern="1200" dirty="0"/>
        </a:p>
      </dsp:txBody>
      <dsp:txXfrm>
        <a:off x="1720500" y="2823418"/>
        <a:ext cx="2655000" cy="298648"/>
      </dsp:txXfrm>
    </dsp:sp>
    <dsp:sp modelId="{E6809481-1A43-4288-8BF1-88A7E49F383C}">
      <dsp:nvSpPr>
        <dsp:cNvPr id="0" name=""/>
        <dsp:cNvSpPr/>
      </dsp:nvSpPr>
      <dsp:spPr>
        <a:xfrm>
          <a:off x="442828" y="3136999"/>
          <a:ext cx="5210343" cy="29864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a:t>Contemporary Information Systems Auditing Challenges</a:t>
          </a:r>
          <a:endParaRPr lang="en-MY" sz="1600" kern="1200" dirty="0"/>
        </a:p>
      </dsp:txBody>
      <dsp:txXfrm>
        <a:off x="442828" y="3136999"/>
        <a:ext cx="5210343" cy="298648"/>
      </dsp:txXfrm>
    </dsp:sp>
    <dsp:sp modelId="{F68D66AE-0647-437F-8A47-D1E8B4BF1F8C}">
      <dsp:nvSpPr>
        <dsp:cNvPr id="0" name=""/>
        <dsp:cNvSpPr/>
      </dsp:nvSpPr>
      <dsp:spPr>
        <a:xfrm>
          <a:off x="663000" y="3450580"/>
          <a:ext cx="4770000" cy="298648"/>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a:t>Humanistic Aspects of Information Systems Auditing</a:t>
          </a:r>
          <a:endParaRPr lang="en-MY" sz="1600" kern="1200" dirty="0"/>
        </a:p>
      </dsp:txBody>
      <dsp:txXfrm>
        <a:off x="663000" y="3450580"/>
        <a:ext cx="4770000" cy="298648"/>
      </dsp:txXfrm>
    </dsp:sp>
    <dsp:sp modelId="{383DA8A1-4750-4CD5-BFC3-29F2CD667BBF}">
      <dsp:nvSpPr>
        <dsp:cNvPr id="0" name=""/>
        <dsp:cNvSpPr/>
      </dsp:nvSpPr>
      <dsp:spPr>
        <a:xfrm>
          <a:off x="798000" y="3764160"/>
          <a:ext cx="4500000" cy="298648"/>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a:t>Information Systems Project Management Audits</a:t>
          </a:r>
          <a:endParaRPr lang="en-MY" sz="1600" kern="1200" dirty="0"/>
        </a:p>
      </dsp:txBody>
      <dsp:txXfrm>
        <a:off x="798000" y="3764160"/>
        <a:ext cx="4500000" cy="2986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EBCFAC-2BBC-418B-B679-9BCFD47DD937}">
      <dsp:nvSpPr>
        <dsp:cNvPr id="0" name=""/>
        <dsp:cNvSpPr/>
      </dsp:nvSpPr>
      <dsp:spPr>
        <a:xfrm>
          <a:off x="559940" y="1248321"/>
          <a:ext cx="1322102" cy="12595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A82533-B4E1-4761-97DD-883048C77320}">
      <dsp:nvSpPr>
        <dsp:cNvPr id="0" name=""/>
        <dsp:cNvSpPr/>
      </dsp:nvSpPr>
      <dsp:spPr>
        <a:xfrm>
          <a:off x="28086" y="2731611"/>
          <a:ext cx="238580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Examination – verify, inspect and review</a:t>
          </a:r>
        </a:p>
      </dsp:txBody>
      <dsp:txXfrm>
        <a:off x="28086" y="2731611"/>
        <a:ext cx="2385809" cy="720000"/>
      </dsp:txXfrm>
    </dsp:sp>
    <dsp:sp modelId="{3DB1DEF4-0A0B-4624-A0F3-60E8146B66D0}">
      <dsp:nvSpPr>
        <dsp:cNvPr id="0" name=""/>
        <dsp:cNvSpPr/>
      </dsp:nvSpPr>
      <dsp:spPr>
        <a:xfrm>
          <a:off x="3395608" y="1274005"/>
          <a:ext cx="1257417" cy="11568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7D6E10-F85F-4D43-834B-1943E674D909}">
      <dsp:nvSpPr>
        <dsp:cNvPr id="0" name=""/>
        <dsp:cNvSpPr/>
      </dsp:nvSpPr>
      <dsp:spPr>
        <a:xfrm>
          <a:off x="2831412" y="2705927"/>
          <a:ext cx="238580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Interview – discussion to obtain evidence</a:t>
          </a:r>
        </a:p>
      </dsp:txBody>
      <dsp:txXfrm>
        <a:off x="2831412" y="2705927"/>
        <a:ext cx="2385809" cy="720000"/>
      </dsp:txXfrm>
    </dsp:sp>
    <dsp:sp modelId="{461DB4BA-209F-4E92-A3CF-E51F28FAFA43}">
      <dsp:nvSpPr>
        <dsp:cNvPr id="0" name=""/>
        <dsp:cNvSpPr/>
      </dsp:nvSpPr>
      <dsp:spPr>
        <a:xfrm>
          <a:off x="6025793" y="1253456"/>
          <a:ext cx="1603700" cy="12390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B3E528-55E0-436C-AD24-7EFDB75FF20F}">
      <dsp:nvSpPr>
        <dsp:cNvPr id="0" name=""/>
        <dsp:cNvSpPr/>
      </dsp:nvSpPr>
      <dsp:spPr>
        <a:xfrm>
          <a:off x="5634738" y="2726476"/>
          <a:ext cx="238580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Test – use tools, put specific assessment objects under specific conditions</a:t>
          </a:r>
        </a:p>
      </dsp:txBody>
      <dsp:txXfrm>
        <a:off x="5634738" y="2726476"/>
        <a:ext cx="2385809" cy="720000"/>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Computer"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en.wikipedia.org/wiki/Information" TargetMode="External"/><Relationship Id="rId5" Type="http://schemas.openxmlformats.org/officeDocument/2006/relationships/hyperlink" Target="https://en.wikipedia.org/wiki/Information_technology#cite_note-DOP-1" TargetMode="External"/><Relationship Id="rId4" Type="http://schemas.openxmlformats.org/officeDocument/2006/relationships/hyperlink" Target="https://en.wikipedia.org/wiki/Data_(computing)"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 name="Google Shape;9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r>
              <a:rPr lang="en-US" sz="1200" b="1" i="0" u="none" strike="noStrike" cap="none" dirty="0">
                <a:solidFill>
                  <a:schemeClr val="dk1"/>
                </a:solidFill>
                <a:effectLst/>
                <a:latin typeface="Calibri"/>
                <a:ea typeface="Calibri"/>
                <a:cs typeface="Calibri"/>
                <a:sym typeface="Calibri"/>
              </a:rPr>
              <a:t>Information Security Audit</a:t>
            </a:r>
            <a:r>
              <a:rPr lang="en-US" sz="1200" b="0" i="0" u="none" strike="noStrike" cap="none" dirty="0">
                <a:solidFill>
                  <a:schemeClr val="dk1"/>
                </a:solidFill>
                <a:effectLst/>
                <a:latin typeface="Calibri"/>
                <a:ea typeface="Calibri"/>
                <a:cs typeface="Calibri"/>
                <a:sym typeface="Calibri"/>
              </a:rPr>
              <a:t>:</a:t>
            </a:r>
          </a:p>
          <a:p>
            <a:r>
              <a:rPr lang="en-US" sz="1200" b="1" i="0" u="none" strike="noStrike" cap="none" dirty="0">
                <a:solidFill>
                  <a:schemeClr val="dk1"/>
                </a:solidFill>
                <a:effectLst/>
                <a:latin typeface="Calibri"/>
                <a:ea typeface="Calibri"/>
                <a:cs typeface="Calibri"/>
                <a:sym typeface="Calibri"/>
              </a:rPr>
              <a:t>Objective</a:t>
            </a:r>
            <a:r>
              <a:rPr lang="en-US" sz="1200" b="0" i="0" u="none" strike="noStrike" cap="none" dirty="0">
                <a:solidFill>
                  <a:schemeClr val="dk1"/>
                </a:solidFill>
                <a:effectLst/>
                <a:latin typeface="Calibri"/>
                <a:ea typeface="Calibri"/>
                <a:cs typeface="Calibri"/>
                <a:sym typeface="Calibri"/>
              </a:rPr>
              <a:t>:</a:t>
            </a:r>
          </a:p>
          <a:p>
            <a:pPr lvl="1"/>
            <a:r>
              <a:rPr lang="en-US" sz="1200" b="0" i="0" u="none" strike="noStrike" cap="none" dirty="0">
                <a:solidFill>
                  <a:schemeClr val="dk1"/>
                </a:solidFill>
                <a:effectLst/>
                <a:latin typeface="Calibri"/>
                <a:ea typeface="Calibri"/>
                <a:cs typeface="Calibri"/>
                <a:sym typeface="Calibri"/>
              </a:rPr>
              <a:t>An Information Security Audit is a structured examination and verification of an organization's information security policies, controls, and practices. The primary objective is to ensure compliance with established standards, regulations, and internal policies.</a:t>
            </a:r>
          </a:p>
          <a:p>
            <a:r>
              <a:rPr lang="en-US" sz="1200" b="1" i="0" u="none" strike="noStrike" cap="none" dirty="0">
                <a:solidFill>
                  <a:schemeClr val="dk1"/>
                </a:solidFill>
                <a:effectLst/>
                <a:latin typeface="Calibri"/>
                <a:ea typeface="Calibri"/>
                <a:cs typeface="Calibri"/>
                <a:sym typeface="Calibri"/>
              </a:rPr>
              <a:t>Scope</a:t>
            </a:r>
            <a:r>
              <a:rPr lang="en-US" sz="1200" b="0" i="0" u="none" strike="noStrike" cap="none" dirty="0">
                <a:solidFill>
                  <a:schemeClr val="dk1"/>
                </a:solidFill>
                <a:effectLst/>
                <a:latin typeface="Calibri"/>
                <a:ea typeface="Calibri"/>
                <a:cs typeface="Calibri"/>
                <a:sym typeface="Calibri"/>
              </a:rPr>
              <a:t>:</a:t>
            </a:r>
          </a:p>
          <a:p>
            <a:pPr lvl="1"/>
            <a:r>
              <a:rPr lang="en-US" sz="1200" b="0" i="0" u="none" strike="noStrike" cap="none" dirty="0">
                <a:solidFill>
                  <a:schemeClr val="dk1"/>
                </a:solidFill>
                <a:effectLst/>
                <a:latin typeface="Calibri"/>
                <a:ea typeface="Calibri"/>
                <a:cs typeface="Calibri"/>
                <a:sym typeface="Calibri"/>
              </a:rPr>
              <a:t>Audits typically focus on predefined security controls, policies, and procedures, often based on regulatory requirements, industry standards, or internal policies. The scope is often more rigid and compliance-oriented.</a:t>
            </a:r>
          </a:p>
          <a:p>
            <a:r>
              <a:rPr lang="en-US" sz="1200" b="1" i="0" u="none" strike="noStrike" cap="none" dirty="0">
                <a:solidFill>
                  <a:schemeClr val="dk1"/>
                </a:solidFill>
                <a:effectLst/>
                <a:latin typeface="Calibri"/>
                <a:ea typeface="Calibri"/>
                <a:cs typeface="Calibri"/>
                <a:sym typeface="Calibri"/>
              </a:rPr>
              <a:t>Methodology</a:t>
            </a:r>
            <a:r>
              <a:rPr lang="en-US" sz="1200" b="0" i="0" u="none" strike="noStrike" cap="none" dirty="0">
                <a:solidFill>
                  <a:schemeClr val="dk1"/>
                </a:solidFill>
                <a:effectLst/>
                <a:latin typeface="Calibri"/>
                <a:ea typeface="Calibri"/>
                <a:cs typeface="Calibri"/>
                <a:sym typeface="Calibri"/>
              </a:rPr>
              <a:t>:</a:t>
            </a:r>
          </a:p>
          <a:p>
            <a:pPr lvl="1"/>
            <a:r>
              <a:rPr lang="en-US" sz="1200" b="0" i="0" u="none" strike="noStrike" cap="none" dirty="0">
                <a:solidFill>
                  <a:schemeClr val="dk1"/>
                </a:solidFill>
                <a:effectLst/>
                <a:latin typeface="Calibri"/>
                <a:ea typeface="Calibri"/>
                <a:cs typeface="Calibri"/>
                <a:sym typeface="Calibri"/>
              </a:rPr>
              <a:t>Audits involve a thorough review and verification of security controls to ensure that they are being implemented and followed as required. Auditors may examine documentation, interview personnel, and assess adherence to established processes.</a:t>
            </a:r>
          </a:p>
          <a:p>
            <a:r>
              <a:rPr lang="en-US" sz="1200" b="1" i="0" u="none" strike="noStrike" cap="none" dirty="0">
                <a:solidFill>
                  <a:schemeClr val="dk1"/>
                </a:solidFill>
                <a:effectLst/>
                <a:latin typeface="Calibri"/>
                <a:ea typeface="Calibri"/>
                <a:cs typeface="Calibri"/>
                <a:sym typeface="Calibri"/>
              </a:rPr>
              <a:t>Frequency</a:t>
            </a:r>
            <a:r>
              <a:rPr lang="en-US" sz="1200" b="0" i="0" u="none" strike="noStrike" cap="none" dirty="0">
                <a:solidFill>
                  <a:schemeClr val="dk1"/>
                </a:solidFill>
                <a:effectLst/>
                <a:latin typeface="Calibri"/>
                <a:ea typeface="Calibri"/>
                <a:cs typeface="Calibri"/>
                <a:sym typeface="Calibri"/>
              </a:rPr>
              <a:t>:</a:t>
            </a:r>
          </a:p>
          <a:p>
            <a:pPr lvl="1"/>
            <a:r>
              <a:rPr lang="en-US" sz="1200" b="0" i="0" u="none" strike="noStrike" cap="none" dirty="0">
                <a:solidFill>
                  <a:schemeClr val="dk1"/>
                </a:solidFill>
                <a:effectLst/>
                <a:latin typeface="Calibri"/>
                <a:ea typeface="Calibri"/>
                <a:cs typeface="Calibri"/>
                <a:sym typeface="Calibri"/>
              </a:rPr>
              <a:t>Information Security Audits are usually scheduled events and are often conducted on a regular basis (e.g., annually) to ensure continuous compliance and adherence to security standards.</a:t>
            </a:r>
          </a:p>
          <a:p>
            <a:r>
              <a:rPr lang="en-US" sz="1200" b="1" i="0" u="none" strike="noStrike" cap="none" dirty="0">
                <a:solidFill>
                  <a:schemeClr val="dk1"/>
                </a:solidFill>
                <a:effectLst/>
                <a:latin typeface="Calibri"/>
                <a:ea typeface="Calibri"/>
                <a:cs typeface="Calibri"/>
                <a:sym typeface="Calibri"/>
              </a:rPr>
              <a:t>Output</a:t>
            </a:r>
            <a:r>
              <a:rPr lang="en-US" sz="1200" b="0" i="0" u="none" strike="noStrike" cap="none" dirty="0">
                <a:solidFill>
                  <a:schemeClr val="dk1"/>
                </a:solidFill>
                <a:effectLst/>
                <a:latin typeface="Calibri"/>
                <a:ea typeface="Calibri"/>
                <a:cs typeface="Calibri"/>
                <a:sym typeface="Calibri"/>
              </a:rPr>
              <a:t>:</a:t>
            </a:r>
          </a:p>
          <a:p>
            <a:pPr lvl="1"/>
            <a:r>
              <a:rPr lang="en-US" sz="1200" b="0" i="0" u="none" strike="noStrike" cap="none" dirty="0">
                <a:solidFill>
                  <a:schemeClr val="dk1"/>
                </a:solidFill>
                <a:effectLst/>
                <a:latin typeface="Calibri"/>
                <a:ea typeface="Calibri"/>
                <a:cs typeface="Calibri"/>
                <a:sym typeface="Calibri"/>
              </a:rPr>
              <a:t>The output of an Information Security Audit is an audit report that outlines the findings related to compliance with standards and policies. It highlights any non-compliance issues, areas for improvement, and recommendations for corrective actions.</a:t>
            </a:r>
          </a:p>
          <a:p>
            <a:r>
              <a:rPr lang="en-US" sz="1200" b="0" i="0" u="none" strike="noStrike" cap="none" dirty="0">
                <a:solidFill>
                  <a:schemeClr val="dk1"/>
                </a:solidFill>
                <a:effectLst/>
                <a:latin typeface="Calibri"/>
                <a:ea typeface="Calibri"/>
                <a:cs typeface="Calibri"/>
                <a:sym typeface="Calibri"/>
              </a:rPr>
              <a:t>In summary, Information Security Assessments focus on identifying vulnerabilities and risks in an organization's security environment, often with the aim of improving security. Information Security Audits primarily center on verifying compliance with established security standards, regulations, and internal policies. Both processes are essential for maintaining strong information security, and they can complement each other when conducted in parallel.</a:t>
            </a:r>
          </a:p>
          <a:p>
            <a:pPr marL="0" lvl="0" indent="0" algn="l" rtl="0">
              <a:lnSpc>
                <a:spcPct val="100000"/>
              </a:lnSpc>
              <a:spcBef>
                <a:spcPts val="0"/>
              </a:spcBef>
              <a:spcAft>
                <a:spcPts val="0"/>
              </a:spcAft>
              <a:buSzPts val="1400"/>
              <a:buNone/>
            </a:pPr>
            <a:endParaRPr dirty="0"/>
          </a:p>
        </p:txBody>
      </p:sp>
      <p:sp>
        <p:nvSpPr>
          <p:cNvPr id="143" name="Google Shape;14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22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26465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4" name="Google Shape;16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cap="none" dirty="0">
                <a:solidFill>
                  <a:schemeClr val="dk1"/>
                </a:solidFill>
                <a:effectLst/>
                <a:latin typeface="Calibri"/>
                <a:ea typeface="Calibri"/>
                <a:cs typeface="Calibri"/>
                <a:sym typeface="Calibri"/>
              </a:rPr>
              <a:t>An Information Security Management System (ISMS) is a structured and systematic approach to managing an organization's information security processes, policies, and controls. It provides a framework for establishing, implementing, monitoring, reviewing, maintaining, and continually improving information security within an organization. The most widely recognized standard for ISMS is ISO/IEC 27001.</a:t>
            </a:r>
          </a:p>
          <a:p>
            <a:r>
              <a:rPr lang="en-US" sz="1200" b="0" i="0" u="none" strike="noStrike" cap="none" dirty="0">
                <a:solidFill>
                  <a:schemeClr val="dk1"/>
                </a:solidFill>
                <a:effectLst/>
                <a:latin typeface="Calibri"/>
                <a:ea typeface="Calibri"/>
                <a:cs typeface="Calibri"/>
                <a:sym typeface="Calibri"/>
              </a:rPr>
              <a:t>Here are key components and elements of an Information Security Management System:</a:t>
            </a:r>
          </a:p>
          <a:p>
            <a:r>
              <a:rPr lang="en-US" sz="1200" b="1" i="0" u="none" strike="noStrike" cap="none" dirty="0">
                <a:solidFill>
                  <a:schemeClr val="dk1"/>
                </a:solidFill>
                <a:effectLst/>
                <a:latin typeface="Calibri"/>
                <a:ea typeface="Calibri"/>
                <a:cs typeface="Calibri"/>
                <a:sym typeface="Calibri"/>
              </a:rPr>
              <a:t>Policy and Objectives</a:t>
            </a:r>
            <a:r>
              <a:rPr lang="en-US" sz="1200" b="0" i="0" u="none" strike="noStrike" cap="none" dirty="0">
                <a:solidFill>
                  <a:schemeClr val="dk1"/>
                </a:solidFill>
                <a:effectLst/>
                <a:latin typeface="Calibri"/>
                <a:ea typeface="Calibri"/>
                <a:cs typeface="Calibri"/>
                <a:sym typeface="Calibri"/>
              </a:rPr>
              <a:t>:</a:t>
            </a:r>
          </a:p>
          <a:p>
            <a:pPr lvl="1"/>
            <a:r>
              <a:rPr lang="en-US" sz="1200" b="0" i="0" u="none" strike="noStrike" cap="none" dirty="0">
                <a:solidFill>
                  <a:schemeClr val="dk1"/>
                </a:solidFill>
                <a:effectLst/>
                <a:latin typeface="Calibri"/>
                <a:ea typeface="Calibri"/>
                <a:cs typeface="Calibri"/>
                <a:sym typeface="Calibri"/>
              </a:rPr>
              <a:t>An ISMS begins with the development of an Information Security Policy that outlines the organization's commitment to information security. This policy sets the foundation for the security objectives and principles.</a:t>
            </a:r>
          </a:p>
          <a:p>
            <a:r>
              <a:rPr lang="en-US" sz="1200" b="1" i="0" u="none" strike="noStrike" cap="none" dirty="0">
                <a:solidFill>
                  <a:schemeClr val="dk1"/>
                </a:solidFill>
                <a:effectLst/>
                <a:latin typeface="Calibri"/>
                <a:ea typeface="Calibri"/>
                <a:cs typeface="Calibri"/>
                <a:sym typeface="Calibri"/>
              </a:rPr>
              <a:t>Risk Assessment and Management</a:t>
            </a:r>
            <a:r>
              <a:rPr lang="en-US" sz="1200" b="0" i="0" u="none" strike="noStrike" cap="none" dirty="0">
                <a:solidFill>
                  <a:schemeClr val="dk1"/>
                </a:solidFill>
                <a:effectLst/>
                <a:latin typeface="Calibri"/>
                <a:ea typeface="Calibri"/>
                <a:cs typeface="Calibri"/>
                <a:sym typeface="Calibri"/>
              </a:rPr>
              <a:t>:</a:t>
            </a:r>
          </a:p>
          <a:p>
            <a:pPr lvl="1"/>
            <a:r>
              <a:rPr lang="en-US" sz="1200" b="0" i="0" u="none" strike="noStrike" cap="none" dirty="0">
                <a:solidFill>
                  <a:schemeClr val="dk1"/>
                </a:solidFill>
                <a:effectLst/>
                <a:latin typeface="Calibri"/>
                <a:ea typeface="Calibri"/>
                <a:cs typeface="Calibri"/>
                <a:sym typeface="Calibri"/>
              </a:rPr>
              <a:t>Risk assessment is a fundamental component of an ISMS. It involves identifying, analyzing, and evaluating risks to the organization's information assets. The organization then implements risk management measures to mitigate or accept identified risks.</a:t>
            </a:r>
          </a:p>
          <a:p>
            <a:r>
              <a:rPr lang="en-US" sz="1200" b="1" i="0" u="none" strike="noStrike" cap="none" dirty="0">
                <a:solidFill>
                  <a:schemeClr val="dk1"/>
                </a:solidFill>
                <a:effectLst/>
                <a:latin typeface="Calibri"/>
                <a:ea typeface="Calibri"/>
                <a:cs typeface="Calibri"/>
                <a:sym typeface="Calibri"/>
              </a:rPr>
              <a:t>Security Controls</a:t>
            </a:r>
            <a:r>
              <a:rPr lang="en-US" sz="1200" b="0" i="0" u="none" strike="noStrike" cap="none" dirty="0">
                <a:solidFill>
                  <a:schemeClr val="dk1"/>
                </a:solidFill>
                <a:effectLst/>
                <a:latin typeface="Calibri"/>
                <a:ea typeface="Calibri"/>
                <a:cs typeface="Calibri"/>
                <a:sym typeface="Calibri"/>
              </a:rPr>
              <a:t>:</a:t>
            </a:r>
          </a:p>
          <a:p>
            <a:pPr lvl="1"/>
            <a:r>
              <a:rPr lang="en-US" sz="1200" b="0" i="0" u="none" strike="noStrike" cap="none" dirty="0">
                <a:solidFill>
                  <a:schemeClr val="dk1"/>
                </a:solidFill>
                <a:effectLst/>
                <a:latin typeface="Calibri"/>
                <a:ea typeface="Calibri"/>
                <a:cs typeface="Calibri"/>
                <a:sym typeface="Calibri"/>
              </a:rPr>
              <a:t>ISMS specifies the selection and implementation of security controls to address identified risks. These controls can be technical, organizational, or procedural and are designed to safeguard information assets.</a:t>
            </a:r>
          </a:p>
          <a:p>
            <a:r>
              <a:rPr lang="en-US" sz="1200" b="1" i="0" u="none" strike="noStrike" cap="none" dirty="0">
                <a:solidFill>
                  <a:schemeClr val="dk1"/>
                </a:solidFill>
                <a:effectLst/>
                <a:latin typeface="Calibri"/>
                <a:ea typeface="Calibri"/>
                <a:cs typeface="Calibri"/>
                <a:sym typeface="Calibri"/>
              </a:rPr>
              <a:t>Documentation and Procedures</a:t>
            </a:r>
            <a:r>
              <a:rPr lang="en-US" sz="1200" b="0" i="0" u="none" strike="noStrike" cap="none" dirty="0">
                <a:solidFill>
                  <a:schemeClr val="dk1"/>
                </a:solidFill>
                <a:effectLst/>
                <a:latin typeface="Calibri"/>
                <a:ea typeface="Calibri"/>
                <a:cs typeface="Calibri"/>
                <a:sym typeface="Calibri"/>
              </a:rPr>
              <a:t>:</a:t>
            </a:r>
          </a:p>
          <a:p>
            <a:pPr lvl="1"/>
            <a:r>
              <a:rPr lang="en-US" sz="1200" b="0" i="0" u="none" strike="noStrike" cap="none" dirty="0">
                <a:solidFill>
                  <a:schemeClr val="dk1"/>
                </a:solidFill>
                <a:effectLst/>
                <a:latin typeface="Calibri"/>
                <a:ea typeface="Calibri"/>
                <a:cs typeface="Calibri"/>
                <a:sym typeface="Calibri"/>
              </a:rPr>
              <a:t>Detailed documentation, including policies, procedures, guidelines, and records, is a crucial part of ISMS. Documentation helps ensure consistency and traceability in implementing security measures.</a:t>
            </a:r>
          </a:p>
          <a:p>
            <a:r>
              <a:rPr lang="en-US" sz="1200" b="1" i="0" u="none" strike="noStrike" cap="none" dirty="0">
                <a:solidFill>
                  <a:schemeClr val="dk1"/>
                </a:solidFill>
                <a:effectLst/>
                <a:latin typeface="Calibri"/>
                <a:ea typeface="Calibri"/>
                <a:cs typeface="Calibri"/>
                <a:sym typeface="Calibri"/>
              </a:rPr>
              <a:t>Training and Awareness</a:t>
            </a:r>
            <a:r>
              <a:rPr lang="en-US" sz="1200" b="0" i="0" u="none" strike="noStrike" cap="none" dirty="0">
                <a:solidFill>
                  <a:schemeClr val="dk1"/>
                </a:solidFill>
                <a:effectLst/>
                <a:latin typeface="Calibri"/>
                <a:ea typeface="Calibri"/>
                <a:cs typeface="Calibri"/>
                <a:sym typeface="Calibri"/>
              </a:rPr>
              <a:t>:</a:t>
            </a:r>
          </a:p>
          <a:p>
            <a:pPr lvl="1"/>
            <a:r>
              <a:rPr lang="en-US" sz="1200" b="0" i="0" u="none" strike="noStrike" cap="none" dirty="0">
                <a:solidFill>
                  <a:schemeClr val="dk1"/>
                </a:solidFill>
                <a:effectLst/>
                <a:latin typeface="Calibri"/>
                <a:ea typeface="Calibri"/>
                <a:cs typeface="Calibri"/>
                <a:sym typeface="Calibri"/>
              </a:rPr>
              <a:t>Training and awareness programs are essential for educating employees about information security policies and procedures and ensuring their compliance.</a:t>
            </a:r>
          </a:p>
          <a:p>
            <a:r>
              <a:rPr lang="en-US" sz="1200" b="1" i="0" u="none" strike="noStrike" cap="none" dirty="0">
                <a:solidFill>
                  <a:schemeClr val="dk1"/>
                </a:solidFill>
                <a:effectLst/>
                <a:latin typeface="Calibri"/>
                <a:ea typeface="Calibri"/>
                <a:cs typeface="Calibri"/>
                <a:sym typeface="Calibri"/>
              </a:rPr>
              <a:t>Incident Response</a:t>
            </a:r>
            <a:r>
              <a:rPr lang="en-US" sz="1200" b="0" i="0" u="none" strike="noStrike" cap="none" dirty="0">
                <a:solidFill>
                  <a:schemeClr val="dk1"/>
                </a:solidFill>
                <a:effectLst/>
                <a:latin typeface="Calibri"/>
                <a:ea typeface="Calibri"/>
                <a:cs typeface="Calibri"/>
                <a:sym typeface="Calibri"/>
              </a:rPr>
              <a:t>:</a:t>
            </a:r>
          </a:p>
          <a:p>
            <a:pPr lvl="1"/>
            <a:r>
              <a:rPr lang="en-US" sz="1200" b="0" i="0" u="none" strike="noStrike" cap="none" dirty="0">
                <a:solidFill>
                  <a:schemeClr val="dk1"/>
                </a:solidFill>
                <a:effectLst/>
                <a:latin typeface="Calibri"/>
                <a:ea typeface="Calibri"/>
                <a:cs typeface="Calibri"/>
                <a:sym typeface="Calibri"/>
              </a:rPr>
              <a:t>ISMS includes plans and procedures for responding to security incidents, breaches, or vulnerabilities. These procedures help the organization mitigate and recover from security events effectively.</a:t>
            </a:r>
          </a:p>
          <a:p>
            <a:r>
              <a:rPr lang="en-US" sz="1200" b="1" i="0" u="none" strike="noStrike" cap="none" dirty="0">
                <a:solidFill>
                  <a:schemeClr val="dk1"/>
                </a:solidFill>
                <a:effectLst/>
                <a:latin typeface="Calibri"/>
                <a:ea typeface="Calibri"/>
                <a:cs typeface="Calibri"/>
                <a:sym typeface="Calibri"/>
              </a:rPr>
              <a:t>Continuous Improvement</a:t>
            </a:r>
            <a:r>
              <a:rPr lang="en-US" sz="1200" b="0" i="0" u="none" strike="noStrike" cap="none" dirty="0">
                <a:solidFill>
                  <a:schemeClr val="dk1"/>
                </a:solidFill>
                <a:effectLst/>
                <a:latin typeface="Calibri"/>
                <a:ea typeface="Calibri"/>
                <a:cs typeface="Calibri"/>
                <a:sym typeface="Calibri"/>
              </a:rPr>
              <a:t>:</a:t>
            </a:r>
          </a:p>
          <a:p>
            <a:pPr lvl="1"/>
            <a:r>
              <a:rPr lang="en-US" sz="1200" b="0" i="0" u="none" strike="noStrike" cap="none" dirty="0">
                <a:solidFill>
                  <a:schemeClr val="dk1"/>
                </a:solidFill>
                <a:effectLst/>
                <a:latin typeface="Calibri"/>
                <a:ea typeface="Calibri"/>
                <a:cs typeface="Calibri"/>
                <a:sym typeface="Calibri"/>
              </a:rPr>
              <a:t>One of the core principles of an ISMS is continuous improvement. Organizations regularly assess and review their information security processes and controls, making adjustments as necessary to enhance security.</a:t>
            </a:r>
          </a:p>
          <a:p>
            <a:r>
              <a:rPr lang="en-US" sz="1200" b="1" i="0" u="none" strike="noStrike" cap="none" dirty="0">
                <a:solidFill>
                  <a:schemeClr val="dk1"/>
                </a:solidFill>
                <a:effectLst/>
                <a:latin typeface="Calibri"/>
                <a:ea typeface="Calibri"/>
                <a:cs typeface="Calibri"/>
                <a:sym typeface="Calibri"/>
              </a:rPr>
              <a:t>Monitoring and Measurement</a:t>
            </a:r>
            <a:r>
              <a:rPr lang="en-US" sz="1200" b="0" i="0" u="none" strike="noStrike" cap="none" dirty="0">
                <a:solidFill>
                  <a:schemeClr val="dk1"/>
                </a:solidFill>
                <a:effectLst/>
                <a:latin typeface="Calibri"/>
                <a:ea typeface="Calibri"/>
                <a:cs typeface="Calibri"/>
                <a:sym typeface="Calibri"/>
              </a:rPr>
              <a:t>:</a:t>
            </a:r>
          </a:p>
          <a:p>
            <a:pPr lvl="1"/>
            <a:r>
              <a:rPr lang="en-US" sz="1200" b="0" i="0" u="none" strike="noStrike" cap="none" dirty="0">
                <a:solidFill>
                  <a:schemeClr val="dk1"/>
                </a:solidFill>
                <a:effectLst/>
                <a:latin typeface="Calibri"/>
                <a:ea typeface="Calibri"/>
                <a:cs typeface="Calibri"/>
                <a:sym typeface="Calibri"/>
              </a:rPr>
              <a:t>ISMS relies on monitoring and measuring key performance indicators and security-related metrics to track the effectiveness of security controls and processes.</a:t>
            </a:r>
          </a:p>
          <a:p>
            <a:r>
              <a:rPr lang="en-US" sz="1200" b="1" i="0" u="none" strike="noStrike" cap="none" dirty="0">
                <a:solidFill>
                  <a:schemeClr val="dk1"/>
                </a:solidFill>
                <a:effectLst/>
                <a:latin typeface="Calibri"/>
                <a:ea typeface="Calibri"/>
                <a:cs typeface="Calibri"/>
                <a:sym typeface="Calibri"/>
              </a:rPr>
              <a:t>Compliance and Audit</a:t>
            </a:r>
            <a:r>
              <a:rPr lang="en-US" sz="1200" b="0" i="0" u="none" strike="noStrike" cap="none" dirty="0">
                <a:solidFill>
                  <a:schemeClr val="dk1"/>
                </a:solidFill>
                <a:effectLst/>
                <a:latin typeface="Calibri"/>
                <a:ea typeface="Calibri"/>
                <a:cs typeface="Calibri"/>
                <a:sym typeface="Calibri"/>
              </a:rPr>
              <a:t>:</a:t>
            </a:r>
          </a:p>
          <a:p>
            <a:pPr lvl="1"/>
            <a:r>
              <a:rPr lang="en-US" sz="1200" b="0" i="0" u="none" strike="noStrike" cap="none" dirty="0">
                <a:solidFill>
                  <a:schemeClr val="dk1"/>
                </a:solidFill>
                <a:effectLst/>
                <a:latin typeface="Calibri"/>
                <a:ea typeface="Calibri"/>
                <a:cs typeface="Calibri"/>
                <a:sym typeface="Calibri"/>
              </a:rPr>
              <a:t>Organizations using ISMS often engage in regular internal and external audits to ensure compliance with security standards, regulations, and their own policies.</a:t>
            </a:r>
          </a:p>
          <a:p>
            <a:r>
              <a:rPr lang="en-US" sz="1200" b="1" i="0" u="none" strike="noStrike" cap="none" dirty="0">
                <a:solidFill>
                  <a:schemeClr val="dk1"/>
                </a:solidFill>
                <a:effectLst/>
                <a:latin typeface="Calibri"/>
                <a:ea typeface="Calibri"/>
                <a:cs typeface="Calibri"/>
                <a:sym typeface="Calibri"/>
              </a:rPr>
              <a:t>Certification (ISO/IEC 27001)</a:t>
            </a:r>
            <a:r>
              <a:rPr lang="en-US" sz="1200" b="0" i="0" u="none" strike="noStrike" cap="none" dirty="0">
                <a:solidFill>
                  <a:schemeClr val="dk1"/>
                </a:solidFill>
                <a:effectLst/>
                <a:latin typeface="Calibri"/>
                <a:ea typeface="Calibri"/>
                <a:cs typeface="Calibri"/>
                <a:sym typeface="Calibri"/>
              </a:rPr>
              <a:t>:</a:t>
            </a:r>
          </a:p>
          <a:p>
            <a:pPr lvl="1"/>
            <a:r>
              <a:rPr lang="en-US" sz="1200" b="0" i="0" u="none" strike="noStrike" cap="none" dirty="0">
                <a:solidFill>
                  <a:schemeClr val="dk1"/>
                </a:solidFill>
                <a:effectLst/>
                <a:latin typeface="Calibri"/>
                <a:ea typeface="Calibri"/>
                <a:cs typeface="Calibri"/>
                <a:sym typeface="Calibri"/>
              </a:rPr>
              <a:t>Many organizations seek ISO/IEC 27001 certification, a globally recognized standard for ISMS, to demonstrate their commitment to information security to stakeholders, clients, and partners.</a:t>
            </a:r>
          </a:p>
          <a:p>
            <a:r>
              <a:rPr lang="en-US" sz="1200" b="1" i="0" u="none" strike="noStrike" cap="none" dirty="0">
                <a:solidFill>
                  <a:schemeClr val="dk1"/>
                </a:solidFill>
                <a:effectLst/>
                <a:latin typeface="Calibri"/>
                <a:ea typeface="Calibri"/>
                <a:cs typeface="Calibri"/>
                <a:sym typeface="Calibri"/>
              </a:rPr>
              <a:t>Management Commitment</a:t>
            </a:r>
            <a:r>
              <a:rPr lang="en-US" sz="1200" b="0" i="0" u="none" strike="noStrike" cap="none" dirty="0">
                <a:solidFill>
                  <a:schemeClr val="dk1"/>
                </a:solidFill>
                <a:effectLst/>
                <a:latin typeface="Calibri"/>
                <a:ea typeface="Calibri"/>
                <a:cs typeface="Calibri"/>
                <a:sym typeface="Calibri"/>
              </a:rPr>
              <a:t>:</a:t>
            </a:r>
          </a:p>
          <a:p>
            <a:pPr lvl="1"/>
            <a:r>
              <a:rPr lang="en-US" sz="1200" b="0" i="0" u="none" strike="noStrike" cap="none" dirty="0">
                <a:solidFill>
                  <a:schemeClr val="dk1"/>
                </a:solidFill>
                <a:effectLst/>
                <a:latin typeface="Calibri"/>
                <a:ea typeface="Calibri"/>
                <a:cs typeface="Calibri"/>
                <a:sym typeface="Calibri"/>
              </a:rPr>
              <a:t>Top management's commitment and involvement are crucial for the success of an ISMS. Their support and resources help ensure that information security is a priority for the organization.</a:t>
            </a:r>
          </a:p>
          <a:p>
            <a:r>
              <a:rPr lang="en-US" sz="1200" b="1" i="0" u="none" strike="noStrike" cap="none" dirty="0">
                <a:solidFill>
                  <a:schemeClr val="dk1"/>
                </a:solidFill>
                <a:effectLst/>
                <a:latin typeface="Calibri"/>
                <a:ea typeface="Calibri"/>
                <a:cs typeface="Calibri"/>
                <a:sym typeface="Calibri"/>
              </a:rPr>
              <a:t>Third-Party Relationships</a:t>
            </a:r>
            <a:r>
              <a:rPr lang="en-US" sz="1200" b="0" i="0" u="none" strike="noStrike" cap="none" dirty="0">
                <a:solidFill>
                  <a:schemeClr val="dk1"/>
                </a:solidFill>
                <a:effectLst/>
                <a:latin typeface="Calibri"/>
                <a:ea typeface="Calibri"/>
                <a:cs typeface="Calibri"/>
                <a:sym typeface="Calibri"/>
              </a:rPr>
              <a:t>:</a:t>
            </a:r>
          </a:p>
          <a:p>
            <a:pPr lvl="1"/>
            <a:r>
              <a:rPr lang="en-US" sz="1200" b="0" i="0" u="none" strike="noStrike" cap="none" dirty="0">
                <a:solidFill>
                  <a:schemeClr val="dk1"/>
                </a:solidFill>
                <a:effectLst/>
                <a:latin typeface="Calibri"/>
                <a:ea typeface="Calibri"/>
                <a:cs typeface="Calibri"/>
                <a:sym typeface="Calibri"/>
              </a:rPr>
              <a:t>ISMS considers the security of third-party vendors and partners who have access to the organization's information. Vendor risk management is often included in ISMS practices.</a:t>
            </a:r>
          </a:p>
          <a:p>
            <a:r>
              <a:rPr lang="en-US" sz="1200" b="0" i="0" u="none" strike="noStrike" cap="none" dirty="0">
                <a:solidFill>
                  <a:schemeClr val="dk1"/>
                </a:solidFill>
                <a:effectLst/>
                <a:latin typeface="Calibri"/>
                <a:ea typeface="Calibri"/>
                <a:cs typeface="Calibri"/>
                <a:sym typeface="Calibri"/>
              </a:rPr>
              <a:t>An ISMS provides a systematic and holistic approach to managing information security, enabling organizations to identify and mitigate risks and protect their information assets effectively. It is a dynamic system that evolves with changing threats, technologies, and business requirements.</a:t>
            </a:r>
          </a:p>
          <a:p>
            <a:endParaRPr lang="en-MY"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13209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8" name="Google Shape;19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5" name="Google Shape;18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02122"/>
                </a:solidFill>
                <a:effectLst/>
                <a:latin typeface="Arial" panose="020B0604020202020204" pitchFamily="34" charset="0"/>
              </a:rPr>
              <a:t>Information technology</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IT</a:t>
            </a:r>
            <a:r>
              <a:rPr lang="en-US" b="0" i="0" dirty="0">
                <a:solidFill>
                  <a:srgbClr val="202122"/>
                </a:solidFill>
                <a:effectLst/>
                <a:latin typeface="Arial" panose="020B0604020202020204" pitchFamily="34" charset="0"/>
              </a:rPr>
              <a:t>) is the use of </a:t>
            </a:r>
            <a:r>
              <a:rPr lang="en-US" b="0" i="0" u="none" strike="noStrike" dirty="0">
                <a:solidFill>
                  <a:srgbClr val="3366CC"/>
                </a:solidFill>
                <a:effectLst/>
                <a:latin typeface="Arial" panose="020B0604020202020204" pitchFamily="34" charset="0"/>
                <a:hlinkClick r:id="rId3" tooltip="Computer"/>
              </a:rPr>
              <a:t>computers</a:t>
            </a:r>
            <a:r>
              <a:rPr lang="en-US" b="0" i="0" dirty="0">
                <a:solidFill>
                  <a:srgbClr val="202122"/>
                </a:solidFill>
                <a:effectLst/>
                <a:latin typeface="Arial" panose="020B0604020202020204" pitchFamily="34" charset="0"/>
              </a:rPr>
              <a:t> to create, process, store, retrieve and exchange all kinds of </a:t>
            </a:r>
            <a:r>
              <a:rPr lang="en-US" b="0" i="0" u="none" strike="noStrike" dirty="0">
                <a:solidFill>
                  <a:srgbClr val="3366CC"/>
                </a:solidFill>
                <a:effectLst/>
                <a:latin typeface="Arial" panose="020B0604020202020204" pitchFamily="34" charset="0"/>
                <a:hlinkClick r:id="rId4" tooltip="Data (computing)"/>
              </a:rPr>
              <a:t>data</a:t>
            </a:r>
            <a:r>
              <a:rPr lang="en-US" b="0" i="0" u="none" strike="noStrike" baseline="30000" dirty="0">
                <a:solidFill>
                  <a:srgbClr val="3366CC"/>
                </a:solidFill>
                <a:effectLst/>
                <a:latin typeface="Arial" panose="020B0604020202020204" pitchFamily="34" charset="0"/>
                <a:hlinkClick r:id="rId5"/>
              </a:rPr>
              <a:t>[1]</a:t>
            </a:r>
            <a:r>
              <a:rPr lang="en-US" b="0" i="0" dirty="0">
                <a:solidFill>
                  <a:srgbClr val="202122"/>
                </a:solidFill>
                <a:effectLst/>
                <a:latin typeface="Arial" panose="020B0604020202020204" pitchFamily="34" charset="0"/>
              </a:rPr>
              <a:t>and </a:t>
            </a:r>
            <a:r>
              <a:rPr lang="en-US" b="0" i="0" u="none" strike="noStrike" dirty="0">
                <a:solidFill>
                  <a:srgbClr val="3366CC"/>
                </a:solidFill>
                <a:effectLst/>
                <a:latin typeface="Arial" panose="020B0604020202020204" pitchFamily="34" charset="0"/>
                <a:hlinkClick r:id="rId6" tooltip="Information"/>
              </a:rPr>
              <a:t>information</a:t>
            </a:r>
            <a:r>
              <a:rPr lang="en-US" b="0" i="0" dirty="0">
                <a:solidFill>
                  <a:srgbClr val="202122"/>
                </a:solidFill>
                <a:effectLst/>
                <a:latin typeface="Arial" panose="020B0604020202020204" pitchFamily="34" charset="0"/>
              </a:rPr>
              <a:t>.</a:t>
            </a:r>
          </a:p>
          <a:p>
            <a:r>
              <a:rPr lang="en-US" b="0" i="0" dirty="0">
                <a:solidFill>
                  <a:srgbClr val="4D5156"/>
                </a:solidFill>
                <a:effectLst/>
                <a:latin typeface="Roboto" panose="02000000000000000000" pitchFamily="2" charset="0"/>
              </a:rPr>
              <a:t>Information systems encompasses the tools that organizations use to collect, manage, and analyze data. </a:t>
            </a:r>
          </a:p>
          <a:p>
            <a:endParaRPr lang="en-US" b="0" i="0" dirty="0">
              <a:solidFill>
                <a:srgbClr val="4D5156"/>
              </a:solidFill>
              <a:effectLst/>
              <a:latin typeface="Roboto" panose="02000000000000000000" pitchFamily="2" charset="0"/>
            </a:endParaRPr>
          </a:p>
          <a:p>
            <a:r>
              <a:rPr lang="en-US" sz="1200" b="0" i="0" u="none" strike="noStrike" cap="none" dirty="0">
                <a:solidFill>
                  <a:schemeClr val="dk1"/>
                </a:solidFill>
                <a:effectLst/>
                <a:latin typeface="Calibri"/>
                <a:ea typeface="Calibri"/>
                <a:cs typeface="Calibri"/>
                <a:sym typeface="Calibri"/>
              </a:rPr>
              <a:t>Information System (IS) and Information Technology (IT) are related concepts, but they are not the same. They serve different purposes and encompass different aspects of the technology and information field. Here's a breakdown of the key differences between them:</a:t>
            </a:r>
          </a:p>
          <a:p>
            <a:r>
              <a:rPr lang="en-US" sz="1200" b="1" i="0" u="none" strike="noStrike" cap="none" dirty="0">
                <a:solidFill>
                  <a:schemeClr val="dk1"/>
                </a:solidFill>
                <a:effectLst/>
                <a:latin typeface="Calibri"/>
                <a:ea typeface="Calibri"/>
                <a:cs typeface="Calibri"/>
                <a:sym typeface="Calibri"/>
              </a:rPr>
              <a:t>Definition</a:t>
            </a:r>
            <a:r>
              <a:rPr lang="en-US" sz="1200" b="0" i="0" u="none" strike="noStrike" cap="none" dirty="0">
                <a:solidFill>
                  <a:schemeClr val="dk1"/>
                </a:solidFill>
                <a:effectLst/>
                <a:latin typeface="Calibri"/>
                <a:ea typeface="Calibri"/>
                <a:cs typeface="Calibri"/>
                <a:sym typeface="Calibri"/>
              </a:rPr>
              <a:t>:</a:t>
            </a:r>
          </a:p>
          <a:p>
            <a:pPr lvl="1"/>
            <a:r>
              <a:rPr lang="en-US" sz="1200" b="1" i="0" u="none" strike="noStrike" cap="none" dirty="0">
                <a:solidFill>
                  <a:schemeClr val="dk1"/>
                </a:solidFill>
                <a:effectLst/>
                <a:latin typeface="Calibri"/>
                <a:ea typeface="Calibri"/>
                <a:cs typeface="Calibri"/>
                <a:sym typeface="Calibri"/>
              </a:rPr>
              <a:t>Information System (IS)</a:t>
            </a:r>
            <a:r>
              <a:rPr lang="en-US" sz="1200" b="0" i="0" u="none" strike="noStrike" cap="none" dirty="0">
                <a:solidFill>
                  <a:schemeClr val="dk1"/>
                </a:solidFill>
                <a:effectLst/>
                <a:latin typeface="Calibri"/>
                <a:ea typeface="Calibri"/>
                <a:cs typeface="Calibri"/>
                <a:sym typeface="Calibri"/>
              </a:rPr>
              <a:t>: An Information System is a broader and more comprehensive concept. It refers to a system that collects, processes, stores, and disseminates information to support decision-making and other business processes within an organization. It includes both technology and the people, processes, and data involved in managing information.</a:t>
            </a:r>
          </a:p>
          <a:p>
            <a:pPr lvl="1"/>
            <a:r>
              <a:rPr lang="en-US" sz="1200" b="1" i="0" u="none" strike="noStrike" cap="none" dirty="0">
                <a:solidFill>
                  <a:schemeClr val="dk1"/>
                </a:solidFill>
                <a:effectLst/>
                <a:latin typeface="Calibri"/>
                <a:ea typeface="Calibri"/>
                <a:cs typeface="Calibri"/>
                <a:sym typeface="Calibri"/>
              </a:rPr>
              <a:t>Information Technology (IT)</a:t>
            </a:r>
            <a:r>
              <a:rPr lang="en-US" sz="1200" b="0" i="0" u="none" strike="noStrike" cap="none" dirty="0">
                <a:solidFill>
                  <a:schemeClr val="dk1"/>
                </a:solidFill>
                <a:effectLst/>
                <a:latin typeface="Calibri"/>
                <a:ea typeface="Calibri"/>
                <a:cs typeface="Calibri"/>
                <a:sym typeface="Calibri"/>
              </a:rPr>
              <a:t>: Information Technology, on the other hand, specifically focuses on the technology and hardware/software components used to manage and process data and information. IT is a subset of IS and deals with the technology infrastructure and tools used to handle information.</a:t>
            </a:r>
          </a:p>
          <a:p>
            <a:r>
              <a:rPr lang="en-US" sz="1200" b="1" i="0" u="none" strike="noStrike" cap="none" dirty="0">
                <a:solidFill>
                  <a:schemeClr val="dk1"/>
                </a:solidFill>
                <a:effectLst/>
                <a:latin typeface="Calibri"/>
                <a:ea typeface="Calibri"/>
                <a:cs typeface="Calibri"/>
                <a:sym typeface="Calibri"/>
              </a:rPr>
              <a:t>Scope</a:t>
            </a:r>
            <a:r>
              <a:rPr lang="en-US" sz="1200" b="0" i="0" u="none" strike="noStrike" cap="none" dirty="0">
                <a:solidFill>
                  <a:schemeClr val="dk1"/>
                </a:solidFill>
                <a:effectLst/>
                <a:latin typeface="Calibri"/>
                <a:ea typeface="Calibri"/>
                <a:cs typeface="Calibri"/>
                <a:sym typeface="Calibri"/>
              </a:rPr>
              <a:t>:</a:t>
            </a:r>
          </a:p>
          <a:p>
            <a:pPr lvl="1"/>
            <a:r>
              <a:rPr lang="en-US" sz="1200" b="1" i="0" u="none" strike="noStrike" cap="none" dirty="0">
                <a:solidFill>
                  <a:schemeClr val="dk1"/>
                </a:solidFill>
                <a:effectLst/>
                <a:latin typeface="Calibri"/>
                <a:ea typeface="Calibri"/>
                <a:cs typeface="Calibri"/>
                <a:sym typeface="Calibri"/>
              </a:rPr>
              <a:t>Information System</a:t>
            </a:r>
            <a:r>
              <a:rPr lang="en-US" sz="1200" b="0" i="0" u="none" strike="noStrike" cap="none" dirty="0">
                <a:solidFill>
                  <a:schemeClr val="dk1"/>
                </a:solidFill>
                <a:effectLst/>
                <a:latin typeface="Calibri"/>
                <a:ea typeface="Calibri"/>
                <a:cs typeface="Calibri"/>
                <a:sym typeface="Calibri"/>
              </a:rPr>
              <a:t>: IS encompasses not only technology but also the organization's processes, people, and data that are used to support the flow of information. It includes the strategic planning, design, development, implementation, and management of information systems.</a:t>
            </a:r>
          </a:p>
          <a:p>
            <a:pPr lvl="1"/>
            <a:r>
              <a:rPr lang="en-US" sz="1200" b="1" i="0" u="none" strike="noStrike" cap="none" dirty="0">
                <a:solidFill>
                  <a:schemeClr val="dk1"/>
                </a:solidFill>
                <a:effectLst/>
                <a:latin typeface="Calibri"/>
                <a:ea typeface="Calibri"/>
                <a:cs typeface="Calibri"/>
                <a:sym typeface="Calibri"/>
              </a:rPr>
              <a:t>Information Technology</a:t>
            </a:r>
            <a:r>
              <a:rPr lang="en-US" sz="1200" b="0" i="0" u="none" strike="noStrike" cap="none" dirty="0">
                <a:solidFill>
                  <a:schemeClr val="dk1"/>
                </a:solidFill>
                <a:effectLst/>
                <a:latin typeface="Calibri"/>
                <a:ea typeface="Calibri"/>
                <a:cs typeface="Calibri"/>
                <a:sym typeface="Calibri"/>
              </a:rPr>
              <a:t>: IT is more limited in scope and primarily deals with the hardware, software, networks, and technology services that facilitate data storage, retrieval, and processing.</a:t>
            </a:r>
          </a:p>
          <a:p>
            <a:r>
              <a:rPr lang="en-US" sz="1200" b="1" i="0" u="none" strike="noStrike" cap="none" dirty="0">
                <a:solidFill>
                  <a:schemeClr val="dk1"/>
                </a:solidFill>
                <a:effectLst/>
                <a:latin typeface="Calibri"/>
                <a:ea typeface="Calibri"/>
                <a:cs typeface="Calibri"/>
                <a:sym typeface="Calibri"/>
              </a:rPr>
              <a:t>Purpose</a:t>
            </a:r>
            <a:r>
              <a:rPr lang="en-US" sz="1200" b="0" i="0" u="none" strike="noStrike" cap="none" dirty="0">
                <a:solidFill>
                  <a:schemeClr val="dk1"/>
                </a:solidFill>
                <a:effectLst/>
                <a:latin typeface="Calibri"/>
                <a:ea typeface="Calibri"/>
                <a:cs typeface="Calibri"/>
                <a:sym typeface="Calibri"/>
              </a:rPr>
              <a:t>:</a:t>
            </a:r>
          </a:p>
          <a:p>
            <a:pPr lvl="1"/>
            <a:r>
              <a:rPr lang="en-US" sz="1200" b="1" i="0" u="none" strike="noStrike" cap="none" dirty="0">
                <a:solidFill>
                  <a:schemeClr val="dk1"/>
                </a:solidFill>
                <a:effectLst/>
                <a:latin typeface="Calibri"/>
                <a:ea typeface="Calibri"/>
                <a:cs typeface="Calibri"/>
                <a:sym typeface="Calibri"/>
              </a:rPr>
              <a:t>Information System</a:t>
            </a:r>
            <a:r>
              <a:rPr lang="en-US" sz="1200" b="0" i="0" u="none" strike="noStrike" cap="none" dirty="0">
                <a:solidFill>
                  <a:schemeClr val="dk1"/>
                </a:solidFill>
                <a:effectLst/>
                <a:latin typeface="Calibri"/>
                <a:ea typeface="Calibri"/>
                <a:cs typeface="Calibri"/>
                <a:sym typeface="Calibri"/>
              </a:rPr>
              <a:t>: The primary purpose of an IS </a:t>
            </a:r>
            <a:r>
              <a:rPr lang="en-US" sz="1200" b="0" i="0" u="none" strike="noStrike" cap="none" dirty="0" err="1">
                <a:solidFill>
                  <a:schemeClr val="dk1"/>
                </a:solidFill>
                <a:effectLst/>
                <a:latin typeface="Calibri"/>
                <a:ea typeface="Calibri"/>
                <a:cs typeface="Calibri"/>
                <a:sym typeface="Calibri"/>
              </a:rPr>
              <a:t>is</a:t>
            </a:r>
            <a:r>
              <a:rPr lang="en-US" sz="1200" b="0" i="0" u="none" strike="noStrike" cap="none" dirty="0">
                <a:solidFill>
                  <a:schemeClr val="dk1"/>
                </a:solidFill>
                <a:effectLst/>
                <a:latin typeface="Calibri"/>
                <a:ea typeface="Calibri"/>
                <a:cs typeface="Calibri"/>
                <a:sym typeface="Calibri"/>
              </a:rPr>
              <a:t> to support business operations, decision-making, and strategic planning by providing relevant, accurate, and timely information. IS integrates technology with the human and organizational aspects to achieve these goals.</a:t>
            </a:r>
          </a:p>
          <a:p>
            <a:pPr lvl="1"/>
            <a:r>
              <a:rPr lang="en-US" sz="1200" b="1" i="0" u="none" strike="noStrike" cap="none" dirty="0">
                <a:solidFill>
                  <a:schemeClr val="dk1"/>
                </a:solidFill>
                <a:effectLst/>
                <a:latin typeface="Calibri"/>
                <a:ea typeface="Calibri"/>
                <a:cs typeface="Calibri"/>
                <a:sym typeface="Calibri"/>
              </a:rPr>
              <a:t>Information Technology</a:t>
            </a:r>
            <a:r>
              <a:rPr lang="en-US" sz="1200" b="0" i="0" u="none" strike="noStrike" cap="none" dirty="0">
                <a:solidFill>
                  <a:schemeClr val="dk1"/>
                </a:solidFill>
                <a:effectLst/>
                <a:latin typeface="Calibri"/>
                <a:ea typeface="Calibri"/>
                <a:cs typeface="Calibri"/>
                <a:sym typeface="Calibri"/>
              </a:rPr>
              <a:t>: IT serves the purpose of managing and maintaining the technology infrastructure of an organization, ensuring that hardware and software components work effectively to process and store data.</a:t>
            </a:r>
          </a:p>
          <a:p>
            <a:r>
              <a:rPr lang="en-US" sz="1200" b="1" i="0" u="none" strike="noStrike" cap="none" dirty="0">
                <a:solidFill>
                  <a:schemeClr val="dk1"/>
                </a:solidFill>
                <a:effectLst/>
                <a:latin typeface="Calibri"/>
                <a:ea typeface="Calibri"/>
                <a:cs typeface="Calibri"/>
                <a:sym typeface="Calibri"/>
              </a:rPr>
              <a:t>Components</a:t>
            </a:r>
            <a:r>
              <a:rPr lang="en-US" sz="1200" b="0" i="0" u="none" strike="noStrike" cap="none" dirty="0">
                <a:solidFill>
                  <a:schemeClr val="dk1"/>
                </a:solidFill>
                <a:effectLst/>
                <a:latin typeface="Calibri"/>
                <a:ea typeface="Calibri"/>
                <a:cs typeface="Calibri"/>
                <a:sym typeface="Calibri"/>
              </a:rPr>
              <a:t>:</a:t>
            </a:r>
          </a:p>
          <a:p>
            <a:pPr lvl="1"/>
            <a:r>
              <a:rPr lang="en-US" sz="1200" b="1" i="0" u="none" strike="noStrike" cap="none" dirty="0">
                <a:solidFill>
                  <a:schemeClr val="dk1"/>
                </a:solidFill>
                <a:effectLst/>
                <a:latin typeface="Calibri"/>
                <a:ea typeface="Calibri"/>
                <a:cs typeface="Calibri"/>
                <a:sym typeface="Calibri"/>
              </a:rPr>
              <a:t>Information System</a:t>
            </a:r>
            <a:r>
              <a:rPr lang="en-US" sz="1200" b="0" i="0" u="none" strike="noStrike" cap="none" dirty="0">
                <a:solidFill>
                  <a:schemeClr val="dk1"/>
                </a:solidFill>
                <a:effectLst/>
                <a:latin typeface="Calibri"/>
                <a:ea typeface="Calibri"/>
                <a:cs typeface="Calibri"/>
                <a:sym typeface="Calibri"/>
              </a:rPr>
              <a:t>: IS includes various components, such as databases, software applications, hardware, networks, people, procedures, and data. It involves the integration of these components to create an effective system for managing information.</a:t>
            </a:r>
          </a:p>
          <a:p>
            <a:pPr lvl="1"/>
            <a:r>
              <a:rPr lang="en-US" sz="1200" b="1" i="0" u="none" strike="noStrike" cap="none" dirty="0">
                <a:solidFill>
                  <a:schemeClr val="dk1"/>
                </a:solidFill>
                <a:effectLst/>
                <a:latin typeface="Calibri"/>
                <a:ea typeface="Calibri"/>
                <a:cs typeface="Calibri"/>
                <a:sym typeface="Calibri"/>
              </a:rPr>
              <a:t>Information Technology</a:t>
            </a:r>
            <a:r>
              <a:rPr lang="en-US" sz="1200" b="0" i="0" u="none" strike="noStrike" cap="none" dirty="0">
                <a:solidFill>
                  <a:schemeClr val="dk1"/>
                </a:solidFill>
                <a:effectLst/>
                <a:latin typeface="Calibri"/>
                <a:ea typeface="Calibri"/>
                <a:cs typeface="Calibri"/>
                <a:sym typeface="Calibri"/>
              </a:rPr>
              <a:t>: IT primarily deals with the hardware and software components, including servers, computers, software applications, databases, and networking devices.</a:t>
            </a:r>
          </a:p>
          <a:p>
            <a:r>
              <a:rPr lang="en-US" sz="1200" b="1" i="0" u="none" strike="noStrike" cap="none" dirty="0">
                <a:solidFill>
                  <a:schemeClr val="dk1"/>
                </a:solidFill>
                <a:effectLst/>
                <a:latin typeface="Calibri"/>
                <a:ea typeface="Calibri"/>
                <a:cs typeface="Calibri"/>
                <a:sym typeface="Calibri"/>
              </a:rPr>
              <a:t>Examples</a:t>
            </a:r>
            <a:r>
              <a:rPr lang="en-US" sz="1200" b="0" i="0" u="none" strike="noStrike" cap="none" dirty="0">
                <a:solidFill>
                  <a:schemeClr val="dk1"/>
                </a:solidFill>
                <a:effectLst/>
                <a:latin typeface="Calibri"/>
                <a:ea typeface="Calibri"/>
                <a:cs typeface="Calibri"/>
                <a:sym typeface="Calibri"/>
              </a:rPr>
              <a:t>:</a:t>
            </a:r>
          </a:p>
          <a:p>
            <a:pPr lvl="1"/>
            <a:r>
              <a:rPr lang="en-US" sz="1200" b="1" i="0" u="none" strike="noStrike" cap="none" dirty="0">
                <a:solidFill>
                  <a:schemeClr val="dk1"/>
                </a:solidFill>
                <a:effectLst/>
                <a:latin typeface="Calibri"/>
                <a:ea typeface="Calibri"/>
                <a:cs typeface="Calibri"/>
                <a:sym typeface="Calibri"/>
              </a:rPr>
              <a:t>Information System</a:t>
            </a:r>
            <a:r>
              <a:rPr lang="en-US" sz="1200" b="0" i="0" u="none" strike="noStrike" cap="none" dirty="0">
                <a:solidFill>
                  <a:schemeClr val="dk1"/>
                </a:solidFill>
                <a:effectLst/>
                <a:latin typeface="Calibri"/>
                <a:ea typeface="Calibri"/>
                <a:cs typeface="Calibri"/>
                <a:sym typeface="Calibri"/>
              </a:rPr>
              <a:t>: An example of an IS could be an Enterprise Resource Planning (ERP) system that integrates various business processes, including finance, human resources, and inventory management, into a unified system.</a:t>
            </a:r>
          </a:p>
          <a:p>
            <a:pPr lvl="1"/>
            <a:r>
              <a:rPr lang="en-US" sz="1200" b="1" i="0" u="none" strike="noStrike" cap="none" dirty="0">
                <a:solidFill>
                  <a:schemeClr val="dk1"/>
                </a:solidFill>
                <a:effectLst/>
                <a:latin typeface="Calibri"/>
                <a:ea typeface="Calibri"/>
                <a:cs typeface="Calibri"/>
                <a:sym typeface="Calibri"/>
              </a:rPr>
              <a:t>Information Technology</a:t>
            </a:r>
            <a:r>
              <a:rPr lang="en-US" sz="1200" b="0" i="0" u="none" strike="noStrike" cap="none" dirty="0">
                <a:solidFill>
                  <a:schemeClr val="dk1"/>
                </a:solidFill>
                <a:effectLst/>
                <a:latin typeface="Calibri"/>
                <a:ea typeface="Calibri"/>
                <a:cs typeface="Calibri"/>
                <a:sym typeface="Calibri"/>
              </a:rPr>
              <a:t>: An example of IT could be the installation and maintenance of servers, software applications, and network infrastructure within an organization.</a:t>
            </a:r>
          </a:p>
          <a:p>
            <a:r>
              <a:rPr lang="en-US" sz="1200" b="0" i="0" u="none" strike="noStrike" cap="none" dirty="0">
                <a:solidFill>
                  <a:schemeClr val="dk1"/>
                </a:solidFill>
                <a:effectLst/>
                <a:latin typeface="Calibri"/>
                <a:ea typeface="Calibri"/>
                <a:cs typeface="Calibri"/>
                <a:sym typeface="Calibri"/>
              </a:rPr>
              <a:t>In summary, while Information Technology is a subset of Information Systems, Information Systems encompass a wider range of components, including people, processes, data, and technology, and have a broader scope related to the management of information within an organization.</a:t>
            </a:r>
          </a:p>
          <a:p>
            <a:endParaRPr lang="en-US" b="0" i="0" dirty="0">
              <a:solidFill>
                <a:srgbClr val="202122"/>
              </a:solidFill>
              <a:effectLst/>
              <a:latin typeface="Arial" panose="020B0604020202020204" pitchFamily="34" charset="0"/>
            </a:endParaRPr>
          </a:p>
          <a:p>
            <a:endParaRPr lang="en-MY"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57953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cap="none" dirty="0">
                <a:solidFill>
                  <a:schemeClr val="dk1"/>
                </a:solidFill>
                <a:effectLst/>
                <a:latin typeface="Calibri"/>
                <a:ea typeface="Calibri"/>
                <a:cs typeface="Calibri"/>
                <a:sym typeface="Calibri"/>
              </a:rPr>
              <a:t>Information Security and Information Technology Security are closely related concepts, but they have different scopes and focuses. Here's an explanation of the key differences between them:</a:t>
            </a:r>
          </a:p>
          <a:p>
            <a:r>
              <a:rPr lang="en-US" sz="1200" b="1" i="0" u="none" strike="noStrike" cap="none" dirty="0">
                <a:solidFill>
                  <a:schemeClr val="dk1"/>
                </a:solidFill>
                <a:effectLst/>
                <a:latin typeface="Calibri"/>
                <a:ea typeface="Calibri"/>
                <a:cs typeface="Calibri"/>
                <a:sym typeface="Calibri"/>
              </a:rPr>
              <a:t>Scope</a:t>
            </a:r>
            <a:r>
              <a:rPr lang="en-US" sz="1200" b="0" i="0" u="none" strike="noStrike" cap="none" dirty="0">
                <a:solidFill>
                  <a:schemeClr val="dk1"/>
                </a:solidFill>
                <a:effectLst/>
                <a:latin typeface="Calibri"/>
                <a:ea typeface="Calibri"/>
                <a:cs typeface="Calibri"/>
                <a:sym typeface="Calibri"/>
              </a:rPr>
              <a:t>:</a:t>
            </a:r>
          </a:p>
          <a:p>
            <a:pPr lvl="1"/>
            <a:r>
              <a:rPr lang="en-US" sz="1200" b="1" i="0" u="none" strike="noStrike" cap="none" dirty="0">
                <a:solidFill>
                  <a:schemeClr val="dk1"/>
                </a:solidFill>
                <a:effectLst/>
                <a:latin typeface="Calibri"/>
                <a:ea typeface="Calibri"/>
                <a:cs typeface="Calibri"/>
                <a:sym typeface="Calibri"/>
              </a:rPr>
              <a:t>Information Security (InfoSec)</a:t>
            </a:r>
            <a:r>
              <a:rPr lang="en-US" sz="1200" b="0" i="0" u="none" strike="noStrike" cap="none" dirty="0">
                <a:solidFill>
                  <a:schemeClr val="dk1"/>
                </a:solidFill>
                <a:effectLst/>
                <a:latin typeface="Calibri"/>
                <a:ea typeface="Calibri"/>
                <a:cs typeface="Calibri"/>
                <a:sym typeface="Calibri"/>
              </a:rPr>
              <a:t>: Information Security is a broader concept that encompasses all aspects of protecting information, which includes not only digital data but also physical documents, people, and processes. It deals with the protection of information from a wide range of threats, including physical theft, unauthorized access, and cyberattacks. InfoSec includes policies, procedures, and controls to ensure the confidentiality, integrity, and availability of information.</a:t>
            </a:r>
          </a:p>
          <a:p>
            <a:pPr lvl="1"/>
            <a:r>
              <a:rPr lang="en-US" sz="1200" b="1" i="0" u="none" strike="noStrike" cap="none" dirty="0">
                <a:solidFill>
                  <a:schemeClr val="dk1"/>
                </a:solidFill>
                <a:effectLst/>
                <a:latin typeface="Calibri"/>
                <a:ea typeface="Calibri"/>
                <a:cs typeface="Calibri"/>
                <a:sym typeface="Calibri"/>
              </a:rPr>
              <a:t>Information Technology Security (IT Security)</a:t>
            </a:r>
            <a:r>
              <a:rPr lang="en-US" sz="1200" b="0" i="0" u="none" strike="noStrike" cap="none" dirty="0">
                <a:solidFill>
                  <a:schemeClr val="dk1"/>
                </a:solidFill>
                <a:effectLst/>
                <a:latin typeface="Calibri"/>
                <a:ea typeface="Calibri"/>
                <a:cs typeface="Calibri"/>
                <a:sym typeface="Calibri"/>
              </a:rPr>
              <a:t>: Information Technology Security, often referred to as IT Security or Cybersecurity, is a subset of Information Security. It specifically focuses on securing the digital and technological components of information, such as computers, networks, software, and data. IT Security is concerned with safeguarding these elements against unauthorized access, breaches, and cyber threats.</a:t>
            </a:r>
          </a:p>
          <a:p>
            <a:r>
              <a:rPr lang="en-US" sz="1200" b="1" i="0" u="none" strike="noStrike" cap="none" dirty="0">
                <a:solidFill>
                  <a:schemeClr val="dk1"/>
                </a:solidFill>
                <a:effectLst/>
                <a:latin typeface="Calibri"/>
                <a:ea typeface="Calibri"/>
                <a:cs typeface="Calibri"/>
                <a:sym typeface="Calibri"/>
              </a:rPr>
              <a:t>Components</a:t>
            </a:r>
            <a:r>
              <a:rPr lang="en-US" sz="1200" b="0" i="0" u="none" strike="noStrike" cap="none" dirty="0">
                <a:solidFill>
                  <a:schemeClr val="dk1"/>
                </a:solidFill>
                <a:effectLst/>
                <a:latin typeface="Calibri"/>
                <a:ea typeface="Calibri"/>
                <a:cs typeface="Calibri"/>
                <a:sym typeface="Calibri"/>
              </a:rPr>
              <a:t>:</a:t>
            </a:r>
          </a:p>
          <a:p>
            <a:pPr lvl="1"/>
            <a:r>
              <a:rPr lang="en-US" sz="1200" b="1" i="0" u="none" strike="noStrike" cap="none" dirty="0">
                <a:solidFill>
                  <a:schemeClr val="dk1"/>
                </a:solidFill>
                <a:effectLst/>
                <a:latin typeface="Calibri"/>
                <a:ea typeface="Calibri"/>
                <a:cs typeface="Calibri"/>
                <a:sym typeface="Calibri"/>
              </a:rPr>
              <a:t>Information Security</a:t>
            </a:r>
            <a:r>
              <a:rPr lang="en-US" sz="1200" b="0" i="0" u="none" strike="noStrike" cap="none" dirty="0">
                <a:solidFill>
                  <a:schemeClr val="dk1"/>
                </a:solidFill>
                <a:effectLst/>
                <a:latin typeface="Calibri"/>
                <a:ea typeface="Calibri"/>
                <a:cs typeface="Calibri"/>
                <a:sym typeface="Calibri"/>
              </a:rPr>
              <a:t>: InfoSec includes physical security measures (e.g., locks and access control systems), policies and procedures (e.g., document classification and handling guidelines), and human factors (e.g., employee training and awareness programs) in addition to the technological security measures.</a:t>
            </a:r>
          </a:p>
          <a:p>
            <a:pPr lvl="1"/>
            <a:r>
              <a:rPr lang="en-US" sz="1200" b="1" i="0" u="none" strike="noStrike" cap="none" dirty="0">
                <a:solidFill>
                  <a:schemeClr val="dk1"/>
                </a:solidFill>
                <a:effectLst/>
                <a:latin typeface="Calibri"/>
                <a:ea typeface="Calibri"/>
                <a:cs typeface="Calibri"/>
                <a:sym typeface="Calibri"/>
              </a:rPr>
              <a:t>Information Technology Security</a:t>
            </a:r>
            <a:r>
              <a:rPr lang="en-US" sz="1200" b="0" i="0" u="none" strike="noStrike" cap="none" dirty="0">
                <a:solidFill>
                  <a:schemeClr val="dk1"/>
                </a:solidFill>
                <a:effectLst/>
                <a:latin typeface="Calibri"/>
                <a:ea typeface="Calibri"/>
                <a:cs typeface="Calibri"/>
                <a:sym typeface="Calibri"/>
              </a:rPr>
              <a:t>: IT Security primarily deals with the security of technology infrastructure, such as firewalls, antivirus software, encryption, intrusion detection systems, and access controls.</a:t>
            </a:r>
          </a:p>
          <a:p>
            <a:r>
              <a:rPr lang="en-US" sz="1200" b="1" i="0" u="none" strike="noStrike" cap="none" dirty="0">
                <a:solidFill>
                  <a:schemeClr val="dk1"/>
                </a:solidFill>
                <a:effectLst/>
                <a:latin typeface="Calibri"/>
                <a:ea typeface="Calibri"/>
                <a:cs typeface="Calibri"/>
                <a:sym typeface="Calibri"/>
              </a:rPr>
              <a:t>Focus</a:t>
            </a:r>
            <a:r>
              <a:rPr lang="en-US" sz="1200" b="0" i="0" u="none" strike="noStrike" cap="none" dirty="0">
                <a:solidFill>
                  <a:schemeClr val="dk1"/>
                </a:solidFill>
                <a:effectLst/>
                <a:latin typeface="Calibri"/>
                <a:ea typeface="Calibri"/>
                <a:cs typeface="Calibri"/>
                <a:sym typeface="Calibri"/>
              </a:rPr>
              <a:t>:</a:t>
            </a:r>
          </a:p>
          <a:p>
            <a:pPr lvl="1"/>
            <a:r>
              <a:rPr lang="en-US" sz="1200" b="1" i="0" u="none" strike="noStrike" cap="none" dirty="0">
                <a:solidFill>
                  <a:schemeClr val="dk1"/>
                </a:solidFill>
                <a:effectLst/>
                <a:latin typeface="Calibri"/>
                <a:ea typeface="Calibri"/>
                <a:cs typeface="Calibri"/>
                <a:sym typeface="Calibri"/>
              </a:rPr>
              <a:t>Information Security</a:t>
            </a:r>
            <a:r>
              <a:rPr lang="en-US" sz="1200" b="0" i="0" u="none" strike="noStrike" cap="none" dirty="0">
                <a:solidFill>
                  <a:schemeClr val="dk1"/>
                </a:solidFill>
                <a:effectLst/>
                <a:latin typeface="Calibri"/>
                <a:ea typeface="Calibri"/>
                <a:cs typeface="Calibri"/>
                <a:sym typeface="Calibri"/>
              </a:rPr>
              <a:t>: InfoSec has a broader focus on protecting information assets, which can encompass both digital and physical aspects. It also considers business continuity and disaster recovery planning.</a:t>
            </a:r>
          </a:p>
          <a:p>
            <a:pPr lvl="1"/>
            <a:r>
              <a:rPr lang="en-US" sz="1200" b="1" i="0" u="none" strike="noStrike" cap="none" dirty="0">
                <a:solidFill>
                  <a:schemeClr val="dk1"/>
                </a:solidFill>
                <a:effectLst/>
                <a:latin typeface="Calibri"/>
                <a:ea typeface="Calibri"/>
                <a:cs typeface="Calibri"/>
                <a:sym typeface="Calibri"/>
              </a:rPr>
              <a:t>Information Technology Security</a:t>
            </a:r>
            <a:r>
              <a:rPr lang="en-US" sz="1200" b="0" i="0" u="none" strike="noStrike" cap="none" dirty="0">
                <a:solidFill>
                  <a:schemeClr val="dk1"/>
                </a:solidFill>
                <a:effectLst/>
                <a:latin typeface="Calibri"/>
                <a:ea typeface="Calibri"/>
                <a:cs typeface="Calibri"/>
                <a:sym typeface="Calibri"/>
              </a:rPr>
              <a:t>: IT Security is primarily concerned with protecting digital assets and ensuring the confidentiality, integrity, and availability of data and systems. It focuses on preventing and mitigating cyber threats.</a:t>
            </a:r>
          </a:p>
          <a:p>
            <a:r>
              <a:rPr lang="en-US" sz="1200" b="1" i="0" u="none" strike="noStrike" cap="none" dirty="0">
                <a:solidFill>
                  <a:schemeClr val="dk1"/>
                </a:solidFill>
                <a:effectLst/>
                <a:latin typeface="Calibri"/>
                <a:ea typeface="Calibri"/>
                <a:cs typeface="Calibri"/>
                <a:sym typeface="Calibri"/>
              </a:rPr>
              <a:t>Threats and Risks</a:t>
            </a:r>
            <a:r>
              <a:rPr lang="en-US" sz="1200" b="0" i="0" u="none" strike="noStrike" cap="none" dirty="0">
                <a:solidFill>
                  <a:schemeClr val="dk1"/>
                </a:solidFill>
                <a:effectLst/>
                <a:latin typeface="Calibri"/>
                <a:ea typeface="Calibri"/>
                <a:cs typeface="Calibri"/>
                <a:sym typeface="Calibri"/>
              </a:rPr>
              <a:t>:</a:t>
            </a:r>
          </a:p>
          <a:p>
            <a:pPr lvl="1"/>
            <a:r>
              <a:rPr lang="en-US" sz="1200" b="1" i="0" u="none" strike="noStrike" cap="none" dirty="0">
                <a:solidFill>
                  <a:schemeClr val="dk1"/>
                </a:solidFill>
                <a:effectLst/>
                <a:latin typeface="Calibri"/>
                <a:ea typeface="Calibri"/>
                <a:cs typeface="Calibri"/>
                <a:sym typeface="Calibri"/>
              </a:rPr>
              <a:t>Information Security</a:t>
            </a:r>
            <a:r>
              <a:rPr lang="en-US" sz="1200" b="0" i="0" u="none" strike="noStrike" cap="none" dirty="0">
                <a:solidFill>
                  <a:schemeClr val="dk1"/>
                </a:solidFill>
                <a:effectLst/>
                <a:latin typeface="Calibri"/>
                <a:ea typeface="Calibri"/>
                <a:cs typeface="Calibri"/>
                <a:sym typeface="Calibri"/>
              </a:rPr>
              <a:t>: InfoSec considers a wider range of threats, including physical threats like theft, environmental hazards, and employee errors, in addition to cyber threats.</a:t>
            </a:r>
          </a:p>
          <a:p>
            <a:pPr lvl="1"/>
            <a:r>
              <a:rPr lang="en-US" sz="1200" b="1" i="0" u="none" strike="noStrike" cap="none" dirty="0">
                <a:solidFill>
                  <a:schemeClr val="dk1"/>
                </a:solidFill>
                <a:effectLst/>
                <a:latin typeface="Calibri"/>
                <a:ea typeface="Calibri"/>
                <a:cs typeface="Calibri"/>
                <a:sym typeface="Calibri"/>
              </a:rPr>
              <a:t>Information Technology Security</a:t>
            </a:r>
            <a:r>
              <a:rPr lang="en-US" sz="1200" b="0" i="0" u="none" strike="noStrike" cap="none" dirty="0">
                <a:solidFill>
                  <a:schemeClr val="dk1"/>
                </a:solidFill>
                <a:effectLst/>
                <a:latin typeface="Calibri"/>
                <a:ea typeface="Calibri"/>
                <a:cs typeface="Calibri"/>
                <a:sym typeface="Calibri"/>
              </a:rPr>
              <a:t>: IT Security primarily deals with cybersecurity threats, such as malware, hacking, data breaches, and denial of service attacks.</a:t>
            </a:r>
          </a:p>
          <a:p>
            <a:r>
              <a:rPr lang="en-US" sz="1200" b="1" i="0" u="none" strike="noStrike" cap="none" dirty="0">
                <a:solidFill>
                  <a:schemeClr val="dk1"/>
                </a:solidFill>
                <a:effectLst/>
                <a:latin typeface="Calibri"/>
                <a:ea typeface="Calibri"/>
                <a:cs typeface="Calibri"/>
                <a:sym typeface="Calibri"/>
              </a:rPr>
              <a:t>Examples</a:t>
            </a:r>
            <a:r>
              <a:rPr lang="en-US" sz="1200" b="0" i="0" u="none" strike="noStrike" cap="none" dirty="0">
                <a:solidFill>
                  <a:schemeClr val="dk1"/>
                </a:solidFill>
                <a:effectLst/>
                <a:latin typeface="Calibri"/>
                <a:ea typeface="Calibri"/>
                <a:cs typeface="Calibri"/>
                <a:sym typeface="Calibri"/>
              </a:rPr>
              <a:t>:</a:t>
            </a:r>
          </a:p>
          <a:p>
            <a:pPr lvl="1"/>
            <a:r>
              <a:rPr lang="en-US" sz="1200" b="1" i="0" u="none" strike="noStrike" cap="none" dirty="0">
                <a:solidFill>
                  <a:schemeClr val="dk1"/>
                </a:solidFill>
                <a:effectLst/>
                <a:latin typeface="Calibri"/>
                <a:ea typeface="Calibri"/>
                <a:cs typeface="Calibri"/>
                <a:sym typeface="Calibri"/>
              </a:rPr>
              <a:t>Information Security</a:t>
            </a:r>
            <a:r>
              <a:rPr lang="en-US" sz="1200" b="0" i="0" u="none" strike="noStrike" cap="none" dirty="0">
                <a:solidFill>
                  <a:schemeClr val="dk1"/>
                </a:solidFill>
                <a:effectLst/>
                <a:latin typeface="Calibri"/>
                <a:ea typeface="Calibri"/>
                <a:cs typeface="Calibri"/>
                <a:sym typeface="Calibri"/>
              </a:rPr>
              <a:t>: An example of InfoSec would be the implementation of a secure document storage and access control system within an organization, encompassing physical and digital security measures.</a:t>
            </a:r>
          </a:p>
          <a:p>
            <a:pPr lvl="1"/>
            <a:r>
              <a:rPr lang="en-US" sz="1200" b="1" i="0" u="none" strike="noStrike" cap="none" dirty="0">
                <a:solidFill>
                  <a:schemeClr val="dk1"/>
                </a:solidFill>
                <a:effectLst/>
                <a:latin typeface="Calibri"/>
                <a:ea typeface="Calibri"/>
                <a:cs typeface="Calibri"/>
                <a:sym typeface="Calibri"/>
              </a:rPr>
              <a:t>Information Technology Security</a:t>
            </a:r>
            <a:r>
              <a:rPr lang="en-US" sz="1200" b="0" i="0" u="none" strike="noStrike" cap="none" dirty="0">
                <a:solidFill>
                  <a:schemeClr val="dk1"/>
                </a:solidFill>
                <a:effectLst/>
                <a:latin typeface="Calibri"/>
                <a:ea typeface="Calibri"/>
                <a:cs typeface="Calibri"/>
                <a:sym typeface="Calibri"/>
              </a:rPr>
              <a:t>: An example of IT Security would be the deployment of a firewall, intrusion detection system, and encryption methods to protect a company's computer network and sensitive digital information.</a:t>
            </a:r>
          </a:p>
          <a:p>
            <a:r>
              <a:rPr lang="en-US" sz="1200" b="0" i="0" u="none" strike="noStrike" cap="none" dirty="0">
                <a:solidFill>
                  <a:schemeClr val="dk1"/>
                </a:solidFill>
                <a:effectLst/>
                <a:latin typeface="Calibri"/>
                <a:ea typeface="Calibri"/>
                <a:cs typeface="Calibri"/>
                <a:sym typeface="Calibri"/>
              </a:rPr>
              <a:t>In summary, Information Security is a broader concept that includes the protection of information in various forms, while Information Technology Security is a subset of Information Security that specifically deals with safeguarding digital information and technology components from cyber threats and breaches.</a:t>
            </a:r>
          </a:p>
          <a:p>
            <a:br>
              <a:rPr lang="en-US" dirty="0"/>
            </a:br>
            <a:endParaRPr lang="en-MY"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44014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53124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r>
              <a:rPr lang="en-US" sz="1200" b="0" i="0" u="none" strike="noStrike" cap="none" dirty="0">
                <a:solidFill>
                  <a:schemeClr val="dk1"/>
                </a:solidFill>
                <a:effectLst/>
                <a:latin typeface="Calibri"/>
                <a:ea typeface="Calibri"/>
                <a:cs typeface="Calibri"/>
                <a:sym typeface="Calibri"/>
              </a:rPr>
              <a:t>Information Security Assessment and Information Security Audit are two different processes used to evaluate and enhance an organization's information security measures. While they share similarities and goals, they differ in scope, methodology, and purpose. Here's a comparison of the two:</a:t>
            </a:r>
          </a:p>
          <a:p>
            <a:r>
              <a:rPr lang="en-US" sz="1200" b="1" i="0" u="none" strike="noStrike" cap="none" dirty="0">
                <a:solidFill>
                  <a:schemeClr val="dk1"/>
                </a:solidFill>
                <a:effectLst/>
                <a:latin typeface="Calibri"/>
                <a:ea typeface="Calibri"/>
                <a:cs typeface="Calibri"/>
                <a:sym typeface="Calibri"/>
              </a:rPr>
              <a:t>Information Security Assessment</a:t>
            </a:r>
            <a:r>
              <a:rPr lang="en-US" sz="1200" b="0" i="0" u="none" strike="noStrike" cap="none" dirty="0">
                <a:solidFill>
                  <a:schemeClr val="dk1"/>
                </a:solidFill>
                <a:effectLst/>
                <a:latin typeface="Calibri"/>
                <a:ea typeface="Calibri"/>
                <a:cs typeface="Calibri"/>
                <a:sym typeface="Calibri"/>
              </a:rPr>
              <a:t>:</a:t>
            </a:r>
          </a:p>
          <a:p>
            <a:r>
              <a:rPr lang="en-US" sz="1200" b="1" i="0" u="none" strike="noStrike" cap="none" dirty="0">
                <a:solidFill>
                  <a:schemeClr val="dk1"/>
                </a:solidFill>
                <a:effectLst/>
                <a:latin typeface="Calibri"/>
                <a:ea typeface="Calibri"/>
                <a:cs typeface="Calibri"/>
                <a:sym typeface="Calibri"/>
              </a:rPr>
              <a:t>Objective</a:t>
            </a:r>
            <a:r>
              <a:rPr lang="en-US" sz="1200" b="0" i="0" u="none" strike="noStrike" cap="none" dirty="0">
                <a:solidFill>
                  <a:schemeClr val="dk1"/>
                </a:solidFill>
                <a:effectLst/>
                <a:latin typeface="Calibri"/>
                <a:ea typeface="Calibri"/>
                <a:cs typeface="Calibri"/>
                <a:sym typeface="Calibri"/>
              </a:rPr>
              <a:t>:</a:t>
            </a:r>
          </a:p>
          <a:p>
            <a:pPr lvl="1"/>
            <a:r>
              <a:rPr lang="en-US" sz="1200" b="0" i="0" u="none" strike="noStrike" cap="none" dirty="0">
                <a:solidFill>
                  <a:schemeClr val="dk1"/>
                </a:solidFill>
                <a:effectLst/>
                <a:latin typeface="Calibri"/>
                <a:ea typeface="Calibri"/>
                <a:cs typeface="Calibri"/>
                <a:sym typeface="Calibri"/>
              </a:rPr>
              <a:t>An Information Security Assessment is designed to identify vulnerabilities, risks, and weaknesses in an organization's information security environment. It focuses on understanding the current state of security and potential issues.</a:t>
            </a:r>
          </a:p>
          <a:p>
            <a:r>
              <a:rPr lang="en-US" sz="1200" b="1" i="0" u="none" strike="noStrike" cap="none" dirty="0">
                <a:solidFill>
                  <a:schemeClr val="dk1"/>
                </a:solidFill>
                <a:effectLst/>
                <a:latin typeface="Calibri"/>
                <a:ea typeface="Calibri"/>
                <a:cs typeface="Calibri"/>
                <a:sym typeface="Calibri"/>
              </a:rPr>
              <a:t>Scope</a:t>
            </a:r>
            <a:r>
              <a:rPr lang="en-US" sz="1200" b="0" i="0" u="none" strike="noStrike" cap="none" dirty="0">
                <a:solidFill>
                  <a:schemeClr val="dk1"/>
                </a:solidFill>
                <a:effectLst/>
                <a:latin typeface="Calibri"/>
                <a:ea typeface="Calibri"/>
                <a:cs typeface="Calibri"/>
                <a:sym typeface="Calibri"/>
              </a:rPr>
              <a:t>:</a:t>
            </a:r>
          </a:p>
          <a:p>
            <a:pPr lvl="1"/>
            <a:r>
              <a:rPr lang="en-US" sz="1200" b="0" i="0" u="none" strike="noStrike" cap="none" dirty="0">
                <a:solidFill>
                  <a:schemeClr val="dk1"/>
                </a:solidFill>
                <a:effectLst/>
                <a:latin typeface="Calibri"/>
                <a:ea typeface="Calibri"/>
                <a:cs typeface="Calibri"/>
                <a:sym typeface="Calibri"/>
              </a:rPr>
              <a:t>Assessments can be comprehensive or focused on specific areas of information security, such as network security, application security, or social engineering. The scope is flexible and adaptable to the organization's specific needs.</a:t>
            </a:r>
          </a:p>
          <a:p>
            <a:r>
              <a:rPr lang="en-US" sz="1200" b="1" i="0" u="none" strike="noStrike" cap="none" dirty="0">
                <a:solidFill>
                  <a:schemeClr val="dk1"/>
                </a:solidFill>
                <a:effectLst/>
                <a:latin typeface="Calibri"/>
                <a:ea typeface="Calibri"/>
                <a:cs typeface="Calibri"/>
                <a:sym typeface="Calibri"/>
              </a:rPr>
              <a:t>Methodology</a:t>
            </a:r>
            <a:r>
              <a:rPr lang="en-US" sz="1200" b="0" i="0" u="none" strike="noStrike" cap="none" dirty="0">
                <a:solidFill>
                  <a:schemeClr val="dk1"/>
                </a:solidFill>
                <a:effectLst/>
                <a:latin typeface="Calibri"/>
                <a:ea typeface="Calibri"/>
                <a:cs typeface="Calibri"/>
                <a:sym typeface="Calibri"/>
              </a:rPr>
              <a:t>:</a:t>
            </a:r>
          </a:p>
          <a:p>
            <a:pPr lvl="1"/>
            <a:r>
              <a:rPr lang="en-US" sz="1200" b="0" i="0" u="none" strike="noStrike" cap="none" dirty="0">
                <a:solidFill>
                  <a:schemeClr val="dk1"/>
                </a:solidFill>
                <a:effectLst/>
                <a:latin typeface="Calibri"/>
                <a:ea typeface="Calibri"/>
                <a:cs typeface="Calibri"/>
                <a:sym typeface="Calibri"/>
              </a:rPr>
              <a:t>Assessments involve a variety of techniques, including vulnerability scanning, penetration testing, risk analysis, and security best practice reviews. These methods help uncover vulnerabilities and threats.</a:t>
            </a:r>
          </a:p>
          <a:p>
            <a:r>
              <a:rPr lang="en-US" sz="1200" b="1" i="0" u="none" strike="noStrike" cap="none" dirty="0">
                <a:solidFill>
                  <a:schemeClr val="dk1"/>
                </a:solidFill>
                <a:effectLst/>
                <a:latin typeface="Calibri"/>
                <a:ea typeface="Calibri"/>
                <a:cs typeface="Calibri"/>
                <a:sym typeface="Calibri"/>
              </a:rPr>
              <a:t>Frequency</a:t>
            </a:r>
            <a:r>
              <a:rPr lang="en-US" sz="1200" b="0" i="0" u="none" strike="noStrike" cap="none" dirty="0">
                <a:solidFill>
                  <a:schemeClr val="dk1"/>
                </a:solidFill>
                <a:effectLst/>
                <a:latin typeface="Calibri"/>
                <a:ea typeface="Calibri"/>
                <a:cs typeface="Calibri"/>
                <a:sym typeface="Calibri"/>
              </a:rPr>
              <a:t>:</a:t>
            </a:r>
          </a:p>
          <a:p>
            <a:pPr lvl="1"/>
            <a:r>
              <a:rPr lang="en-US" sz="1200" b="0" i="0" u="none" strike="noStrike" cap="none" dirty="0">
                <a:solidFill>
                  <a:schemeClr val="dk1"/>
                </a:solidFill>
                <a:effectLst/>
                <a:latin typeface="Calibri"/>
                <a:ea typeface="Calibri"/>
                <a:cs typeface="Calibri"/>
                <a:sym typeface="Calibri"/>
              </a:rPr>
              <a:t>Assessments are often conducted periodically, in response to specific security concerns, or when significant changes occur in the IT environment. They can be scheduled as needed.</a:t>
            </a:r>
          </a:p>
          <a:p>
            <a:r>
              <a:rPr lang="en-US" sz="1200" b="1" i="0" u="none" strike="noStrike" cap="none" dirty="0">
                <a:solidFill>
                  <a:schemeClr val="dk1"/>
                </a:solidFill>
                <a:effectLst/>
                <a:latin typeface="Calibri"/>
                <a:ea typeface="Calibri"/>
                <a:cs typeface="Calibri"/>
                <a:sym typeface="Calibri"/>
              </a:rPr>
              <a:t>Output</a:t>
            </a:r>
            <a:r>
              <a:rPr lang="en-US" sz="1200" b="0" i="0" u="none" strike="noStrike" cap="none" dirty="0">
                <a:solidFill>
                  <a:schemeClr val="dk1"/>
                </a:solidFill>
                <a:effectLst/>
                <a:latin typeface="Calibri"/>
                <a:ea typeface="Calibri"/>
                <a:cs typeface="Calibri"/>
                <a:sym typeface="Calibri"/>
              </a:rPr>
              <a:t>:</a:t>
            </a:r>
          </a:p>
          <a:p>
            <a:pPr lvl="1"/>
            <a:r>
              <a:rPr lang="en-US" sz="1200" b="0" i="0" u="none" strike="noStrike" cap="none" dirty="0">
                <a:solidFill>
                  <a:schemeClr val="dk1"/>
                </a:solidFill>
                <a:effectLst/>
                <a:latin typeface="Calibri"/>
                <a:ea typeface="Calibri"/>
                <a:cs typeface="Calibri"/>
                <a:sym typeface="Calibri"/>
              </a:rPr>
              <a:t>The output of an Information Security Assessment is typically a detailed report that identifies vulnerabilities, security gaps, and potential risks. It also provides recommendations for improving security posture and mitigating identified issues.</a:t>
            </a:r>
          </a:p>
          <a:p>
            <a:r>
              <a:rPr lang="en-US" sz="1200" b="1" i="0" u="none" strike="noStrike" cap="none" dirty="0">
                <a:solidFill>
                  <a:schemeClr val="dk1"/>
                </a:solidFill>
                <a:effectLst/>
                <a:latin typeface="Calibri"/>
                <a:ea typeface="Calibri"/>
                <a:cs typeface="Calibri"/>
                <a:sym typeface="Calibri"/>
              </a:rPr>
              <a:t>Information Security Audit</a:t>
            </a:r>
            <a:r>
              <a:rPr lang="en-US" sz="1200" b="0" i="0" u="none" strike="noStrike" cap="none" dirty="0">
                <a:solidFill>
                  <a:schemeClr val="dk1"/>
                </a:solidFill>
                <a:effectLst/>
                <a:latin typeface="Calibri"/>
                <a:ea typeface="Calibri"/>
                <a:cs typeface="Calibri"/>
                <a:sym typeface="Calibri"/>
              </a:rPr>
              <a:t>:</a:t>
            </a:r>
          </a:p>
          <a:p>
            <a:r>
              <a:rPr lang="en-US" sz="1200" b="1" i="0" u="none" strike="noStrike" cap="none" dirty="0">
                <a:solidFill>
                  <a:schemeClr val="dk1"/>
                </a:solidFill>
                <a:effectLst/>
                <a:latin typeface="Calibri"/>
                <a:ea typeface="Calibri"/>
                <a:cs typeface="Calibri"/>
                <a:sym typeface="Calibri"/>
              </a:rPr>
              <a:t>Objective</a:t>
            </a:r>
            <a:r>
              <a:rPr lang="en-US" sz="1200" b="0" i="0" u="none" strike="noStrike" cap="none" dirty="0">
                <a:solidFill>
                  <a:schemeClr val="dk1"/>
                </a:solidFill>
                <a:effectLst/>
                <a:latin typeface="Calibri"/>
                <a:ea typeface="Calibri"/>
                <a:cs typeface="Calibri"/>
                <a:sym typeface="Calibri"/>
              </a:rPr>
              <a:t>:</a:t>
            </a:r>
          </a:p>
          <a:p>
            <a:pPr lvl="1"/>
            <a:r>
              <a:rPr lang="en-US" sz="1200" b="0" i="0" u="none" strike="noStrike" cap="none" dirty="0">
                <a:solidFill>
                  <a:schemeClr val="dk1"/>
                </a:solidFill>
                <a:effectLst/>
                <a:latin typeface="Calibri"/>
                <a:ea typeface="Calibri"/>
                <a:cs typeface="Calibri"/>
                <a:sym typeface="Calibri"/>
              </a:rPr>
              <a:t>An Information Security Audit is a structured examination and verification of an organization's information security policies, controls, and practices. The primary objective is to ensure compliance with established standards, regulations, and internal policies.</a:t>
            </a:r>
          </a:p>
          <a:p>
            <a:r>
              <a:rPr lang="en-US" sz="1200" b="1" i="0" u="none" strike="noStrike" cap="none" dirty="0">
                <a:solidFill>
                  <a:schemeClr val="dk1"/>
                </a:solidFill>
                <a:effectLst/>
                <a:latin typeface="Calibri"/>
                <a:ea typeface="Calibri"/>
                <a:cs typeface="Calibri"/>
                <a:sym typeface="Calibri"/>
              </a:rPr>
              <a:t>Scope</a:t>
            </a:r>
            <a:r>
              <a:rPr lang="en-US" sz="1200" b="0" i="0" u="none" strike="noStrike" cap="none" dirty="0">
                <a:solidFill>
                  <a:schemeClr val="dk1"/>
                </a:solidFill>
                <a:effectLst/>
                <a:latin typeface="Calibri"/>
                <a:ea typeface="Calibri"/>
                <a:cs typeface="Calibri"/>
                <a:sym typeface="Calibri"/>
              </a:rPr>
              <a:t>:</a:t>
            </a:r>
          </a:p>
          <a:p>
            <a:pPr lvl="1"/>
            <a:r>
              <a:rPr lang="en-US" sz="1200" b="0" i="0" u="none" strike="noStrike" cap="none" dirty="0">
                <a:solidFill>
                  <a:schemeClr val="dk1"/>
                </a:solidFill>
                <a:effectLst/>
                <a:latin typeface="Calibri"/>
                <a:ea typeface="Calibri"/>
                <a:cs typeface="Calibri"/>
                <a:sym typeface="Calibri"/>
              </a:rPr>
              <a:t>Audits typically focus on predefined security controls, policies, and procedures, often based on regulatory requirements, industry standards, or internal policies. The scope is often more rigid and compliance-oriented.</a:t>
            </a:r>
          </a:p>
          <a:p>
            <a:r>
              <a:rPr lang="en-US" sz="1200" b="1" i="0" u="none" strike="noStrike" cap="none" dirty="0">
                <a:solidFill>
                  <a:schemeClr val="dk1"/>
                </a:solidFill>
                <a:effectLst/>
                <a:latin typeface="Calibri"/>
                <a:ea typeface="Calibri"/>
                <a:cs typeface="Calibri"/>
                <a:sym typeface="Calibri"/>
              </a:rPr>
              <a:t>Methodology</a:t>
            </a:r>
            <a:r>
              <a:rPr lang="en-US" sz="1200" b="0" i="0" u="none" strike="noStrike" cap="none" dirty="0">
                <a:solidFill>
                  <a:schemeClr val="dk1"/>
                </a:solidFill>
                <a:effectLst/>
                <a:latin typeface="Calibri"/>
                <a:ea typeface="Calibri"/>
                <a:cs typeface="Calibri"/>
                <a:sym typeface="Calibri"/>
              </a:rPr>
              <a:t>:</a:t>
            </a:r>
          </a:p>
          <a:p>
            <a:pPr lvl="1"/>
            <a:r>
              <a:rPr lang="en-US" sz="1200" b="0" i="0" u="none" strike="noStrike" cap="none" dirty="0">
                <a:solidFill>
                  <a:schemeClr val="dk1"/>
                </a:solidFill>
                <a:effectLst/>
                <a:latin typeface="Calibri"/>
                <a:ea typeface="Calibri"/>
                <a:cs typeface="Calibri"/>
                <a:sym typeface="Calibri"/>
              </a:rPr>
              <a:t>Audits involve a thorough review and verification of security controls to ensure that they are being implemented and followed as required. Auditors may examine documentation, interview personnel, and assess adherence to established processes.</a:t>
            </a:r>
          </a:p>
          <a:p>
            <a:r>
              <a:rPr lang="en-US" sz="1200" b="1" i="0" u="none" strike="noStrike" cap="none" dirty="0">
                <a:solidFill>
                  <a:schemeClr val="dk1"/>
                </a:solidFill>
                <a:effectLst/>
                <a:latin typeface="Calibri"/>
                <a:ea typeface="Calibri"/>
                <a:cs typeface="Calibri"/>
                <a:sym typeface="Calibri"/>
              </a:rPr>
              <a:t>Frequency</a:t>
            </a:r>
            <a:r>
              <a:rPr lang="en-US" sz="1200" b="0" i="0" u="none" strike="noStrike" cap="none" dirty="0">
                <a:solidFill>
                  <a:schemeClr val="dk1"/>
                </a:solidFill>
                <a:effectLst/>
                <a:latin typeface="Calibri"/>
                <a:ea typeface="Calibri"/>
                <a:cs typeface="Calibri"/>
                <a:sym typeface="Calibri"/>
              </a:rPr>
              <a:t>:</a:t>
            </a:r>
          </a:p>
          <a:p>
            <a:pPr lvl="1"/>
            <a:r>
              <a:rPr lang="en-US" sz="1200" b="0" i="0" u="none" strike="noStrike" cap="none" dirty="0">
                <a:solidFill>
                  <a:schemeClr val="dk1"/>
                </a:solidFill>
                <a:effectLst/>
                <a:latin typeface="Calibri"/>
                <a:ea typeface="Calibri"/>
                <a:cs typeface="Calibri"/>
                <a:sym typeface="Calibri"/>
              </a:rPr>
              <a:t>Information Security Audits are usually scheduled events and are often conducted on a regular basis (e.g., annually) to ensure continuous compliance and adherence to security standards.</a:t>
            </a:r>
          </a:p>
          <a:p>
            <a:r>
              <a:rPr lang="en-US" sz="1200" b="1" i="0" u="none" strike="noStrike" cap="none" dirty="0">
                <a:solidFill>
                  <a:schemeClr val="dk1"/>
                </a:solidFill>
                <a:effectLst/>
                <a:latin typeface="Calibri"/>
                <a:ea typeface="Calibri"/>
                <a:cs typeface="Calibri"/>
                <a:sym typeface="Calibri"/>
              </a:rPr>
              <a:t>Output</a:t>
            </a:r>
            <a:r>
              <a:rPr lang="en-US" sz="1200" b="0" i="0" u="none" strike="noStrike" cap="none" dirty="0">
                <a:solidFill>
                  <a:schemeClr val="dk1"/>
                </a:solidFill>
                <a:effectLst/>
                <a:latin typeface="Calibri"/>
                <a:ea typeface="Calibri"/>
                <a:cs typeface="Calibri"/>
                <a:sym typeface="Calibri"/>
              </a:rPr>
              <a:t>:</a:t>
            </a:r>
          </a:p>
          <a:p>
            <a:pPr lvl="1"/>
            <a:r>
              <a:rPr lang="en-US" sz="1200" b="0" i="0" u="none" strike="noStrike" cap="none" dirty="0">
                <a:solidFill>
                  <a:schemeClr val="dk1"/>
                </a:solidFill>
                <a:effectLst/>
                <a:latin typeface="Calibri"/>
                <a:ea typeface="Calibri"/>
                <a:cs typeface="Calibri"/>
                <a:sym typeface="Calibri"/>
              </a:rPr>
              <a:t>The output of an Information Security Audit is an audit report that outlines the findings related to compliance with standards and policies. It highlights any non-compliance issues, areas for improvement, and recommendations for corrective actions.</a:t>
            </a:r>
          </a:p>
          <a:p>
            <a:r>
              <a:rPr lang="en-US" sz="1200" b="0" i="0" u="none" strike="noStrike" cap="none" dirty="0">
                <a:solidFill>
                  <a:schemeClr val="dk1"/>
                </a:solidFill>
                <a:effectLst/>
                <a:latin typeface="Calibri"/>
                <a:ea typeface="Calibri"/>
                <a:cs typeface="Calibri"/>
                <a:sym typeface="Calibri"/>
              </a:rPr>
              <a:t>In summary, Information Security Assessments focus on identifying vulnerabilities and risks in an organization's security environment, often with the aim of improving security. Information Security Audits primarily center on verifying compliance with established security standards, regulations, and internal policies. Both processes are essential for maintaining strong information security, and they can complement each other when conducted in parallel.</a:t>
            </a:r>
          </a:p>
          <a:p>
            <a:br>
              <a:rPr lang="en-US" dirty="0"/>
            </a:br>
            <a:endParaRPr dirty="0"/>
          </a:p>
        </p:txBody>
      </p:sp>
      <p:sp>
        <p:nvSpPr>
          <p:cNvPr id="102" name="Google Shape;10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685800" y="609601"/>
            <a:ext cx="7772400" cy="426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8000"/>
              <a:buFont typeface="Palatino Linotype"/>
              <a:buNone/>
              <a:defRPr sz="8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371600" y="4953000"/>
            <a:ext cx="6400800" cy="1219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480"/>
              </a:spcBef>
              <a:spcAft>
                <a:spcPts val="0"/>
              </a:spcAft>
              <a:buClr>
                <a:srgbClr val="888888"/>
              </a:buClr>
              <a:buSzPts val="2400"/>
              <a:buNone/>
              <a:defRPr sz="2400">
                <a:solidFill>
                  <a:srgbClr val="888888"/>
                </a:solidFill>
              </a:defRPr>
            </a:lvl1pPr>
            <a:lvl2pPr lvl="1" algn="ctr">
              <a:lnSpc>
                <a:spcPct val="100000"/>
              </a:lnSpc>
              <a:spcBef>
                <a:spcPts val="320"/>
              </a:spcBef>
              <a:spcAft>
                <a:spcPts val="0"/>
              </a:spcAft>
              <a:buClr>
                <a:srgbClr val="888888"/>
              </a:buClr>
              <a:buSzPts val="1600"/>
              <a:buNone/>
              <a:defRPr>
                <a:solidFill>
                  <a:srgbClr val="888888"/>
                </a:solidFill>
              </a:defRPr>
            </a:lvl2pPr>
            <a:lvl3pPr lvl="2" algn="ctr">
              <a:lnSpc>
                <a:spcPct val="100000"/>
              </a:lnSpc>
              <a:spcBef>
                <a:spcPts val="320"/>
              </a:spcBef>
              <a:spcAft>
                <a:spcPts val="0"/>
              </a:spcAft>
              <a:buClr>
                <a:srgbClr val="888888"/>
              </a:buClr>
              <a:buSzPts val="1600"/>
              <a:buNone/>
              <a:defRPr>
                <a:solidFill>
                  <a:srgbClr val="888888"/>
                </a:solidFill>
              </a:defRPr>
            </a:lvl3pPr>
            <a:lvl4pPr lvl="3" algn="ctr">
              <a:lnSpc>
                <a:spcPct val="100000"/>
              </a:lnSpc>
              <a:spcBef>
                <a:spcPts val="320"/>
              </a:spcBef>
              <a:spcAft>
                <a:spcPts val="0"/>
              </a:spcAft>
              <a:buClr>
                <a:srgbClr val="888888"/>
              </a:buClr>
              <a:buSzPts val="1600"/>
              <a:buNone/>
              <a:defRPr>
                <a:solidFill>
                  <a:srgbClr val="888888"/>
                </a:solidFill>
              </a:defRPr>
            </a:lvl4pPr>
            <a:lvl5pPr lvl="4" algn="ctr">
              <a:lnSpc>
                <a:spcPct val="100000"/>
              </a:lnSpc>
              <a:spcBef>
                <a:spcPts val="320"/>
              </a:spcBef>
              <a:spcAft>
                <a:spcPts val="0"/>
              </a:spcAft>
              <a:buClr>
                <a:srgbClr val="888888"/>
              </a:buClr>
              <a:buSzPts val="1600"/>
              <a:buNone/>
              <a:defRPr>
                <a:solidFill>
                  <a:srgbClr val="888888"/>
                </a:solidFill>
              </a:defRPr>
            </a:lvl5pPr>
            <a:lvl6pPr lvl="5" algn="ctr">
              <a:lnSpc>
                <a:spcPct val="100000"/>
              </a:lnSpc>
              <a:spcBef>
                <a:spcPts val="320"/>
              </a:spcBef>
              <a:spcAft>
                <a:spcPts val="0"/>
              </a:spcAft>
              <a:buClr>
                <a:srgbClr val="888888"/>
              </a:buClr>
              <a:buSzPts val="1600"/>
              <a:buNone/>
              <a:defRPr>
                <a:solidFill>
                  <a:srgbClr val="888888"/>
                </a:solidFill>
              </a:defRPr>
            </a:lvl6pPr>
            <a:lvl7pPr lvl="6" algn="ctr">
              <a:lnSpc>
                <a:spcPct val="100000"/>
              </a:lnSpc>
              <a:spcBef>
                <a:spcPts val="320"/>
              </a:spcBef>
              <a:spcAft>
                <a:spcPts val="0"/>
              </a:spcAft>
              <a:buClr>
                <a:srgbClr val="888888"/>
              </a:buClr>
              <a:buSzPts val="1600"/>
              <a:buNone/>
              <a:defRPr>
                <a:solidFill>
                  <a:srgbClr val="888888"/>
                </a:solidFill>
              </a:defRPr>
            </a:lvl7pPr>
            <a:lvl8pPr lvl="7" algn="ctr">
              <a:lnSpc>
                <a:spcPct val="100000"/>
              </a:lnSpc>
              <a:spcBef>
                <a:spcPts val="320"/>
              </a:spcBef>
              <a:spcAft>
                <a:spcPts val="0"/>
              </a:spcAft>
              <a:buClr>
                <a:srgbClr val="888888"/>
              </a:buClr>
              <a:buSzPts val="1600"/>
              <a:buNone/>
              <a:defRPr>
                <a:solidFill>
                  <a:srgbClr val="888888"/>
                </a:solidFill>
              </a:defRPr>
            </a:lvl8pPr>
            <a:lvl9pPr lvl="8" algn="ctr">
              <a:lnSpc>
                <a:spcPct val="100000"/>
              </a:lnSpc>
              <a:spcBef>
                <a:spcPts val="320"/>
              </a:spcBef>
              <a:spcAft>
                <a:spcPts val="0"/>
              </a:spcAft>
              <a:buClr>
                <a:srgbClr val="888888"/>
              </a:buClr>
              <a:buSzPts val="1600"/>
              <a:buNone/>
              <a:defRPr>
                <a:solidFill>
                  <a:srgbClr val="888888"/>
                </a:solidFill>
              </a:defRPr>
            </a:lvl9pPr>
          </a:lstStyle>
          <a:p>
            <a:endParaRPr/>
          </a:p>
        </p:txBody>
      </p:sp>
      <p:sp>
        <p:nvSpPr>
          <p:cNvPr id="20" name="Google Shape;20;p2"/>
          <p:cNvSpPr txBox="1">
            <a:spLocks noGrp="1"/>
          </p:cNvSpPr>
          <p:nvPr>
            <p:ph type="dt" idx="10"/>
          </p:nvPr>
        </p:nvSpPr>
        <p:spPr>
          <a:xfrm>
            <a:off x="6363347" y="6356350"/>
            <a:ext cx="2085975" cy="365125"/>
          </a:xfrm>
          <a:prstGeom prst="rect">
            <a:avLst/>
          </a:prstGeom>
          <a:noFill/>
          <a:ln>
            <a:noFill/>
          </a:ln>
        </p:spPr>
        <p:txBody>
          <a:bodyPr spcFirstLastPara="1" wrap="square" lIns="91425" tIns="45700" rIns="45700"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8543278" y="6356350"/>
            <a:ext cx="561975" cy="365125"/>
          </a:xfrm>
          <a:prstGeom prst="rect">
            <a:avLst/>
          </a:prstGeom>
          <a:noFill/>
          <a:ln>
            <a:noFill/>
          </a:ln>
        </p:spPr>
        <p:txBody>
          <a:bodyPr spcFirstLastPara="1" wrap="square" lIns="27425" tIns="45700" rIns="45700"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
        <p:nvSpPr>
          <p:cNvPr id="22" name="Google Shape;22;p2"/>
          <p:cNvSpPr txBox="1">
            <a:spLocks noGrp="1"/>
          </p:cNvSpPr>
          <p:nvPr>
            <p:ph type="ftr" idx="11"/>
          </p:nvPr>
        </p:nvSpPr>
        <p:spPr>
          <a:xfrm>
            <a:off x="659165" y="6356350"/>
            <a:ext cx="2847975" cy="365125"/>
          </a:xfrm>
          <a:prstGeom prst="rect">
            <a:avLst/>
          </a:prstGeom>
          <a:noFill/>
          <a:ln>
            <a:noFill/>
          </a:ln>
        </p:spPr>
        <p:txBody>
          <a:bodyPr spcFirstLastPara="1" wrap="square" lIns="45700"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b" anchorCtr="0">
            <a:noAutofit/>
          </a:bodyPr>
          <a:lstStyle>
            <a:lvl1pPr lvl="0" algn="ctr">
              <a:lnSpc>
                <a:spcPct val="322222"/>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7F7F7F"/>
              </a:buClr>
              <a:buSzPts val="1800"/>
              <a:buChar char="•"/>
              <a:defRPr/>
            </a:lvl1pPr>
            <a:lvl2pPr marL="914400" lvl="1" indent="-342900" algn="l">
              <a:lnSpc>
                <a:spcPct val="100000"/>
              </a:lnSpc>
              <a:spcBef>
                <a:spcPts val="360"/>
              </a:spcBef>
              <a:spcAft>
                <a:spcPts val="0"/>
              </a:spcAft>
              <a:buClr>
                <a:srgbClr val="7F7F7F"/>
              </a:buClr>
              <a:buSzPts val="1800"/>
              <a:buChar char="o"/>
              <a:defRPr/>
            </a:lvl2pPr>
            <a:lvl3pPr marL="1371600" lvl="2" indent="-342900" algn="l">
              <a:lnSpc>
                <a:spcPct val="100000"/>
              </a:lnSpc>
              <a:spcBef>
                <a:spcPts val="360"/>
              </a:spcBef>
              <a:spcAft>
                <a:spcPts val="0"/>
              </a:spcAft>
              <a:buClr>
                <a:srgbClr val="7F7F7F"/>
              </a:buClr>
              <a:buSzPts val="1800"/>
              <a:buChar char="•"/>
              <a:defRPr/>
            </a:lvl3pPr>
            <a:lvl4pPr marL="1828800" lvl="3" indent="-342900" algn="l">
              <a:lnSpc>
                <a:spcPct val="100000"/>
              </a:lnSpc>
              <a:spcBef>
                <a:spcPts val="360"/>
              </a:spcBef>
              <a:spcAft>
                <a:spcPts val="0"/>
              </a:spcAft>
              <a:buClr>
                <a:srgbClr val="7F7F7F"/>
              </a:buClr>
              <a:buSzPts val="1800"/>
              <a:buChar char="o"/>
              <a:defRPr/>
            </a:lvl4pPr>
            <a:lvl5pPr marL="2286000" lvl="4" indent="-342900" algn="l">
              <a:lnSpc>
                <a:spcPct val="100000"/>
              </a:lnSpc>
              <a:spcBef>
                <a:spcPts val="360"/>
              </a:spcBef>
              <a:spcAft>
                <a:spcPts val="0"/>
              </a:spcAft>
              <a:buClr>
                <a:srgbClr val="7F7F7F"/>
              </a:buClr>
              <a:buSzPts val="1800"/>
              <a:buChar char="•"/>
              <a:defRPr/>
            </a:lvl5pPr>
            <a:lvl6pPr marL="2743200" lvl="5" indent="-342900" algn="l">
              <a:lnSpc>
                <a:spcPct val="100000"/>
              </a:lnSpc>
              <a:spcBef>
                <a:spcPts val="360"/>
              </a:spcBef>
              <a:spcAft>
                <a:spcPts val="0"/>
              </a:spcAft>
              <a:buClr>
                <a:srgbClr val="7F7F7F"/>
              </a:buClr>
              <a:buSzPts val="1800"/>
              <a:buChar char="o"/>
              <a:defRPr/>
            </a:lvl6pPr>
            <a:lvl7pPr marL="3200400" lvl="6" indent="-342900" algn="l">
              <a:lnSpc>
                <a:spcPct val="100000"/>
              </a:lnSpc>
              <a:spcBef>
                <a:spcPts val="360"/>
              </a:spcBef>
              <a:spcAft>
                <a:spcPts val="0"/>
              </a:spcAft>
              <a:buClr>
                <a:srgbClr val="7F7F7F"/>
              </a:buClr>
              <a:buSzPts val="1800"/>
              <a:buChar char="•"/>
              <a:defRPr/>
            </a:lvl7pPr>
            <a:lvl8pPr marL="3657600" lvl="7" indent="-342900" algn="l">
              <a:lnSpc>
                <a:spcPct val="100000"/>
              </a:lnSpc>
              <a:spcBef>
                <a:spcPts val="360"/>
              </a:spcBef>
              <a:spcAft>
                <a:spcPts val="0"/>
              </a:spcAft>
              <a:buClr>
                <a:srgbClr val="7F7F7F"/>
              </a:buClr>
              <a:buSzPts val="1800"/>
              <a:buChar char="o"/>
              <a:defRPr/>
            </a:lvl8pPr>
            <a:lvl9pPr marL="4114800" lvl="8" indent="-342900" algn="l">
              <a:lnSpc>
                <a:spcPct val="100000"/>
              </a:lnSpc>
              <a:spcBef>
                <a:spcPts val="360"/>
              </a:spcBef>
              <a:spcAft>
                <a:spcPts val="0"/>
              </a:spcAft>
              <a:buClr>
                <a:srgbClr val="7F7F7F"/>
              </a:buClr>
              <a:buSzPts val="1800"/>
              <a:buChar char="•"/>
              <a:defRPr/>
            </a:lvl9pPr>
          </a:lstStyle>
          <a:p>
            <a:endParaRPr/>
          </a:p>
        </p:txBody>
      </p:sp>
      <p:sp>
        <p:nvSpPr>
          <p:cNvPr id="86" name="Google Shape;86;p12"/>
          <p:cNvSpPr txBox="1">
            <a:spLocks noGrp="1"/>
          </p:cNvSpPr>
          <p:nvPr>
            <p:ph type="dt" idx="10"/>
          </p:nvPr>
        </p:nvSpPr>
        <p:spPr>
          <a:xfrm>
            <a:off x="6363347" y="6356350"/>
            <a:ext cx="2085975" cy="365125"/>
          </a:xfrm>
          <a:prstGeom prst="rect">
            <a:avLst/>
          </a:prstGeom>
          <a:noFill/>
          <a:ln>
            <a:noFill/>
          </a:ln>
        </p:spPr>
        <p:txBody>
          <a:bodyPr spcFirstLastPara="1" wrap="square" lIns="91425" tIns="45700" rIns="45700"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2"/>
          <p:cNvSpPr txBox="1">
            <a:spLocks noGrp="1"/>
          </p:cNvSpPr>
          <p:nvPr>
            <p:ph type="ftr" idx="11"/>
          </p:nvPr>
        </p:nvSpPr>
        <p:spPr>
          <a:xfrm>
            <a:off x="659165" y="6356350"/>
            <a:ext cx="2847975" cy="365125"/>
          </a:xfrm>
          <a:prstGeom prst="rect">
            <a:avLst/>
          </a:prstGeom>
          <a:noFill/>
          <a:ln>
            <a:noFill/>
          </a:ln>
        </p:spPr>
        <p:txBody>
          <a:bodyPr spcFirstLastPara="1" wrap="square" lIns="45700"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2"/>
          <p:cNvSpPr txBox="1">
            <a:spLocks noGrp="1"/>
          </p:cNvSpPr>
          <p:nvPr>
            <p:ph type="sldNum" idx="12"/>
          </p:nvPr>
        </p:nvSpPr>
        <p:spPr>
          <a:xfrm>
            <a:off x="8543278" y="6356350"/>
            <a:ext cx="561975" cy="365125"/>
          </a:xfrm>
          <a:prstGeom prst="rect">
            <a:avLst/>
          </a:prstGeom>
          <a:noFill/>
          <a:ln>
            <a:noFill/>
          </a:ln>
        </p:spPr>
        <p:txBody>
          <a:bodyPr spcFirstLastPara="1" wrap="square" lIns="27425" tIns="45700" rIns="45700"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457200" y="0"/>
            <a:ext cx="8229600" cy="1600200"/>
          </a:xfrm>
          <a:prstGeom prst="rect">
            <a:avLst/>
          </a:prstGeom>
          <a:noFill/>
          <a:ln>
            <a:noFill/>
          </a:ln>
        </p:spPr>
        <p:txBody>
          <a:bodyPr spcFirstLastPara="1" wrap="square" lIns="91425" tIns="45700" rIns="91425" bIns="45700" anchor="b" anchorCtr="0">
            <a:noAutofit/>
          </a:bodyPr>
          <a:lstStyle>
            <a:lvl1pPr lvl="0" algn="ctr">
              <a:lnSpc>
                <a:spcPct val="322222"/>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7F7F7F"/>
              </a:buClr>
              <a:buSzPts val="1800"/>
              <a:buChar char="•"/>
              <a:defRPr/>
            </a:lvl1pPr>
            <a:lvl2pPr marL="914400" lvl="1" indent="-342900" algn="l">
              <a:lnSpc>
                <a:spcPct val="100000"/>
              </a:lnSpc>
              <a:spcBef>
                <a:spcPts val="360"/>
              </a:spcBef>
              <a:spcAft>
                <a:spcPts val="0"/>
              </a:spcAft>
              <a:buClr>
                <a:srgbClr val="7F7F7F"/>
              </a:buClr>
              <a:buSzPts val="1800"/>
              <a:buChar char="o"/>
              <a:defRPr/>
            </a:lvl2pPr>
            <a:lvl3pPr marL="1371600" lvl="2" indent="-342900" algn="l">
              <a:lnSpc>
                <a:spcPct val="100000"/>
              </a:lnSpc>
              <a:spcBef>
                <a:spcPts val="360"/>
              </a:spcBef>
              <a:spcAft>
                <a:spcPts val="0"/>
              </a:spcAft>
              <a:buClr>
                <a:srgbClr val="7F7F7F"/>
              </a:buClr>
              <a:buSzPts val="1800"/>
              <a:buChar char="•"/>
              <a:defRPr/>
            </a:lvl3pPr>
            <a:lvl4pPr marL="1828800" lvl="3" indent="-342900" algn="l">
              <a:lnSpc>
                <a:spcPct val="100000"/>
              </a:lnSpc>
              <a:spcBef>
                <a:spcPts val="360"/>
              </a:spcBef>
              <a:spcAft>
                <a:spcPts val="0"/>
              </a:spcAft>
              <a:buClr>
                <a:srgbClr val="7F7F7F"/>
              </a:buClr>
              <a:buSzPts val="1800"/>
              <a:buChar char="o"/>
              <a:defRPr/>
            </a:lvl4pPr>
            <a:lvl5pPr marL="2286000" lvl="4" indent="-330200" algn="l">
              <a:lnSpc>
                <a:spcPct val="100000"/>
              </a:lnSpc>
              <a:spcBef>
                <a:spcPts val="320"/>
              </a:spcBef>
              <a:spcAft>
                <a:spcPts val="0"/>
              </a:spcAft>
              <a:buClr>
                <a:srgbClr val="7F7F7F"/>
              </a:buClr>
              <a:buSzPts val="1600"/>
              <a:buChar char="•"/>
              <a:defRPr/>
            </a:lvl5pPr>
            <a:lvl6pPr marL="2743200" lvl="5" indent="-330200" algn="l">
              <a:lnSpc>
                <a:spcPct val="100000"/>
              </a:lnSpc>
              <a:spcBef>
                <a:spcPts val="320"/>
              </a:spcBef>
              <a:spcAft>
                <a:spcPts val="0"/>
              </a:spcAft>
              <a:buClr>
                <a:srgbClr val="7F7F7F"/>
              </a:buClr>
              <a:buSzPts val="1600"/>
              <a:buChar char="o"/>
              <a:defRPr/>
            </a:lvl6pPr>
            <a:lvl7pPr marL="3200400" lvl="6" indent="-330200" algn="l">
              <a:lnSpc>
                <a:spcPct val="100000"/>
              </a:lnSpc>
              <a:spcBef>
                <a:spcPts val="320"/>
              </a:spcBef>
              <a:spcAft>
                <a:spcPts val="0"/>
              </a:spcAft>
              <a:buClr>
                <a:srgbClr val="7F7F7F"/>
              </a:buClr>
              <a:buSzPts val="1600"/>
              <a:buChar char="•"/>
              <a:defRPr/>
            </a:lvl7pPr>
            <a:lvl8pPr marL="3657600" lvl="7" indent="-330200" algn="l">
              <a:lnSpc>
                <a:spcPct val="100000"/>
              </a:lnSpc>
              <a:spcBef>
                <a:spcPts val="320"/>
              </a:spcBef>
              <a:spcAft>
                <a:spcPts val="0"/>
              </a:spcAft>
              <a:buClr>
                <a:srgbClr val="7F7F7F"/>
              </a:buClr>
              <a:buSzPts val="1600"/>
              <a:buChar char="o"/>
              <a:defRPr/>
            </a:lvl8pPr>
            <a:lvl9pPr marL="4114800" lvl="8" indent="-330200" algn="l">
              <a:lnSpc>
                <a:spcPct val="100000"/>
              </a:lnSpc>
              <a:spcBef>
                <a:spcPts val="320"/>
              </a:spcBef>
              <a:spcAft>
                <a:spcPts val="0"/>
              </a:spcAft>
              <a:buClr>
                <a:srgbClr val="7F7F7F"/>
              </a:buClr>
              <a:buSzPts val="1600"/>
              <a:buFont typeface="Arial"/>
              <a:buChar char="•"/>
              <a:defRPr/>
            </a:lvl9pPr>
          </a:lstStyle>
          <a:p>
            <a:endParaRPr/>
          </a:p>
        </p:txBody>
      </p:sp>
      <p:sp>
        <p:nvSpPr>
          <p:cNvPr id="26" name="Google Shape;26;p3"/>
          <p:cNvSpPr txBox="1">
            <a:spLocks noGrp="1"/>
          </p:cNvSpPr>
          <p:nvPr>
            <p:ph type="dt" idx="10"/>
          </p:nvPr>
        </p:nvSpPr>
        <p:spPr>
          <a:xfrm>
            <a:off x="6363347" y="6356350"/>
            <a:ext cx="2085975" cy="365125"/>
          </a:xfrm>
          <a:prstGeom prst="rect">
            <a:avLst/>
          </a:prstGeom>
          <a:noFill/>
          <a:ln>
            <a:noFill/>
          </a:ln>
        </p:spPr>
        <p:txBody>
          <a:bodyPr spcFirstLastPara="1" wrap="square" lIns="91425" tIns="45700" rIns="45700"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ftr" idx="11"/>
          </p:nvPr>
        </p:nvSpPr>
        <p:spPr>
          <a:xfrm>
            <a:off x="659165" y="6356350"/>
            <a:ext cx="2847975" cy="365125"/>
          </a:xfrm>
          <a:prstGeom prst="rect">
            <a:avLst/>
          </a:prstGeom>
          <a:noFill/>
          <a:ln>
            <a:noFill/>
          </a:ln>
        </p:spPr>
        <p:txBody>
          <a:bodyPr spcFirstLastPara="1" wrap="square" lIns="45700"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8543278" y="6356350"/>
            <a:ext cx="561975" cy="365125"/>
          </a:xfrm>
          <a:prstGeom prst="rect">
            <a:avLst/>
          </a:prstGeom>
          <a:noFill/>
          <a:ln>
            <a:noFill/>
          </a:ln>
        </p:spPr>
        <p:txBody>
          <a:bodyPr spcFirstLastPara="1" wrap="square" lIns="27425" tIns="45700" rIns="45700"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722313" y="1371600"/>
            <a:ext cx="7772400" cy="2505075"/>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4800"/>
              <a:buFont typeface="Palatino Linotype"/>
              <a:buNone/>
              <a:defRPr sz="4800">
                <a:solidFill>
                  <a:schemeClr val="dk2"/>
                </a:solidFill>
                <a:latin typeface="Palatino Linotype"/>
                <a:ea typeface="Palatino Linotype"/>
                <a:cs typeface="Palatino Linotype"/>
                <a:sym typeface="Palatino Linotyp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722313" y="4068763"/>
            <a:ext cx="7772400" cy="1131887"/>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2" name="Google Shape;32;p4"/>
          <p:cNvSpPr txBox="1">
            <a:spLocks noGrp="1"/>
          </p:cNvSpPr>
          <p:nvPr>
            <p:ph type="dt" idx="10"/>
          </p:nvPr>
        </p:nvSpPr>
        <p:spPr>
          <a:xfrm>
            <a:off x="6363347" y="6356350"/>
            <a:ext cx="2085975" cy="365125"/>
          </a:xfrm>
          <a:prstGeom prst="rect">
            <a:avLst/>
          </a:prstGeom>
          <a:noFill/>
          <a:ln>
            <a:noFill/>
          </a:ln>
        </p:spPr>
        <p:txBody>
          <a:bodyPr spcFirstLastPara="1" wrap="square" lIns="91425" tIns="45700" rIns="45700"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659165" y="6356350"/>
            <a:ext cx="2847975" cy="365125"/>
          </a:xfrm>
          <a:prstGeom prst="rect">
            <a:avLst/>
          </a:prstGeom>
          <a:noFill/>
          <a:ln>
            <a:noFill/>
          </a:ln>
        </p:spPr>
        <p:txBody>
          <a:bodyPr spcFirstLastPara="1" wrap="square" lIns="45700"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543278" y="6356350"/>
            <a:ext cx="561975" cy="365125"/>
          </a:xfrm>
          <a:prstGeom prst="rect">
            <a:avLst/>
          </a:prstGeom>
          <a:noFill/>
          <a:ln>
            <a:noFill/>
          </a:ln>
        </p:spPr>
        <p:txBody>
          <a:bodyPr spcFirstLastPara="1" wrap="square" lIns="27425" tIns="45700" rIns="45700"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
        <p:nvSpPr>
          <p:cNvPr id="35" name="Google Shape;35;p4"/>
          <p:cNvSpPr/>
          <p:nvPr/>
        </p:nvSpPr>
        <p:spPr>
          <a:xfrm>
            <a:off x="4495800" y="3924300"/>
            <a:ext cx="84772" cy="84772"/>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36" name="Google Shape;36;p4"/>
          <p:cNvSpPr/>
          <p:nvPr/>
        </p:nvSpPr>
        <p:spPr>
          <a:xfrm>
            <a:off x="4695825" y="3924300"/>
            <a:ext cx="84772" cy="84772"/>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37" name="Google Shape;37;p4"/>
          <p:cNvSpPr/>
          <p:nvPr/>
        </p:nvSpPr>
        <p:spPr>
          <a:xfrm>
            <a:off x="4296728" y="3924300"/>
            <a:ext cx="84772" cy="84772"/>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alatino Linotype"/>
              <a:ea typeface="Palatino Linotype"/>
              <a:cs typeface="Palatino Linotype"/>
              <a:sym typeface="Palatino Linotyp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457200" y="0"/>
            <a:ext cx="8229600" cy="1600200"/>
          </a:xfrm>
          <a:prstGeom prst="rect">
            <a:avLst/>
          </a:prstGeom>
          <a:noFill/>
          <a:ln>
            <a:noFill/>
          </a:ln>
        </p:spPr>
        <p:txBody>
          <a:bodyPr spcFirstLastPara="1" wrap="square" lIns="91425" tIns="45700" rIns="91425" bIns="45700" anchor="b" anchorCtr="0">
            <a:noAutofit/>
          </a:bodyPr>
          <a:lstStyle>
            <a:lvl1pPr lvl="0" algn="ctr">
              <a:lnSpc>
                <a:spcPct val="322222"/>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rgbClr val="7F7F7F"/>
              </a:buClr>
              <a:buSzPts val="2400"/>
              <a:buChar char="•"/>
              <a:defRPr sz="2400"/>
            </a:lvl1pPr>
            <a:lvl2pPr marL="914400" lvl="1" indent="-330200" algn="l">
              <a:lnSpc>
                <a:spcPct val="100000"/>
              </a:lnSpc>
              <a:spcBef>
                <a:spcPts val="320"/>
              </a:spcBef>
              <a:spcAft>
                <a:spcPts val="0"/>
              </a:spcAft>
              <a:buClr>
                <a:srgbClr val="7F7F7F"/>
              </a:buClr>
              <a:buSzPts val="1600"/>
              <a:buChar char="o"/>
              <a:defRPr sz="1600"/>
            </a:lvl2pPr>
            <a:lvl3pPr marL="1371600" lvl="2" indent="-330200" algn="l">
              <a:lnSpc>
                <a:spcPct val="100000"/>
              </a:lnSpc>
              <a:spcBef>
                <a:spcPts val="320"/>
              </a:spcBef>
              <a:spcAft>
                <a:spcPts val="0"/>
              </a:spcAft>
              <a:buClr>
                <a:srgbClr val="7F7F7F"/>
              </a:buClr>
              <a:buSzPts val="1600"/>
              <a:buChar char="•"/>
              <a:defRPr sz="1600"/>
            </a:lvl3pPr>
            <a:lvl4pPr marL="1828800" lvl="3" indent="-330200" algn="l">
              <a:lnSpc>
                <a:spcPct val="100000"/>
              </a:lnSpc>
              <a:spcBef>
                <a:spcPts val="320"/>
              </a:spcBef>
              <a:spcAft>
                <a:spcPts val="0"/>
              </a:spcAft>
              <a:buClr>
                <a:srgbClr val="7F7F7F"/>
              </a:buClr>
              <a:buSzPts val="1600"/>
              <a:buChar char="o"/>
              <a:defRPr sz="1600"/>
            </a:lvl4pPr>
            <a:lvl5pPr marL="2286000" lvl="4" indent="-330200" algn="l">
              <a:lnSpc>
                <a:spcPct val="100000"/>
              </a:lnSpc>
              <a:spcBef>
                <a:spcPts val="320"/>
              </a:spcBef>
              <a:spcAft>
                <a:spcPts val="0"/>
              </a:spcAft>
              <a:buClr>
                <a:srgbClr val="7F7F7F"/>
              </a:buClr>
              <a:buSzPts val="1600"/>
              <a:buChar char="•"/>
              <a:defRPr sz="1600"/>
            </a:lvl5pPr>
            <a:lvl6pPr marL="2743200" lvl="5" indent="-330200" algn="l">
              <a:lnSpc>
                <a:spcPct val="100000"/>
              </a:lnSpc>
              <a:spcBef>
                <a:spcPts val="320"/>
              </a:spcBef>
              <a:spcAft>
                <a:spcPts val="0"/>
              </a:spcAft>
              <a:buClr>
                <a:srgbClr val="7F7F7F"/>
              </a:buClr>
              <a:buSzPts val="1600"/>
              <a:buChar char="o"/>
              <a:defRPr sz="1600"/>
            </a:lvl6pPr>
            <a:lvl7pPr marL="3200400" lvl="6" indent="-330200" algn="l">
              <a:lnSpc>
                <a:spcPct val="100000"/>
              </a:lnSpc>
              <a:spcBef>
                <a:spcPts val="320"/>
              </a:spcBef>
              <a:spcAft>
                <a:spcPts val="0"/>
              </a:spcAft>
              <a:buClr>
                <a:srgbClr val="7F7F7F"/>
              </a:buClr>
              <a:buSzPts val="1600"/>
              <a:buChar char="•"/>
              <a:defRPr sz="1600"/>
            </a:lvl7pPr>
            <a:lvl8pPr marL="3657600" lvl="7" indent="-330200" algn="l">
              <a:lnSpc>
                <a:spcPct val="100000"/>
              </a:lnSpc>
              <a:spcBef>
                <a:spcPts val="320"/>
              </a:spcBef>
              <a:spcAft>
                <a:spcPts val="0"/>
              </a:spcAft>
              <a:buClr>
                <a:srgbClr val="7F7F7F"/>
              </a:buClr>
              <a:buSzPts val="1600"/>
              <a:buChar char="o"/>
              <a:defRPr sz="1600"/>
            </a:lvl8pPr>
            <a:lvl9pPr marL="4114800" lvl="8" indent="-330200" algn="l">
              <a:lnSpc>
                <a:spcPct val="100000"/>
              </a:lnSpc>
              <a:spcBef>
                <a:spcPts val="320"/>
              </a:spcBef>
              <a:spcAft>
                <a:spcPts val="0"/>
              </a:spcAft>
              <a:buClr>
                <a:srgbClr val="7F7F7F"/>
              </a:buClr>
              <a:buSzPts val="1600"/>
              <a:buChar char="•"/>
              <a:defRPr sz="1600"/>
            </a:lvl9pPr>
          </a:lstStyle>
          <a:p>
            <a:endParaRPr/>
          </a:p>
        </p:txBody>
      </p:sp>
      <p:sp>
        <p:nvSpPr>
          <p:cNvPr id="41" name="Google Shape;41;p5"/>
          <p:cNvSpPr txBox="1">
            <a:spLocks noGrp="1"/>
          </p:cNvSpPr>
          <p:nvPr>
            <p:ph type="dt" idx="10"/>
          </p:nvPr>
        </p:nvSpPr>
        <p:spPr>
          <a:xfrm>
            <a:off x="6363347" y="6356350"/>
            <a:ext cx="2085975" cy="365125"/>
          </a:xfrm>
          <a:prstGeom prst="rect">
            <a:avLst/>
          </a:prstGeom>
          <a:noFill/>
          <a:ln>
            <a:noFill/>
          </a:ln>
        </p:spPr>
        <p:txBody>
          <a:bodyPr spcFirstLastPara="1" wrap="square" lIns="91425" tIns="45700" rIns="45700"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659165" y="6356350"/>
            <a:ext cx="2847975" cy="365125"/>
          </a:xfrm>
          <a:prstGeom prst="rect">
            <a:avLst/>
          </a:prstGeom>
          <a:noFill/>
          <a:ln>
            <a:noFill/>
          </a:ln>
        </p:spPr>
        <p:txBody>
          <a:bodyPr spcFirstLastPara="1" wrap="square" lIns="45700"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
          <p:cNvSpPr txBox="1">
            <a:spLocks noGrp="1"/>
          </p:cNvSpPr>
          <p:nvPr>
            <p:ph type="sldNum" idx="12"/>
          </p:nvPr>
        </p:nvSpPr>
        <p:spPr>
          <a:xfrm>
            <a:off x="8543278" y="6356350"/>
            <a:ext cx="561975" cy="365125"/>
          </a:xfrm>
          <a:prstGeom prst="rect">
            <a:avLst/>
          </a:prstGeom>
          <a:noFill/>
          <a:ln>
            <a:noFill/>
          </a:ln>
        </p:spPr>
        <p:txBody>
          <a:bodyPr spcFirstLastPara="1" wrap="square" lIns="27425" tIns="45700" rIns="45700"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
        <p:nvSpPr>
          <p:cNvPr id="44" name="Google Shape;44;p5"/>
          <p:cNvSpPr txBox="1">
            <a:spLocks noGrp="1"/>
          </p:cNvSpPr>
          <p:nvPr>
            <p:ph type="body" idx="2"/>
          </p:nvPr>
        </p:nvSpPr>
        <p:spPr>
          <a:xfrm>
            <a:off x="365760" y="1600200"/>
            <a:ext cx="4041648" cy="452628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7F7F7F"/>
              </a:buClr>
              <a:buSzPts val="1800"/>
              <a:buChar char="•"/>
              <a:defRPr/>
            </a:lvl1pPr>
            <a:lvl2pPr marL="914400" lvl="1" indent="-342900" algn="l">
              <a:lnSpc>
                <a:spcPct val="100000"/>
              </a:lnSpc>
              <a:spcBef>
                <a:spcPts val="360"/>
              </a:spcBef>
              <a:spcAft>
                <a:spcPts val="0"/>
              </a:spcAft>
              <a:buClr>
                <a:srgbClr val="7F7F7F"/>
              </a:buClr>
              <a:buSzPts val="1800"/>
              <a:buChar char="o"/>
              <a:defRPr/>
            </a:lvl2pPr>
            <a:lvl3pPr marL="1371600" lvl="2" indent="-342900" algn="l">
              <a:lnSpc>
                <a:spcPct val="100000"/>
              </a:lnSpc>
              <a:spcBef>
                <a:spcPts val="360"/>
              </a:spcBef>
              <a:spcAft>
                <a:spcPts val="0"/>
              </a:spcAft>
              <a:buClr>
                <a:srgbClr val="7F7F7F"/>
              </a:buClr>
              <a:buSzPts val="1800"/>
              <a:buChar char="•"/>
              <a:defRPr/>
            </a:lvl3pPr>
            <a:lvl4pPr marL="1828800" lvl="3" indent="-342900" algn="l">
              <a:lnSpc>
                <a:spcPct val="100000"/>
              </a:lnSpc>
              <a:spcBef>
                <a:spcPts val="360"/>
              </a:spcBef>
              <a:spcAft>
                <a:spcPts val="0"/>
              </a:spcAft>
              <a:buClr>
                <a:srgbClr val="7F7F7F"/>
              </a:buClr>
              <a:buSzPts val="1800"/>
              <a:buChar char="o"/>
              <a:defRPr/>
            </a:lvl4pPr>
            <a:lvl5pPr marL="2286000" lvl="4" indent="-342900" algn="l">
              <a:lnSpc>
                <a:spcPct val="100000"/>
              </a:lnSpc>
              <a:spcBef>
                <a:spcPts val="360"/>
              </a:spcBef>
              <a:spcAft>
                <a:spcPts val="0"/>
              </a:spcAft>
              <a:buClr>
                <a:srgbClr val="7F7F7F"/>
              </a:buClr>
              <a:buSzPts val="1800"/>
              <a:buChar char="•"/>
              <a:defRPr/>
            </a:lvl5pPr>
            <a:lvl6pPr marL="2743200" lvl="5" indent="-342900" algn="l">
              <a:lnSpc>
                <a:spcPct val="100000"/>
              </a:lnSpc>
              <a:spcBef>
                <a:spcPts val="360"/>
              </a:spcBef>
              <a:spcAft>
                <a:spcPts val="0"/>
              </a:spcAft>
              <a:buClr>
                <a:srgbClr val="7F7F7F"/>
              </a:buClr>
              <a:buSzPts val="1800"/>
              <a:buChar char="o"/>
              <a:defRPr/>
            </a:lvl6pPr>
            <a:lvl7pPr marL="3200400" lvl="6" indent="-342900" algn="l">
              <a:lnSpc>
                <a:spcPct val="100000"/>
              </a:lnSpc>
              <a:spcBef>
                <a:spcPts val="360"/>
              </a:spcBef>
              <a:spcAft>
                <a:spcPts val="0"/>
              </a:spcAft>
              <a:buClr>
                <a:srgbClr val="7F7F7F"/>
              </a:buClr>
              <a:buSzPts val="1800"/>
              <a:buChar char="•"/>
              <a:defRPr/>
            </a:lvl7pPr>
            <a:lvl8pPr marL="3657600" lvl="7" indent="-342900" algn="l">
              <a:lnSpc>
                <a:spcPct val="100000"/>
              </a:lnSpc>
              <a:spcBef>
                <a:spcPts val="360"/>
              </a:spcBef>
              <a:spcAft>
                <a:spcPts val="0"/>
              </a:spcAft>
              <a:buClr>
                <a:srgbClr val="7F7F7F"/>
              </a:buClr>
              <a:buSzPts val="1800"/>
              <a:buChar char="o"/>
              <a:defRPr/>
            </a:lvl8pPr>
            <a:lvl9pPr marL="4114800" lvl="8" indent="-342900" algn="l">
              <a:lnSpc>
                <a:spcPct val="100000"/>
              </a:lnSpc>
              <a:spcBef>
                <a:spcPts val="360"/>
              </a:spcBef>
              <a:spcAft>
                <a:spcPts val="0"/>
              </a:spcAft>
              <a:buClr>
                <a:srgbClr val="7F7F7F"/>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457200" y="0"/>
            <a:ext cx="8229600" cy="1600200"/>
          </a:xfrm>
          <a:prstGeom prst="rect">
            <a:avLst/>
          </a:prstGeom>
          <a:noFill/>
          <a:ln>
            <a:noFill/>
          </a:ln>
        </p:spPr>
        <p:txBody>
          <a:bodyPr spcFirstLastPara="1" wrap="square" lIns="91425" tIns="45700" rIns="91425" bIns="45700" anchor="b" anchorCtr="0">
            <a:noAutofit/>
          </a:bodyPr>
          <a:lstStyle>
            <a:lvl1pPr lvl="0" algn="ctr">
              <a:lnSpc>
                <a:spcPct val="107407"/>
              </a:lnSpc>
              <a:spcBef>
                <a:spcPts val="0"/>
              </a:spcBef>
              <a:spcAft>
                <a:spcPts val="0"/>
              </a:spcAft>
              <a:buClr>
                <a:schemeClr val="dk2"/>
              </a:buClr>
              <a:buSzPts val="5400"/>
              <a:buFont typeface="Palatino Linotype"/>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457200" y="1600200"/>
            <a:ext cx="4040188" cy="609600"/>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480"/>
              </a:spcBef>
              <a:spcAft>
                <a:spcPts val="0"/>
              </a:spcAft>
              <a:buClr>
                <a:srgbClr val="7F7F7F"/>
              </a:buClr>
              <a:buSzPts val="2400"/>
              <a:buNone/>
              <a:defRPr sz="2400" b="0"/>
            </a:lvl1pPr>
            <a:lvl2pPr marL="914400" lvl="1" indent="-228600" algn="l">
              <a:lnSpc>
                <a:spcPct val="100000"/>
              </a:lnSpc>
              <a:spcBef>
                <a:spcPts val="400"/>
              </a:spcBef>
              <a:spcAft>
                <a:spcPts val="0"/>
              </a:spcAft>
              <a:buClr>
                <a:srgbClr val="7F7F7F"/>
              </a:buClr>
              <a:buSzPts val="2000"/>
              <a:buNone/>
              <a:defRPr sz="2000" b="1"/>
            </a:lvl2pPr>
            <a:lvl3pPr marL="1371600" lvl="2" indent="-228600" algn="l">
              <a:lnSpc>
                <a:spcPct val="100000"/>
              </a:lnSpc>
              <a:spcBef>
                <a:spcPts val="360"/>
              </a:spcBef>
              <a:spcAft>
                <a:spcPts val="0"/>
              </a:spcAft>
              <a:buClr>
                <a:srgbClr val="7F7F7F"/>
              </a:buClr>
              <a:buSzPts val="1800"/>
              <a:buNone/>
              <a:defRPr sz="1800" b="1"/>
            </a:lvl3pPr>
            <a:lvl4pPr marL="1828800" lvl="3" indent="-228600" algn="l">
              <a:lnSpc>
                <a:spcPct val="100000"/>
              </a:lnSpc>
              <a:spcBef>
                <a:spcPts val="320"/>
              </a:spcBef>
              <a:spcAft>
                <a:spcPts val="0"/>
              </a:spcAft>
              <a:buClr>
                <a:srgbClr val="7F7F7F"/>
              </a:buClr>
              <a:buSzPts val="1600"/>
              <a:buNone/>
              <a:defRPr sz="1600" b="1"/>
            </a:lvl4pPr>
            <a:lvl5pPr marL="2286000" lvl="4" indent="-228600" algn="l">
              <a:lnSpc>
                <a:spcPct val="100000"/>
              </a:lnSpc>
              <a:spcBef>
                <a:spcPts val="320"/>
              </a:spcBef>
              <a:spcAft>
                <a:spcPts val="0"/>
              </a:spcAft>
              <a:buClr>
                <a:srgbClr val="7F7F7F"/>
              </a:buClr>
              <a:buSzPts val="1600"/>
              <a:buNone/>
              <a:defRPr sz="1600" b="1"/>
            </a:lvl5pPr>
            <a:lvl6pPr marL="2743200" lvl="5" indent="-228600" algn="l">
              <a:lnSpc>
                <a:spcPct val="100000"/>
              </a:lnSpc>
              <a:spcBef>
                <a:spcPts val="320"/>
              </a:spcBef>
              <a:spcAft>
                <a:spcPts val="0"/>
              </a:spcAft>
              <a:buClr>
                <a:srgbClr val="7F7F7F"/>
              </a:buClr>
              <a:buSzPts val="1600"/>
              <a:buNone/>
              <a:defRPr sz="1600" b="1"/>
            </a:lvl6pPr>
            <a:lvl7pPr marL="3200400" lvl="6" indent="-228600" algn="l">
              <a:lnSpc>
                <a:spcPct val="100000"/>
              </a:lnSpc>
              <a:spcBef>
                <a:spcPts val="320"/>
              </a:spcBef>
              <a:spcAft>
                <a:spcPts val="0"/>
              </a:spcAft>
              <a:buClr>
                <a:srgbClr val="7F7F7F"/>
              </a:buClr>
              <a:buSzPts val="1600"/>
              <a:buNone/>
              <a:defRPr sz="1600" b="1"/>
            </a:lvl7pPr>
            <a:lvl8pPr marL="3657600" lvl="7" indent="-228600" algn="l">
              <a:lnSpc>
                <a:spcPct val="100000"/>
              </a:lnSpc>
              <a:spcBef>
                <a:spcPts val="320"/>
              </a:spcBef>
              <a:spcAft>
                <a:spcPts val="0"/>
              </a:spcAft>
              <a:buClr>
                <a:srgbClr val="7F7F7F"/>
              </a:buClr>
              <a:buSzPts val="1600"/>
              <a:buNone/>
              <a:defRPr sz="1600" b="1"/>
            </a:lvl8pPr>
            <a:lvl9pPr marL="4114800" lvl="8" indent="-228600" algn="l">
              <a:lnSpc>
                <a:spcPct val="100000"/>
              </a:lnSpc>
              <a:spcBef>
                <a:spcPts val="320"/>
              </a:spcBef>
              <a:spcAft>
                <a:spcPts val="0"/>
              </a:spcAft>
              <a:buClr>
                <a:srgbClr val="7F7F7F"/>
              </a:buClr>
              <a:buSzPts val="1600"/>
              <a:buNone/>
              <a:defRPr sz="1600" b="1"/>
            </a:lvl9pPr>
          </a:lstStyle>
          <a:p>
            <a:endParaRPr/>
          </a:p>
        </p:txBody>
      </p:sp>
      <p:sp>
        <p:nvSpPr>
          <p:cNvPr id="48" name="Google Shape;48;p6"/>
          <p:cNvSpPr txBox="1">
            <a:spLocks noGrp="1"/>
          </p:cNvSpPr>
          <p:nvPr>
            <p:ph type="body" idx="2"/>
          </p:nvPr>
        </p:nvSpPr>
        <p:spPr>
          <a:xfrm>
            <a:off x="4648200" y="1600200"/>
            <a:ext cx="4041775" cy="609600"/>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480"/>
              </a:spcBef>
              <a:spcAft>
                <a:spcPts val="0"/>
              </a:spcAft>
              <a:buClr>
                <a:srgbClr val="7F7F7F"/>
              </a:buClr>
              <a:buSzPts val="2400"/>
              <a:buNone/>
              <a:defRPr sz="2400" b="0"/>
            </a:lvl1pPr>
            <a:lvl2pPr marL="914400" lvl="1" indent="-228600" algn="l">
              <a:lnSpc>
                <a:spcPct val="100000"/>
              </a:lnSpc>
              <a:spcBef>
                <a:spcPts val="400"/>
              </a:spcBef>
              <a:spcAft>
                <a:spcPts val="0"/>
              </a:spcAft>
              <a:buClr>
                <a:srgbClr val="7F7F7F"/>
              </a:buClr>
              <a:buSzPts val="2000"/>
              <a:buNone/>
              <a:defRPr sz="2000" b="1"/>
            </a:lvl2pPr>
            <a:lvl3pPr marL="1371600" lvl="2" indent="-228600" algn="l">
              <a:lnSpc>
                <a:spcPct val="100000"/>
              </a:lnSpc>
              <a:spcBef>
                <a:spcPts val="360"/>
              </a:spcBef>
              <a:spcAft>
                <a:spcPts val="0"/>
              </a:spcAft>
              <a:buClr>
                <a:srgbClr val="7F7F7F"/>
              </a:buClr>
              <a:buSzPts val="1800"/>
              <a:buNone/>
              <a:defRPr sz="1800" b="1"/>
            </a:lvl3pPr>
            <a:lvl4pPr marL="1828800" lvl="3" indent="-228600" algn="l">
              <a:lnSpc>
                <a:spcPct val="100000"/>
              </a:lnSpc>
              <a:spcBef>
                <a:spcPts val="320"/>
              </a:spcBef>
              <a:spcAft>
                <a:spcPts val="0"/>
              </a:spcAft>
              <a:buClr>
                <a:srgbClr val="7F7F7F"/>
              </a:buClr>
              <a:buSzPts val="1600"/>
              <a:buNone/>
              <a:defRPr sz="1600" b="1"/>
            </a:lvl4pPr>
            <a:lvl5pPr marL="2286000" lvl="4" indent="-228600" algn="l">
              <a:lnSpc>
                <a:spcPct val="100000"/>
              </a:lnSpc>
              <a:spcBef>
                <a:spcPts val="320"/>
              </a:spcBef>
              <a:spcAft>
                <a:spcPts val="0"/>
              </a:spcAft>
              <a:buClr>
                <a:srgbClr val="7F7F7F"/>
              </a:buClr>
              <a:buSzPts val="1600"/>
              <a:buNone/>
              <a:defRPr sz="1600" b="1"/>
            </a:lvl5pPr>
            <a:lvl6pPr marL="2743200" lvl="5" indent="-228600" algn="l">
              <a:lnSpc>
                <a:spcPct val="100000"/>
              </a:lnSpc>
              <a:spcBef>
                <a:spcPts val="320"/>
              </a:spcBef>
              <a:spcAft>
                <a:spcPts val="0"/>
              </a:spcAft>
              <a:buClr>
                <a:srgbClr val="7F7F7F"/>
              </a:buClr>
              <a:buSzPts val="1600"/>
              <a:buNone/>
              <a:defRPr sz="1600" b="1"/>
            </a:lvl6pPr>
            <a:lvl7pPr marL="3200400" lvl="6" indent="-228600" algn="l">
              <a:lnSpc>
                <a:spcPct val="100000"/>
              </a:lnSpc>
              <a:spcBef>
                <a:spcPts val="320"/>
              </a:spcBef>
              <a:spcAft>
                <a:spcPts val="0"/>
              </a:spcAft>
              <a:buClr>
                <a:srgbClr val="7F7F7F"/>
              </a:buClr>
              <a:buSzPts val="1600"/>
              <a:buNone/>
              <a:defRPr sz="1600" b="1"/>
            </a:lvl7pPr>
            <a:lvl8pPr marL="3657600" lvl="7" indent="-228600" algn="l">
              <a:lnSpc>
                <a:spcPct val="100000"/>
              </a:lnSpc>
              <a:spcBef>
                <a:spcPts val="320"/>
              </a:spcBef>
              <a:spcAft>
                <a:spcPts val="0"/>
              </a:spcAft>
              <a:buClr>
                <a:srgbClr val="7F7F7F"/>
              </a:buClr>
              <a:buSzPts val="1600"/>
              <a:buNone/>
              <a:defRPr sz="1600" b="1"/>
            </a:lvl8pPr>
            <a:lvl9pPr marL="4114800" lvl="8" indent="-228600" algn="l">
              <a:lnSpc>
                <a:spcPct val="100000"/>
              </a:lnSpc>
              <a:spcBef>
                <a:spcPts val="320"/>
              </a:spcBef>
              <a:spcAft>
                <a:spcPts val="0"/>
              </a:spcAft>
              <a:buClr>
                <a:srgbClr val="7F7F7F"/>
              </a:buClr>
              <a:buSzPts val="1600"/>
              <a:buNone/>
              <a:defRPr sz="1600" b="1"/>
            </a:lvl9pPr>
          </a:lstStyle>
          <a:p>
            <a:endParaRPr/>
          </a:p>
        </p:txBody>
      </p:sp>
      <p:sp>
        <p:nvSpPr>
          <p:cNvPr id="49" name="Google Shape;49;p6"/>
          <p:cNvSpPr txBox="1">
            <a:spLocks noGrp="1"/>
          </p:cNvSpPr>
          <p:nvPr>
            <p:ph type="dt" idx="10"/>
          </p:nvPr>
        </p:nvSpPr>
        <p:spPr>
          <a:xfrm>
            <a:off x="6363347" y="6356350"/>
            <a:ext cx="2085975" cy="365125"/>
          </a:xfrm>
          <a:prstGeom prst="rect">
            <a:avLst/>
          </a:prstGeom>
          <a:noFill/>
          <a:ln>
            <a:noFill/>
          </a:ln>
        </p:spPr>
        <p:txBody>
          <a:bodyPr spcFirstLastPara="1" wrap="square" lIns="91425" tIns="45700" rIns="45700"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
          <p:cNvSpPr txBox="1">
            <a:spLocks noGrp="1"/>
          </p:cNvSpPr>
          <p:nvPr>
            <p:ph type="ftr" idx="11"/>
          </p:nvPr>
        </p:nvSpPr>
        <p:spPr>
          <a:xfrm>
            <a:off x="659165" y="6356350"/>
            <a:ext cx="2847975" cy="365125"/>
          </a:xfrm>
          <a:prstGeom prst="rect">
            <a:avLst/>
          </a:prstGeom>
          <a:noFill/>
          <a:ln>
            <a:noFill/>
          </a:ln>
        </p:spPr>
        <p:txBody>
          <a:bodyPr spcFirstLastPara="1" wrap="square" lIns="45700"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8543278" y="6356350"/>
            <a:ext cx="561975" cy="365125"/>
          </a:xfrm>
          <a:prstGeom prst="rect">
            <a:avLst/>
          </a:prstGeom>
          <a:noFill/>
          <a:ln>
            <a:noFill/>
          </a:ln>
        </p:spPr>
        <p:txBody>
          <a:bodyPr spcFirstLastPara="1" wrap="square" lIns="27425" tIns="45700" rIns="45700"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
        <p:nvSpPr>
          <p:cNvPr id="52" name="Google Shape;52;p6"/>
          <p:cNvSpPr txBox="1">
            <a:spLocks noGrp="1"/>
          </p:cNvSpPr>
          <p:nvPr>
            <p:ph type="body" idx="3"/>
          </p:nvPr>
        </p:nvSpPr>
        <p:spPr>
          <a:xfrm>
            <a:off x="457200" y="2212848"/>
            <a:ext cx="4041648" cy="3913632"/>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7F7F7F"/>
              </a:buClr>
              <a:buSzPts val="1800"/>
              <a:buChar char="•"/>
              <a:defRPr/>
            </a:lvl1pPr>
            <a:lvl2pPr marL="914400" lvl="1" indent="-342900" algn="l">
              <a:lnSpc>
                <a:spcPct val="100000"/>
              </a:lnSpc>
              <a:spcBef>
                <a:spcPts val="360"/>
              </a:spcBef>
              <a:spcAft>
                <a:spcPts val="0"/>
              </a:spcAft>
              <a:buClr>
                <a:srgbClr val="7F7F7F"/>
              </a:buClr>
              <a:buSzPts val="1800"/>
              <a:buChar char="o"/>
              <a:defRPr/>
            </a:lvl2pPr>
            <a:lvl3pPr marL="1371600" lvl="2" indent="-342900" algn="l">
              <a:lnSpc>
                <a:spcPct val="100000"/>
              </a:lnSpc>
              <a:spcBef>
                <a:spcPts val="360"/>
              </a:spcBef>
              <a:spcAft>
                <a:spcPts val="0"/>
              </a:spcAft>
              <a:buClr>
                <a:srgbClr val="7F7F7F"/>
              </a:buClr>
              <a:buSzPts val="1800"/>
              <a:buChar char="•"/>
              <a:defRPr/>
            </a:lvl3pPr>
            <a:lvl4pPr marL="1828800" lvl="3" indent="-342900" algn="l">
              <a:lnSpc>
                <a:spcPct val="100000"/>
              </a:lnSpc>
              <a:spcBef>
                <a:spcPts val="360"/>
              </a:spcBef>
              <a:spcAft>
                <a:spcPts val="0"/>
              </a:spcAft>
              <a:buClr>
                <a:srgbClr val="7F7F7F"/>
              </a:buClr>
              <a:buSzPts val="1800"/>
              <a:buChar char="o"/>
              <a:defRPr/>
            </a:lvl4pPr>
            <a:lvl5pPr marL="2286000" lvl="4" indent="-342900" algn="l">
              <a:lnSpc>
                <a:spcPct val="100000"/>
              </a:lnSpc>
              <a:spcBef>
                <a:spcPts val="360"/>
              </a:spcBef>
              <a:spcAft>
                <a:spcPts val="0"/>
              </a:spcAft>
              <a:buClr>
                <a:srgbClr val="7F7F7F"/>
              </a:buClr>
              <a:buSzPts val="1800"/>
              <a:buChar char="•"/>
              <a:defRPr/>
            </a:lvl5pPr>
            <a:lvl6pPr marL="2743200" lvl="5" indent="-342900" algn="l">
              <a:lnSpc>
                <a:spcPct val="100000"/>
              </a:lnSpc>
              <a:spcBef>
                <a:spcPts val="360"/>
              </a:spcBef>
              <a:spcAft>
                <a:spcPts val="0"/>
              </a:spcAft>
              <a:buClr>
                <a:srgbClr val="7F7F7F"/>
              </a:buClr>
              <a:buSzPts val="1800"/>
              <a:buChar char="o"/>
              <a:defRPr/>
            </a:lvl6pPr>
            <a:lvl7pPr marL="3200400" lvl="6" indent="-342900" algn="l">
              <a:lnSpc>
                <a:spcPct val="100000"/>
              </a:lnSpc>
              <a:spcBef>
                <a:spcPts val="360"/>
              </a:spcBef>
              <a:spcAft>
                <a:spcPts val="0"/>
              </a:spcAft>
              <a:buClr>
                <a:srgbClr val="7F7F7F"/>
              </a:buClr>
              <a:buSzPts val="1800"/>
              <a:buChar char="•"/>
              <a:defRPr/>
            </a:lvl7pPr>
            <a:lvl8pPr marL="3657600" lvl="7" indent="-342900" algn="l">
              <a:lnSpc>
                <a:spcPct val="100000"/>
              </a:lnSpc>
              <a:spcBef>
                <a:spcPts val="360"/>
              </a:spcBef>
              <a:spcAft>
                <a:spcPts val="0"/>
              </a:spcAft>
              <a:buClr>
                <a:srgbClr val="7F7F7F"/>
              </a:buClr>
              <a:buSzPts val="1800"/>
              <a:buChar char="o"/>
              <a:defRPr/>
            </a:lvl8pPr>
            <a:lvl9pPr marL="4114800" lvl="8" indent="-342900" algn="l">
              <a:lnSpc>
                <a:spcPct val="100000"/>
              </a:lnSpc>
              <a:spcBef>
                <a:spcPts val="360"/>
              </a:spcBef>
              <a:spcAft>
                <a:spcPts val="0"/>
              </a:spcAft>
              <a:buClr>
                <a:srgbClr val="7F7F7F"/>
              </a:buClr>
              <a:buSzPts val="1800"/>
              <a:buChar char="•"/>
              <a:defRPr/>
            </a:lvl9pPr>
          </a:lstStyle>
          <a:p>
            <a:endParaRPr/>
          </a:p>
        </p:txBody>
      </p:sp>
      <p:sp>
        <p:nvSpPr>
          <p:cNvPr id="53" name="Google Shape;53;p6"/>
          <p:cNvSpPr txBox="1">
            <a:spLocks noGrp="1"/>
          </p:cNvSpPr>
          <p:nvPr>
            <p:ph type="body" idx="4"/>
          </p:nvPr>
        </p:nvSpPr>
        <p:spPr>
          <a:xfrm>
            <a:off x="4672584" y="2212848"/>
            <a:ext cx="4041648" cy="3913187"/>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7F7F7F"/>
              </a:buClr>
              <a:buSzPts val="1800"/>
              <a:buChar char="•"/>
              <a:defRPr/>
            </a:lvl1pPr>
            <a:lvl2pPr marL="914400" lvl="1" indent="-342900" algn="l">
              <a:lnSpc>
                <a:spcPct val="100000"/>
              </a:lnSpc>
              <a:spcBef>
                <a:spcPts val="360"/>
              </a:spcBef>
              <a:spcAft>
                <a:spcPts val="0"/>
              </a:spcAft>
              <a:buClr>
                <a:srgbClr val="7F7F7F"/>
              </a:buClr>
              <a:buSzPts val="1800"/>
              <a:buChar char="o"/>
              <a:defRPr/>
            </a:lvl2pPr>
            <a:lvl3pPr marL="1371600" lvl="2" indent="-342900" algn="l">
              <a:lnSpc>
                <a:spcPct val="100000"/>
              </a:lnSpc>
              <a:spcBef>
                <a:spcPts val="360"/>
              </a:spcBef>
              <a:spcAft>
                <a:spcPts val="0"/>
              </a:spcAft>
              <a:buClr>
                <a:srgbClr val="7F7F7F"/>
              </a:buClr>
              <a:buSzPts val="1800"/>
              <a:buChar char="•"/>
              <a:defRPr/>
            </a:lvl3pPr>
            <a:lvl4pPr marL="1828800" lvl="3" indent="-342900" algn="l">
              <a:lnSpc>
                <a:spcPct val="100000"/>
              </a:lnSpc>
              <a:spcBef>
                <a:spcPts val="360"/>
              </a:spcBef>
              <a:spcAft>
                <a:spcPts val="0"/>
              </a:spcAft>
              <a:buClr>
                <a:srgbClr val="7F7F7F"/>
              </a:buClr>
              <a:buSzPts val="1800"/>
              <a:buChar char="o"/>
              <a:defRPr/>
            </a:lvl4pPr>
            <a:lvl5pPr marL="2286000" lvl="4" indent="-342900" algn="l">
              <a:lnSpc>
                <a:spcPct val="100000"/>
              </a:lnSpc>
              <a:spcBef>
                <a:spcPts val="360"/>
              </a:spcBef>
              <a:spcAft>
                <a:spcPts val="0"/>
              </a:spcAft>
              <a:buClr>
                <a:srgbClr val="7F7F7F"/>
              </a:buClr>
              <a:buSzPts val="1800"/>
              <a:buChar char="•"/>
              <a:defRPr/>
            </a:lvl5pPr>
            <a:lvl6pPr marL="2743200" lvl="5" indent="-342900" algn="l">
              <a:lnSpc>
                <a:spcPct val="100000"/>
              </a:lnSpc>
              <a:spcBef>
                <a:spcPts val="360"/>
              </a:spcBef>
              <a:spcAft>
                <a:spcPts val="0"/>
              </a:spcAft>
              <a:buClr>
                <a:srgbClr val="7F7F7F"/>
              </a:buClr>
              <a:buSzPts val="1800"/>
              <a:buChar char="o"/>
              <a:defRPr/>
            </a:lvl6pPr>
            <a:lvl7pPr marL="3200400" lvl="6" indent="-342900" algn="l">
              <a:lnSpc>
                <a:spcPct val="100000"/>
              </a:lnSpc>
              <a:spcBef>
                <a:spcPts val="360"/>
              </a:spcBef>
              <a:spcAft>
                <a:spcPts val="0"/>
              </a:spcAft>
              <a:buClr>
                <a:srgbClr val="7F7F7F"/>
              </a:buClr>
              <a:buSzPts val="1800"/>
              <a:buChar char="•"/>
              <a:defRPr/>
            </a:lvl7pPr>
            <a:lvl8pPr marL="3657600" lvl="7" indent="-342900" algn="l">
              <a:lnSpc>
                <a:spcPct val="100000"/>
              </a:lnSpc>
              <a:spcBef>
                <a:spcPts val="360"/>
              </a:spcBef>
              <a:spcAft>
                <a:spcPts val="0"/>
              </a:spcAft>
              <a:buClr>
                <a:srgbClr val="7F7F7F"/>
              </a:buClr>
              <a:buSzPts val="1800"/>
              <a:buChar char="o"/>
              <a:defRPr/>
            </a:lvl8pPr>
            <a:lvl9pPr marL="4114800" lvl="8" indent="-342900" algn="l">
              <a:lnSpc>
                <a:spcPct val="100000"/>
              </a:lnSpc>
              <a:spcBef>
                <a:spcPts val="360"/>
              </a:spcBef>
              <a:spcAft>
                <a:spcPts val="0"/>
              </a:spcAft>
              <a:buClr>
                <a:srgbClr val="7F7F7F"/>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457200" y="0"/>
            <a:ext cx="8229600" cy="1600200"/>
          </a:xfrm>
          <a:prstGeom prst="rect">
            <a:avLst/>
          </a:prstGeom>
          <a:noFill/>
          <a:ln>
            <a:noFill/>
          </a:ln>
        </p:spPr>
        <p:txBody>
          <a:bodyPr spcFirstLastPara="1" wrap="square" lIns="91425" tIns="45700" rIns="91425" bIns="45700" anchor="b" anchorCtr="0">
            <a:noAutofit/>
          </a:bodyPr>
          <a:lstStyle>
            <a:lvl1pPr lvl="0" algn="ctr">
              <a:lnSpc>
                <a:spcPct val="322222"/>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
          <p:cNvSpPr txBox="1">
            <a:spLocks noGrp="1"/>
          </p:cNvSpPr>
          <p:nvPr>
            <p:ph type="dt" idx="10"/>
          </p:nvPr>
        </p:nvSpPr>
        <p:spPr>
          <a:xfrm>
            <a:off x="6363347" y="6356350"/>
            <a:ext cx="2085975" cy="365125"/>
          </a:xfrm>
          <a:prstGeom prst="rect">
            <a:avLst/>
          </a:prstGeom>
          <a:noFill/>
          <a:ln>
            <a:noFill/>
          </a:ln>
        </p:spPr>
        <p:txBody>
          <a:bodyPr spcFirstLastPara="1" wrap="square" lIns="91425" tIns="45700" rIns="45700"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7"/>
          <p:cNvSpPr txBox="1">
            <a:spLocks noGrp="1"/>
          </p:cNvSpPr>
          <p:nvPr>
            <p:ph type="ftr" idx="11"/>
          </p:nvPr>
        </p:nvSpPr>
        <p:spPr>
          <a:xfrm>
            <a:off x="659165" y="6356350"/>
            <a:ext cx="2847975" cy="365125"/>
          </a:xfrm>
          <a:prstGeom prst="rect">
            <a:avLst/>
          </a:prstGeom>
          <a:noFill/>
          <a:ln>
            <a:noFill/>
          </a:ln>
        </p:spPr>
        <p:txBody>
          <a:bodyPr spcFirstLastPara="1" wrap="square" lIns="45700"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7"/>
          <p:cNvSpPr txBox="1">
            <a:spLocks noGrp="1"/>
          </p:cNvSpPr>
          <p:nvPr>
            <p:ph type="sldNum" idx="12"/>
          </p:nvPr>
        </p:nvSpPr>
        <p:spPr>
          <a:xfrm>
            <a:off x="8543278" y="6356350"/>
            <a:ext cx="561975" cy="365125"/>
          </a:xfrm>
          <a:prstGeom prst="rect">
            <a:avLst/>
          </a:prstGeom>
          <a:noFill/>
          <a:ln>
            <a:noFill/>
          </a:ln>
        </p:spPr>
        <p:txBody>
          <a:bodyPr spcFirstLastPara="1" wrap="square" lIns="27425" tIns="45700" rIns="45700"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8"/>
          <p:cNvSpPr txBox="1">
            <a:spLocks noGrp="1"/>
          </p:cNvSpPr>
          <p:nvPr>
            <p:ph type="dt" idx="10"/>
          </p:nvPr>
        </p:nvSpPr>
        <p:spPr>
          <a:xfrm>
            <a:off x="6363347" y="6356350"/>
            <a:ext cx="2085975" cy="365125"/>
          </a:xfrm>
          <a:prstGeom prst="rect">
            <a:avLst/>
          </a:prstGeom>
          <a:noFill/>
          <a:ln>
            <a:noFill/>
          </a:ln>
        </p:spPr>
        <p:txBody>
          <a:bodyPr spcFirstLastPara="1" wrap="square" lIns="91425" tIns="45700" rIns="45700"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8"/>
          <p:cNvSpPr txBox="1">
            <a:spLocks noGrp="1"/>
          </p:cNvSpPr>
          <p:nvPr>
            <p:ph type="ftr" idx="11"/>
          </p:nvPr>
        </p:nvSpPr>
        <p:spPr>
          <a:xfrm>
            <a:off x="659165" y="6356350"/>
            <a:ext cx="2847975" cy="365125"/>
          </a:xfrm>
          <a:prstGeom prst="rect">
            <a:avLst/>
          </a:prstGeom>
          <a:noFill/>
          <a:ln>
            <a:noFill/>
          </a:ln>
        </p:spPr>
        <p:txBody>
          <a:bodyPr spcFirstLastPara="1" wrap="square" lIns="45700"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8"/>
          <p:cNvSpPr txBox="1">
            <a:spLocks noGrp="1"/>
          </p:cNvSpPr>
          <p:nvPr>
            <p:ph type="sldNum" idx="12"/>
          </p:nvPr>
        </p:nvSpPr>
        <p:spPr>
          <a:xfrm>
            <a:off x="8543278" y="6356350"/>
            <a:ext cx="561975" cy="365125"/>
          </a:xfrm>
          <a:prstGeom prst="rect">
            <a:avLst/>
          </a:prstGeom>
          <a:noFill/>
          <a:ln>
            <a:noFill/>
          </a:ln>
        </p:spPr>
        <p:txBody>
          <a:bodyPr spcFirstLastPara="1" wrap="square" lIns="27425" tIns="45700" rIns="45700"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9"/>
          <p:cNvSpPr txBox="1">
            <a:spLocks noGrp="1"/>
          </p:cNvSpPr>
          <p:nvPr>
            <p:ph type="title"/>
          </p:nvPr>
        </p:nvSpPr>
        <p:spPr>
          <a:xfrm>
            <a:off x="5907087" y="266700"/>
            <a:ext cx="3008313" cy="20955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2800"/>
              <a:buFont typeface="Palatino Linotype"/>
              <a:buNone/>
              <a:defRPr sz="2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body" idx="1"/>
          </p:nvPr>
        </p:nvSpPr>
        <p:spPr>
          <a:xfrm>
            <a:off x="719137" y="273050"/>
            <a:ext cx="4995863"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rgbClr val="7F7F7F"/>
              </a:buClr>
              <a:buSzPts val="3200"/>
              <a:buChar char="•"/>
              <a:defRPr sz="3200"/>
            </a:lvl1pPr>
            <a:lvl2pPr marL="914400" lvl="1" indent="-406400" algn="l">
              <a:lnSpc>
                <a:spcPct val="100000"/>
              </a:lnSpc>
              <a:spcBef>
                <a:spcPts val="560"/>
              </a:spcBef>
              <a:spcAft>
                <a:spcPts val="0"/>
              </a:spcAft>
              <a:buClr>
                <a:srgbClr val="7F7F7F"/>
              </a:buClr>
              <a:buSzPts val="2800"/>
              <a:buChar char="o"/>
              <a:defRPr sz="2800"/>
            </a:lvl2pPr>
            <a:lvl3pPr marL="1371600" lvl="2" indent="-381000" algn="l">
              <a:lnSpc>
                <a:spcPct val="100000"/>
              </a:lnSpc>
              <a:spcBef>
                <a:spcPts val="480"/>
              </a:spcBef>
              <a:spcAft>
                <a:spcPts val="0"/>
              </a:spcAft>
              <a:buClr>
                <a:srgbClr val="7F7F7F"/>
              </a:buClr>
              <a:buSzPts val="2400"/>
              <a:buChar char="•"/>
              <a:defRPr sz="2400"/>
            </a:lvl3pPr>
            <a:lvl4pPr marL="1828800" lvl="3" indent="-355600" algn="l">
              <a:lnSpc>
                <a:spcPct val="100000"/>
              </a:lnSpc>
              <a:spcBef>
                <a:spcPts val="400"/>
              </a:spcBef>
              <a:spcAft>
                <a:spcPts val="0"/>
              </a:spcAft>
              <a:buClr>
                <a:srgbClr val="7F7F7F"/>
              </a:buClr>
              <a:buSzPts val="2000"/>
              <a:buChar char="o"/>
              <a:defRPr sz="2000"/>
            </a:lvl4pPr>
            <a:lvl5pPr marL="2286000" lvl="4" indent="-355600" algn="l">
              <a:lnSpc>
                <a:spcPct val="100000"/>
              </a:lnSpc>
              <a:spcBef>
                <a:spcPts val="400"/>
              </a:spcBef>
              <a:spcAft>
                <a:spcPts val="0"/>
              </a:spcAft>
              <a:buClr>
                <a:srgbClr val="7F7F7F"/>
              </a:buClr>
              <a:buSzPts val="2000"/>
              <a:buChar char="•"/>
              <a:defRPr sz="2000"/>
            </a:lvl5pPr>
            <a:lvl6pPr marL="2743200" lvl="5" indent="-355600" algn="l">
              <a:lnSpc>
                <a:spcPct val="100000"/>
              </a:lnSpc>
              <a:spcBef>
                <a:spcPts val="400"/>
              </a:spcBef>
              <a:spcAft>
                <a:spcPts val="0"/>
              </a:spcAft>
              <a:buClr>
                <a:srgbClr val="7F7F7F"/>
              </a:buClr>
              <a:buSzPts val="2000"/>
              <a:buChar char="o"/>
              <a:defRPr sz="2000"/>
            </a:lvl6pPr>
            <a:lvl7pPr marL="3200400" lvl="6" indent="-355600" algn="l">
              <a:lnSpc>
                <a:spcPct val="100000"/>
              </a:lnSpc>
              <a:spcBef>
                <a:spcPts val="400"/>
              </a:spcBef>
              <a:spcAft>
                <a:spcPts val="0"/>
              </a:spcAft>
              <a:buClr>
                <a:srgbClr val="7F7F7F"/>
              </a:buClr>
              <a:buSzPts val="2000"/>
              <a:buChar char="•"/>
              <a:defRPr sz="2000"/>
            </a:lvl7pPr>
            <a:lvl8pPr marL="3657600" lvl="7" indent="-355600" algn="l">
              <a:lnSpc>
                <a:spcPct val="100000"/>
              </a:lnSpc>
              <a:spcBef>
                <a:spcPts val="400"/>
              </a:spcBef>
              <a:spcAft>
                <a:spcPts val="0"/>
              </a:spcAft>
              <a:buClr>
                <a:srgbClr val="7F7F7F"/>
              </a:buClr>
              <a:buSzPts val="2000"/>
              <a:buChar char="o"/>
              <a:defRPr sz="2000"/>
            </a:lvl8pPr>
            <a:lvl9pPr marL="4114800" lvl="8" indent="-355600" algn="l">
              <a:lnSpc>
                <a:spcPct val="100000"/>
              </a:lnSpc>
              <a:spcBef>
                <a:spcPts val="400"/>
              </a:spcBef>
              <a:spcAft>
                <a:spcPts val="0"/>
              </a:spcAft>
              <a:buClr>
                <a:srgbClr val="7F7F7F"/>
              </a:buClr>
              <a:buSzPts val="2000"/>
              <a:buChar char="•"/>
              <a:defRPr sz="2000"/>
            </a:lvl9pPr>
          </a:lstStyle>
          <a:p>
            <a:endParaRPr/>
          </a:p>
        </p:txBody>
      </p:sp>
      <p:sp>
        <p:nvSpPr>
          <p:cNvPr id="66" name="Google Shape;66;p9"/>
          <p:cNvSpPr txBox="1">
            <a:spLocks noGrp="1"/>
          </p:cNvSpPr>
          <p:nvPr>
            <p:ph type="body" idx="2"/>
          </p:nvPr>
        </p:nvSpPr>
        <p:spPr>
          <a:xfrm>
            <a:off x="5907087" y="2438400"/>
            <a:ext cx="3008313" cy="3687763"/>
          </a:xfrm>
          <a:prstGeom prst="rect">
            <a:avLst/>
          </a:prstGeom>
          <a:noFill/>
          <a:ln>
            <a:noFill/>
          </a:ln>
        </p:spPr>
        <p:txBody>
          <a:bodyPr spcFirstLastPara="1" wrap="square" lIns="91425" tIns="45700" rIns="91425" bIns="45700" anchor="t" anchorCtr="0">
            <a:noAutofit/>
          </a:bodyPr>
          <a:lstStyle>
            <a:lvl1pPr marL="457200" lvl="0" indent="-228600" algn="ctr">
              <a:lnSpc>
                <a:spcPct val="125000"/>
              </a:lnSpc>
              <a:spcBef>
                <a:spcPts val="320"/>
              </a:spcBef>
              <a:spcAft>
                <a:spcPts val="0"/>
              </a:spcAft>
              <a:buClr>
                <a:srgbClr val="7F7F7F"/>
              </a:buClr>
              <a:buSzPts val="1600"/>
              <a:buNone/>
              <a:defRPr sz="1600"/>
            </a:lvl1pPr>
            <a:lvl2pPr marL="914400" lvl="1" indent="-228600" algn="l">
              <a:lnSpc>
                <a:spcPct val="100000"/>
              </a:lnSpc>
              <a:spcBef>
                <a:spcPts val="240"/>
              </a:spcBef>
              <a:spcAft>
                <a:spcPts val="0"/>
              </a:spcAft>
              <a:buClr>
                <a:srgbClr val="7F7F7F"/>
              </a:buClr>
              <a:buSzPts val="1200"/>
              <a:buNone/>
              <a:defRPr sz="1200"/>
            </a:lvl2pPr>
            <a:lvl3pPr marL="1371600" lvl="2" indent="-228600" algn="l">
              <a:lnSpc>
                <a:spcPct val="100000"/>
              </a:lnSpc>
              <a:spcBef>
                <a:spcPts val="200"/>
              </a:spcBef>
              <a:spcAft>
                <a:spcPts val="0"/>
              </a:spcAft>
              <a:buClr>
                <a:srgbClr val="7F7F7F"/>
              </a:buClr>
              <a:buSzPts val="1000"/>
              <a:buNone/>
              <a:defRPr sz="1000"/>
            </a:lvl3pPr>
            <a:lvl4pPr marL="1828800" lvl="3" indent="-228600" algn="l">
              <a:lnSpc>
                <a:spcPct val="100000"/>
              </a:lnSpc>
              <a:spcBef>
                <a:spcPts val="180"/>
              </a:spcBef>
              <a:spcAft>
                <a:spcPts val="0"/>
              </a:spcAft>
              <a:buClr>
                <a:srgbClr val="7F7F7F"/>
              </a:buClr>
              <a:buSzPts val="900"/>
              <a:buNone/>
              <a:defRPr sz="900"/>
            </a:lvl4pPr>
            <a:lvl5pPr marL="2286000" lvl="4" indent="-228600" algn="l">
              <a:lnSpc>
                <a:spcPct val="100000"/>
              </a:lnSpc>
              <a:spcBef>
                <a:spcPts val="180"/>
              </a:spcBef>
              <a:spcAft>
                <a:spcPts val="0"/>
              </a:spcAft>
              <a:buClr>
                <a:srgbClr val="7F7F7F"/>
              </a:buClr>
              <a:buSzPts val="900"/>
              <a:buNone/>
              <a:defRPr sz="900"/>
            </a:lvl5pPr>
            <a:lvl6pPr marL="2743200" lvl="5" indent="-228600" algn="l">
              <a:lnSpc>
                <a:spcPct val="100000"/>
              </a:lnSpc>
              <a:spcBef>
                <a:spcPts val="180"/>
              </a:spcBef>
              <a:spcAft>
                <a:spcPts val="0"/>
              </a:spcAft>
              <a:buClr>
                <a:srgbClr val="7F7F7F"/>
              </a:buClr>
              <a:buSzPts val="900"/>
              <a:buNone/>
              <a:defRPr sz="900"/>
            </a:lvl6pPr>
            <a:lvl7pPr marL="3200400" lvl="6" indent="-228600" algn="l">
              <a:lnSpc>
                <a:spcPct val="100000"/>
              </a:lnSpc>
              <a:spcBef>
                <a:spcPts val="180"/>
              </a:spcBef>
              <a:spcAft>
                <a:spcPts val="0"/>
              </a:spcAft>
              <a:buClr>
                <a:srgbClr val="7F7F7F"/>
              </a:buClr>
              <a:buSzPts val="900"/>
              <a:buNone/>
              <a:defRPr sz="900"/>
            </a:lvl7pPr>
            <a:lvl8pPr marL="3657600" lvl="7" indent="-228600" algn="l">
              <a:lnSpc>
                <a:spcPct val="100000"/>
              </a:lnSpc>
              <a:spcBef>
                <a:spcPts val="180"/>
              </a:spcBef>
              <a:spcAft>
                <a:spcPts val="0"/>
              </a:spcAft>
              <a:buClr>
                <a:srgbClr val="7F7F7F"/>
              </a:buClr>
              <a:buSzPts val="900"/>
              <a:buNone/>
              <a:defRPr sz="900"/>
            </a:lvl8pPr>
            <a:lvl9pPr marL="4114800" lvl="8" indent="-228600" algn="l">
              <a:lnSpc>
                <a:spcPct val="100000"/>
              </a:lnSpc>
              <a:spcBef>
                <a:spcPts val="180"/>
              </a:spcBef>
              <a:spcAft>
                <a:spcPts val="0"/>
              </a:spcAft>
              <a:buClr>
                <a:srgbClr val="7F7F7F"/>
              </a:buClr>
              <a:buSzPts val="900"/>
              <a:buNone/>
              <a:defRPr sz="900"/>
            </a:lvl9pPr>
          </a:lstStyle>
          <a:p>
            <a:endParaRPr/>
          </a:p>
        </p:txBody>
      </p:sp>
      <p:sp>
        <p:nvSpPr>
          <p:cNvPr id="67" name="Google Shape;67;p9"/>
          <p:cNvSpPr txBox="1">
            <a:spLocks noGrp="1"/>
          </p:cNvSpPr>
          <p:nvPr>
            <p:ph type="dt" idx="10"/>
          </p:nvPr>
        </p:nvSpPr>
        <p:spPr>
          <a:xfrm>
            <a:off x="6363347" y="6356350"/>
            <a:ext cx="2085975" cy="365125"/>
          </a:xfrm>
          <a:prstGeom prst="rect">
            <a:avLst/>
          </a:prstGeom>
          <a:noFill/>
          <a:ln>
            <a:noFill/>
          </a:ln>
        </p:spPr>
        <p:txBody>
          <a:bodyPr spcFirstLastPara="1" wrap="square" lIns="91425" tIns="45700" rIns="45700"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9"/>
          <p:cNvSpPr txBox="1">
            <a:spLocks noGrp="1"/>
          </p:cNvSpPr>
          <p:nvPr>
            <p:ph type="ftr" idx="11"/>
          </p:nvPr>
        </p:nvSpPr>
        <p:spPr>
          <a:xfrm>
            <a:off x="659165" y="6356350"/>
            <a:ext cx="2847975" cy="365125"/>
          </a:xfrm>
          <a:prstGeom prst="rect">
            <a:avLst/>
          </a:prstGeom>
          <a:noFill/>
          <a:ln>
            <a:noFill/>
          </a:ln>
        </p:spPr>
        <p:txBody>
          <a:bodyPr spcFirstLastPara="1" wrap="square" lIns="45700"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9"/>
          <p:cNvSpPr txBox="1">
            <a:spLocks noGrp="1"/>
          </p:cNvSpPr>
          <p:nvPr>
            <p:ph type="sldNum" idx="12"/>
          </p:nvPr>
        </p:nvSpPr>
        <p:spPr>
          <a:xfrm>
            <a:off x="8543278" y="6356350"/>
            <a:ext cx="561975" cy="365125"/>
          </a:xfrm>
          <a:prstGeom prst="rect">
            <a:avLst/>
          </a:prstGeom>
          <a:noFill/>
          <a:ln>
            <a:noFill/>
          </a:ln>
        </p:spPr>
        <p:txBody>
          <a:bodyPr spcFirstLastPara="1" wrap="square" lIns="27425" tIns="45700" rIns="45700"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11"/>
          <p:cNvSpPr txBox="1">
            <a:spLocks noGrp="1"/>
          </p:cNvSpPr>
          <p:nvPr>
            <p:ph type="title"/>
          </p:nvPr>
        </p:nvSpPr>
        <p:spPr>
          <a:xfrm>
            <a:off x="457200" y="0"/>
            <a:ext cx="8229600" cy="1600200"/>
          </a:xfrm>
          <a:prstGeom prst="rect">
            <a:avLst/>
          </a:prstGeom>
          <a:noFill/>
          <a:ln>
            <a:noFill/>
          </a:ln>
        </p:spPr>
        <p:txBody>
          <a:bodyPr spcFirstLastPara="1" wrap="square" lIns="91425" tIns="45700" rIns="91425" bIns="45700" anchor="b" anchorCtr="0">
            <a:noAutofit/>
          </a:bodyPr>
          <a:lstStyle>
            <a:lvl1pPr lvl="0" algn="ctr">
              <a:lnSpc>
                <a:spcPct val="322222"/>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7F7F7F"/>
              </a:buClr>
              <a:buSzPts val="1800"/>
              <a:buChar char="•"/>
              <a:defRPr/>
            </a:lvl1pPr>
            <a:lvl2pPr marL="914400" lvl="1" indent="-342900" algn="l">
              <a:lnSpc>
                <a:spcPct val="100000"/>
              </a:lnSpc>
              <a:spcBef>
                <a:spcPts val="360"/>
              </a:spcBef>
              <a:spcAft>
                <a:spcPts val="0"/>
              </a:spcAft>
              <a:buClr>
                <a:srgbClr val="7F7F7F"/>
              </a:buClr>
              <a:buSzPts val="1800"/>
              <a:buChar char="o"/>
              <a:defRPr/>
            </a:lvl2pPr>
            <a:lvl3pPr marL="1371600" lvl="2" indent="-342900" algn="l">
              <a:lnSpc>
                <a:spcPct val="100000"/>
              </a:lnSpc>
              <a:spcBef>
                <a:spcPts val="360"/>
              </a:spcBef>
              <a:spcAft>
                <a:spcPts val="0"/>
              </a:spcAft>
              <a:buClr>
                <a:srgbClr val="7F7F7F"/>
              </a:buClr>
              <a:buSzPts val="1800"/>
              <a:buChar char="•"/>
              <a:defRPr/>
            </a:lvl3pPr>
            <a:lvl4pPr marL="1828800" lvl="3" indent="-342900" algn="l">
              <a:lnSpc>
                <a:spcPct val="100000"/>
              </a:lnSpc>
              <a:spcBef>
                <a:spcPts val="360"/>
              </a:spcBef>
              <a:spcAft>
                <a:spcPts val="0"/>
              </a:spcAft>
              <a:buClr>
                <a:srgbClr val="7F7F7F"/>
              </a:buClr>
              <a:buSzPts val="1800"/>
              <a:buChar char="o"/>
              <a:defRPr/>
            </a:lvl4pPr>
            <a:lvl5pPr marL="2286000" lvl="4" indent="-342900" algn="l">
              <a:lnSpc>
                <a:spcPct val="100000"/>
              </a:lnSpc>
              <a:spcBef>
                <a:spcPts val="360"/>
              </a:spcBef>
              <a:spcAft>
                <a:spcPts val="0"/>
              </a:spcAft>
              <a:buClr>
                <a:srgbClr val="7F7F7F"/>
              </a:buClr>
              <a:buSzPts val="1800"/>
              <a:buChar char="•"/>
              <a:defRPr/>
            </a:lvl5pPr>
            <a:lvl6pPr marL="2743200" lvl="5" indent="-342900" algn="l">
              <a:lnSpc>
                <a:spcPct val="100000"/>
              </a:lnSpc>
              <a:spcBef>
                <a:spcPts val="360"/>
              </a:spcBef>
              <a:spcAft>
                <a:spcPts val="0"/>
              </a:spcAft>
              <a:buClr>
                <a:srgbClr val="7F7F7F"/>
              </a:buClr>
              <a:buSzPts val="1800"/>
              <a:buChar char="o"/>
              <a:defRPr/>
            </a:lvl6pPr>
            <a:lvl7pPr marL="3200400" lvl="6" indent="-342900" algn="l">
              <a:lnSpc>
                <a:spcPct val="100000"/>
              </a:lnSpc>
              <a:spcBef>
                <a:spcPts val="360"/>
              </a:spcBef>
              <a:spcAft>
                <a:spcPts val="0"/>
              </a:spcAft>
              <a:buClr>
                <a:srgbClr val="7F7F7F"/>
              </a:buClr>
              <a:buSzPts val="1800"/>
              <a:buChar char="•"/>
              <a:defRPr/>
            </a:lvl7pPr>
            <a:lvl8pPr marL="3657600" lvl="7" indent="-342900" algn="l">
              <a:lnSpc>
                <a:spcPct val="100000"/>
              </a:lnSpc>
              <a:spcBef>
                <a:spcPts val="360"/>
              </a:spcBef>
              <a:spcAft>
                <a:spcPts val="0"/>
              </a:spcAft>
              <a:buClr>
                <a:srgbClr val="7F7F7F"/>
              </a:buClr>
              <a:buSzPts val="1800"/>
              <a:buChar char="o"/>
              <a:defRPr/>
            </a:lvl8pPr>
            <a:lvl9pPr marL="4114800" lvl="8" indent="-342900" algn="l">
              <a:lnSpc>
                <a:spcPct val="100000"/>
              </a:lnSpc>
              <a:spcBef>
                <a:spcPts val="360"/>
              </a:spcBef>
              <a:spcAft>
                <a:spcPts val="0"/>
              </a:spcAft>
              <a:buClr>
                <a:srgbClr val="7F7F7F"/>
              </a:buClr>
              <a:buSzPts val="1800"/>
              <a:buChar char="•"/>
              <a:defRPr/>
            </a:lvl9pPr>
          </a:lstStyle>
          <a:p>
            <a:endParaRPr/>
          </a:p>
        </p:txBody>
      </p:sp>
      <p:sp>
        <p:nvSpPr>
          <p:cNvPr id="80" name="Google Shape;80;p11"/>
          <p:cNvSpPr txBox="1">
            <a:spLocks noGrp="1"/>
          </p:cNvSpPr>
          <p:nvPr>
            <p:ph type="dt" idx="10"/>
          </p:nvPr>
        </p:nvSpPr>
        <p:spPr>
          <a:xfrm>
            <a:off x="6363347" y="6356350"/>
            <a:ext cx="2085975" cy="365125"/>
          </a:xfrm>
          <a:prstGeom prst="rect">
            <a:avLst/>
          </a:prstGeom>
          <a:noFill/>
          <a:ln>
            <a:noFill/>
          </a:ln>
        </p:spPr>
        <p:txBody>
          <a:bodyPr spcFirstLastPara="1" wrap="square" lIns="91425" tIns="45700" rIns="45700"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1"/>
          <p:cNvSpPr txBox="1">
            <a:spLocks noGrp="1"/>
          </p:cNvSpPr>
          <p:nvPr>
            <p:ph type="ftr" idx="11"/>
          </p:nvPr>
        </p:nvSpPr>
        <p:spPr>
          <a:xfrm>
            <a:off x="659165" y="6356350"/>
            <a:ext cx="2847975" cy="365125"/>
          </a:xfrm>
          <a:prstGeom prst="rect">
            <a:avLst/>
          </a:prstGeom>
          <a:noFill/>
          <a:ln>
            <a:noFill/>
          </a:ln>
        </p:spPr>
        <p:txBody>
          <a:bodyPr spcFirstLastPara="1" wrap="square" lIns="45700"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1"/>
          <p:cNvSpPr txBox="1">
            <a:spLocks noGrp="1"/>
          </p:cNvSpPr>
          <p:nvPr>
            <p:ph type="sldNum" idx="12"/>
          </p:nvPr>
        </p:nvSpPr>
        <p:spPr>
          <a:xfrm>
            <a:off x="8543278" y="6356350"/>
            <a:ext cx="561975" cy="365125"/>
          </a:xfrm>
          <a:prstGeom prst="rect">
            <a:avLst/>
          </a:prstGeom>
          <a:noFill/>
          <a:ln>
            <a:noFill/>
          </a:ln>
        </p:spPr>
        <p:txBody>
          <a:bodyPr spcFirstLastPara="1" wrap="square" lIns="27425" tIns="45700" rIns="45700"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50000">
              <a:schemeClr val="lt1"/>
            </a:gs>
            <a:gs pos="76000">
              <a:srgbClr val="F3F3F3"/>
            </a:gs>
            <a:gs pos="92000">
              <a:srgbClr val="D8D8D8"/>
            </a:gs>
            <a:gs pos="100000">
              <a:srgbClr val="D8D8D8"/>
            </a:gs>
          </a:gsLst>
          <a:path path="circle">
            <a:fillToRect l="50000" t="50000" r="50000" b="50000"/>
          </a:path>
          <a:tileRect/>
        </a:gra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0"/>
            <a:ext cx="8229600" cy="1600200"/>
          </a:xfrm>
          <a:prstGeom prst="rect">
            <a:avLst/>
          </a:prstGeom>
          <a:noFill/>
          <a:ln>
            <a:noFill/>
          </a:ln>
        </p:spPr>
        <p:txBody>
          <a:bodyPr spcFirstLastPara="1" wrap="square" lIns="91425" tIns="45700" rIns="91425" bIns="45700" anchor="b" anchorCtr="0">
            <a:noAutofit/>
          </a:bodyPr>
          <a:lstStyle>
            <a:lvl1pPr marR="0" lvl="0" algn="ctr" rtl="0">
              <a:lnSpc>
                <a:spcPct val="107407"/>
              </a:lnSpc>
              <a:spcBef>
                <a:spcPts val="0"/>
              </a:spcBef>
              <a:spcAft>
                <a:spcPts val="0"/>
              </a:spcAft>
              <a:buClr>
                <a:schemeClr val="dk2"/>
              </a:buClr>
              <a:buSzPts val="5400"/>
              <a:buFont typeface="Palatino Linotype"/>
              <a:buNone/>
              <a:defRPr sz="5400" b="0" i="0" u="none" strike="noStrike" cap="none">
                <a:solidFill>
                  <a:schemeClr val="dk2"/>
                </a:solidFill>
                <a:latin typeface="Palatino Linotype"/>
                <a:ea typeface="Palatino Linotype"/>
                <a:cs typeface="Palatino Linotype"/>
                <a:sym typeface="Palatino Linotyp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rgbClr val="7F7F7F"/>
              </a:buClr>
              <a:buSzPts val="2400"/>
              <a:buFont typeface="Arial"/>
              <a:buChar char="•"/>
              <a:defRPr sz="2400" b="0" i="0" u="none" strike="noStrike" cap="none">
                <a:solidFill>
                  <a:srgbClr val="7F7F7F"/>
                </a:solidFill>
                <a:latin typeface="Century Gothic"/>
                <a:ea typeface="Century Gothic"/>
                <a:cs typeface="Century Gothic"/>
                <a:sym typeface="Century Gothic"/>
              </a:defRPr>
            </a:lvl1pPr>
            <a:lvl2pPr marL="914400" marR="0" lvl="1" indent="-330200" algn="l" rtl="0">
              <a:lnSpc>
                <a:spcPct val="100000"/>
              </a:lnSpc>
              <a:spcBef>
                <a:spcPts val="320"/>
              </a:spcBef>
              <a:spcAft>
                <a:spcPts val="0"/>
              </a:spcAft>
              <a:buClr>
                <a:srgbClr val="7F7F7F"/>
              </a:buClr>
              <a:buSzPts val="1600"/>
              <a:buFont typeface="Courier New"/>
              <a:buChar char="o"/>
              <a:defRPr sz="1600" b="0" i="0" u="none" strike="noStrike" cap="none">
                <a:solidFill>
                  <a:srgbClr val="7F7F7F"/>
                </a:solidFill>
                <a:latin typeface="Century Gothic"/>
                <a:ea typeface="Century Gothic"/>
                <a:cs typeface="Century Gothic"/>
                <a:sym typeface="Century Gothic"/>
              </a:defRPr>
            </a:lvl2pPr>
            <a:lvl3pPr marL="1371600" marR="0" lvl="2" indent="-330200" algn="l" rtl="0">
              <a:lnSpc>
                <a:spcPct val="100000"/>
              </a:lnSpc>
              <a:spcBef>
                <a:spcPts val="320"/>
              </a:spcBef>
              <a:spcAft>
                <a:spcPts val="0"/>
              </a:spcAft>
              <a:buClr>
                <a:srgbClr val="7F7F7F"/>
              </a:buClr>
              <a:buSzPts val="1600"/>
              <a:buFont typeface="Arial"/>
              <a:buChar char="•"/>
              <a:defRPr sz="1600" b="0" i="0" u="none" strike="noStrike" cap="none">
                <a:solidFill>
                  <a:srgbClr val="7F7F7F"/>
                </a:solidFill>
                <a:latin typeface="Century Gothic"/>
                <a:ea typeface="Century Gothic"/>
                <a:cs typeface="Century Gothic"/>
                <a:sym typeface="Century Gothic"/>
              </a:defRPr>
            </a:lvl3pPr>
            <a:lvl4pPr marL="1828800" marR="0" lvl="3" indent="-330200" algn="l" rtl="0">
              <a:lnSpc>
                <a:spcPct val="100000"/>
              </a:lnSpc>
              <a:spcBef>
                <a:spcPts val="320"/>
              </a:spcBef>
              <a:spcAft>
                <a:spcPts val="0"/>
              </a:spcAft>
              <a:buClr>
                <a:srgbClr val="7F7F7F"/>
              </a:buClr>
              <a:buSzPts val="1600"/>
              <a:buFont typeface="Courier New"/>
              <a:buChar char="o"/>
              <a:defRPr sz="1600" b="0" i="0" u="none" strike="noStrike" cap="none">
                <a:solidFill>
                  <a:srgbClr val="7F7F7F"/>
                </a:solidFill>
                <a:latin typeface="Century Gothic"/>
                <a:ea typeface="Century Gothic"/>
                <a:cs typeface="Century Gothic"/>
                <a:sym typeface="Century Gothic"/>
              </a:defRPr>
            </a:lvl4pPr>
            <a:lvl5pPr marL="2286000" marR="0" lvl="4" indent="-330200" algn="l" rtl="0">
              <a:lnSpc>
                <a:spcPct val="100000"/>
              </a:lnSpc>
              <a:spcBef>
                <a:spcPts val="320"/>
              </a:spcBef>
              <a:spcAft>
                <a:spcPts val="0"/>
              </a:spcAft>
              <a:buClr>
                <a:srgbClr val="7F7F7F"/>
              </a:buClr>
              <a:buSzPts val="1600"/>
              <a:buFont typeface="Arial"/>
              <a:buChar char="•"/>
              <a:defRPr sz="1600" b="0" i="0" u="none" strike="noStrike" cap="none">
                <a:solidFill>
                  <a:srgbClr val="7F7F7F"/>
                </a:solidFill>
                <a:latin typeface="Century Gothic"/>
                <a:ea typeface="Century Gothic"/>
                <a:cs typeface="Century Gothic"/>
                <a:sym typeface="Century Gothic"/>
              </a:defRPr>
            </a:lvl5pPr>
            <a:lvl6pPr marL="2743200" marR="0" lvl="5" indent="-330200" algn="l" rtl="0">
              <a:lnSpc>
                <a:spcPct val="100000"/>
              </a:lnSpc>
              <a:spcBef>
                <a:spcPts val="320"/>
              </a:spcBef>
              <a:spcAft>
                <a:spcPts val="0"/>
              </a:spcAft>
              <a:buClr>
                <a:srgbClr val="7F7F7F"/>
              </a:buClr>
              <a:buSzPts val="1600"/>
              <a:buFont typeface="Courier New"/>
              <a:buChar char="o"/>
              <a:defRPr sz="1600" b="0" i="0" u="none" strike="noStrike" cap="none">
                <a:solidFill>
                  <a:srgbClr val="7F7F7F"/>
                </a:solidFill>
                <a:latin typeface="Century Gothic"/>
                <a:ea typeface="Century Gothic"/>
                <a:cs typeface="Century Gothic"/>
                <a:sym typeface="Century Gothic"/>
              </a:defRPr>
            </a:lvl6pPr>
            <a:lvl7pPr marL="3200400" marR="0" lvl="6" indent="-330200" algn="l" rtl="0">
              <a:lnSpc>
                <a:spcPct val="100000"/>
              </a:lnSpc>
              <a:spcBef>
                <a:spcPts val="320"/>
              </a:spcBef>
              <a:spcAft>
                <a:spcPts val="0"/>
              </a:spcAft>
              <a:buClr>
                <a:srgbClr val="7F7F7F"/>
              </a:buClr>
              <a:buSzPts val="1600"/>
              <a:buFont typeface="Arial"/>
              <a:buChar char="•"/>
              <a:defRPr sz="1600" b="0" i="0" u="none" strike="noStrike" cap="none">
                <a:solidFill>
                  <a:srgbClr val="7F7F7F"/>
                </a:solidFill>
                <a:latin typeface="Century Gothic"/>
                <a:ea typeface="Century Gothic"/>
                <a:cs typeface="Century Gothic"/>
                <a:sym typeface="Century Gothic"/>
              </a:defRPr>
            </a:lvl7pPr>
            <a:lvl8pPr marL="3657600" marR="0" lvl="7" indent="-330200" algn="l" rtl="0">
              <a:lnSpc>
                <a:spcPct val="100000"/>
              </a:lnSpc>
              <a:spcBef>
                <a:spcPts val="320"/>
              </a:spcBef>
              <a:spcAft>
                <a:spcPts val="0"/>
              </a:spcAft>
              <a:buClr>
                <a:srgbClr val="7F7F7F"/>
              </a:buClr>
              <a:buSzPts val="1600"/>
              <a:buFont typeface="Courier New"/>
              <a:buChar char="o"/>
              <a:defRPr sz="1600" b="0" i="0" u="none" strike="noStrike" cap="none">
                <a:solidFill>
                  <a:srgbClr val="7F7F7F"/>
                </a:solidFill>
                <a:latin typeface="Century Gothic"/>
                <a:ea typeface="Century Gothic"/>
                <a:cs typeface="Century Gothic"/>
                <a:sym typeface="Century Gothic"/>
              </a:defRPr>
            </a:lvl8pPr>
            <a:lvl9pPr marL="4114800" marR="0" lvl="8" indent="-330200" algn="l" rtl="0">
              <a:lnSpc>
                <a:spcPct val="100000"/>
              </a:lnSpc>
              <a:spcBef>
                <a:spcPts val="320"/>
              </a:spcBef>
              <a:spcAft>
                <a:spcPts val="0"/>
              </a:spcAft>
              <a:buClr>
                <a:srgbClr val="7F7F7F"/>
              </a:buClr>
              <a:buSzPts val="1600"/>
              <a:buFont typeface="Arial"/>
              <a:buChar char="•"/>
              <a:defRPr sz="1600" b="0" i="0" u="none" strike="noStrike" cap="none">
                <a:solidFill>
                  <a:srgbClr val="7F7F7F"/>
                </a:solidFill>
                <a:latin typeface="Century Gothic"/>
                <a:ea typeface="Century Gothic"/>
                <a:cs typeface="Century Gothic"/>
                <a:sym typeface="Century Gothic"/>
              </a:defRPr>
            </a:lvl9pPr>
          </a:lstStyle>
          <a:p>
            <a:endParaRPr/>
          </a:p>
        </p:txBody>
      </p:sp>
      <p:sp>
        <p:nvSpPr>
          <p:cNvPr id="12" name="Google Shape;12;p1"/>
          <p:cNvSpPr txBox="1">
            <a:spLocks noGrp="1"/>
          </p:cNvSpPr>
          <p:nvPr>
            <p:ph type="dt" idx="10"/>
          </p:nvPr>
        </p:nvSpPr>
        <p:spPr>
          <a:xfrm>
            <a:off x="6363347" y="6356350"/>
            <a:ext cx="2085975" cy="365125"/>
          </a:xfrm>
          <a:prstGeom prst="rect">
            <a:avLst/>
          </a:prstGeom>
          <a:noFill/>
          <a:ln>
            <a:noFill/>
          </a:ln>
        </p:spPr>
        <p:txBody>
          <a:bodyPr spcFirstLastPara="1" wrap="square" lIns="91425" tIns="45700" rIns="45700" bIns="45700" anchor="ctr"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595959"/>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13" name="Google Shape;13;p1"/>
          <p:cNvSpPr txBox="1">
            <a:spLocks noGrp="1"/>
          </p:cNvSpPr>
          <p:nvPr>
            <p:ph type="ftr" idx="11"/>
          </p:nvPr>
        </p:nvSpPr>
        <p:spPr>
          <a:xfrm>
            <a:off x="659165" y="6356350"/>
            <a:ext cx="2847975" cy="365125"/>
          </a:xfrm>
          <a:prstGeom prst="rect">
            <a:avLst/>
          </a:prstGeom>
          <a:noFill/>
          <a:ln>
            <a:noFill/>
          </a:ln>
        </p:spPr>
        <p:txBody>
          <a:bodyPr spcFirstLastPara="1" wrap="square" lIns="45700"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595959"/>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14" name="Google Shape;14;p1"/>
          <p:cNvSpPr txBox="1">
            <a:spLocks noGrp="1"/>
          </p:cNvSpPr>
          <p:nvPr>
            <p:ph type="sldNum" idx="12"/>
          </p:nvPr>
        </p:nvSpPr>
        <p:spPr>
          <a:xfrm>
            <a:off x="8543278" y="6356350"/>
            <a:ext cx="561975" cy="365125"/>
          </a:xfrm>
          <a:prstGeom prst="rect">
            <a:avLst/>
          </a:prstGeom>
          <a:noFill/>
          <a:ln>
            <a:noFill/>
          </a:ln>
        </p:spPr>
        <p:txBody>
          <a:bodyPr spcFirstLastPara="1" wrap="square" lIns="27425" tIns="45700" rIns="45700" bIns="45700" anchor="ctr" anchorCtr="0">
            <a:noAutofit/>
          </a:bodyPr>
          <a:lstStyle>
            <a:lvl1pPr marL="0" marR="0" lvl="0"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1pPr>
            <a:lvl2pPr marL="0" marR="0" lvl="1"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2pPr>
            <a:lvl3pPr marL="0" marR="0" lvl="2"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3pPr>
            <a:lvl4pPr marL="0" marR="0" lvl="3"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4pPr>
            <a:lvl5pPr marL="0" marR="0" lvl="4"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5pPr>
            <a:lvl6pPr marL="0" marR="0" lvl="5"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6pPr>
            <a:lvl7pPr marL="0" marR="0" lvl="6"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7pPr>
            <a:lvl8pPr marL="0" marR="0" lvl="7"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8pPr>
            <a:lvl9pPr marL="0" marR="0" lvl="8"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
        <p:nvSpPr>
          <p:cNvPr id="15" name="Google Shape;15;p1"/>
          <p:cNvSpPr/>
          <p:nvPr/>
        </p:nvSpPr>
        <p:spPr>
          <a:xfrm>
            <a:off x="8457760" y="6499384"/>
            <a:ext cx="84772" cy="84772"/>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16" name="Google Shape;16;p1"/>
          <p:cNvSpPr/>
          <p:nvPr/>
        </p:nvSpPr>
        <p:spPr>
          <a:xfrm>
            <a:off x="569119" y="6499384"/>
            <a:ext cx="84772" cy="84772"/>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alatino Linotype"/>
              <a:ea typeface="Palatino Linotype"/>
              <a:cs typeface="Palatino Linotype"/>
              <a:sym typeface="Palatino Linotyp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michalsons.com/blog/why-it-governance-risk-and-compliance-is-important/19096"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ctrTitle"/>
          </p:nvPr>
        </p:nvSpPr>
        <p:spPr>
          <a:xfrm>
            <a:off x="685800" y="2030003"/>
            <a:ext cx="7772400" cy="42672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6000"/>
              <a:buFont typeface="Palatino Linotype"/>
              <a:buNone/>
            </a:pPr>
            <a:r>
              <a:rPr lang="en-US" sz="6000" dirty="0"/>
              <a:t>Chapter 1</a:t>
            </a:r>
            <a:br>
              <a:rPr lang="en-US" sz="6000" dirty="0"/>
            </a:br>
            <a:r>
              <a:rPr lang="en-US" sz="6000" dirty="0"/>
              <a:t>IT Audit Overview</a:t>
            </a:r>
            <a:br>
              <a:rPr lang="en-US" sz="6000" dirty="0"/>
            </a:br>
            <a:r>
              <a:rPr lang="en-US" sz="6000" dirty="0"/>
              <a:t> </a:t>
            </a:r>
            <a:br>
              <a:rPr lang="en-US" sz="6000" dirty="0"/>
            </a:br>
            <a:endParaRPr sz="6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E3703-6383-3565-04B9-E2E9DC38941F}"/>
              </a:ext>
            </a:extLst>
          </p:cNvPr>
          <p:cNvSpPr>
            <a:spLocks noGrp="1"/>
          </p:cNvSpPr>
          <p:nvPr>
            <p:ph type="title"/>
          </p:nvPr>
        </p:nvSpPr>
        <p:spPr>
          <a:xfrm>
            <a:off x="457200" y="-452063"/>
            <a:ext cx="8229600" cy="1600200"/>
          </a:xfrm>
        </p:spPr>
        <p:txBody>
          <a:bodyPr/>
          <a:lstStyle/>
          <a:p>
            <a:pPr>
              <a:lnSpc>
                <a:spcPct val="100000"/>
              </a:lnSpc>
            </a:pPr>
            <a:r>
              <a:rPr lang="en-MY" sz="4000" dirty="0"/>
              <a:t>Other Information Security Goals</a:t>
            </a:r>
          </a:p>
        </p:txBody>
      </p:sp>
      <p:pic>
        <p:nvPicPr>
          <p:cNvPr id="1026" name="Picture 2">
            <a:extLst>
              <a:ext uri="{FF2B5EF4-FFF2-40B4-BE49-F238E27FC236}">
                <a16:creationId xmlns:a16="http://schemas.microsoft.com/office/drawing/2014/main" id="{DABE70DA-8A6F-5358-BB26-97F8795566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321" y="1328087"/>
            <a:ext cx="2986890" cy="243236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B6045E1-E175-18B6-896A-7F00C2E9EF6D}"/>
              </a:ext>
            </a:extLst>
          </p:cNvPr>
          <p:cNvPicPr>
            <a:picLocks noChangeAspect="1"/>
          </p:cNvPicPr>
          <p:nvPr/>
        </p:nvPicPr>
        <p:blipFill>
          <a:blip r:embed="rId3"/>
          <a:stretch>
            <a:fillRect/>
          </a:stretch>
        </p:blipFill>
        <p:spPr>
          <a:xfrm>
            <a:off x="4998639" y="3940399"/>
            <a:ext cx="2611621" cy="2611621"/>
          </a:xfrm>
          <a:prstGeom prst="rect">
            <a:avLst/>
          </a:prstGeom>
        </p:spPr>
      </p:pic>
      <p:pic>
        <p:nvPicPr>
          <p:cNvPr id="5" name="Picture 4">
            <a:extLst>
              <a:ext uri="{FF2B5EF4-FFF2-40B4-BE49-F238E27FC236}">
                <a16:creationId xmlns:a16="http://schemas.microsoft.com/office/drawing/2014/main" id="{002B8F39-CBD9-F7D2-794B-72E7B2FD4F60}"/>
              </a:ext>
            </a:extLst>
          </p:cNvPr>
          <p:cNvPicPr>
            <a:picLocks noChangeAspect="1"/>
          </p:cNvPicPr>
          <p:nvPr/>
        </p:nvPicPr>
        <p:blipFill>
          <a:blip r:embed="rId4"/>
          <a:stretch>
            <a:fillRect/>
          </a:stretch>
        </p:blipFill>
        <p:spPr>
          <a:xfrm>
            <a:off x="1305262" y="3940399"/>
            <a:ext cx="2663008" cy="2663008"/>
          </a:xfrm>
          <a:prstGeom prst="rect">
            <a:avLst/>
          </a:prstGeom>
        </p:spPr>
      </p:pic>
      <p:pic>
        <p:nvPicPr>
          <p:cNvPr id="8" name="Picture 7">
            <a:extLst>
              <a:ext uri="{FF2B5EF4-FFF2-40B4-BE49-F238E27FC236}">
                <a16:creationId xmlns:a16="http://schemas.microsoft.com/office/drawing/2014/main" id="{8DE1B9CB-9ADD-5D23-4092-ADC2543660BF}"/>
              </a:ext>
            </a:extLst>
          </p:cNvPr>
          <p:cNvPicPr>
            <a:picLocks noChangeAspect="1"/>
          </p:cNvPicPr>
          <p:nvPr/>
        </p:nvPicPr>
        <p:blipFill>
          <a:blip r:embed="rId5"/>
          <a:stretch>
            <a:fillRect/>
          </a:stretch>
        </p:blipFill>
        <p:spPr>
          <a:xfrm>
            <a:off x="4572000" y="1596622"/>
            <a:ext cx="3763946" cy="2255191"/>
          </a:xfrm>
          <a:prstGeom prst="rect">
            <a:avLst/>
          </a:prstGeom>
        </p:spPr>
      </p:pic>
    </p:spTree>
    <p:extLst>
      <p:ext uri="{BB962C8B-B14F-4D97-AF65-F5344CB8AC3E}">
        <p14:creationId xmlns:p14="http://schemas.microsoft.com/office/powerpoint/2010/main" val="2027315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BFDB4-3C84-60FC-AF4F-A71D508B9297}"/>
              </a:ext>
            </a:extLst>
          </p:cNvPr>
          <p:cNvSpPr>
            <a:spLocks noGrp="1"/>
          </p:cNvSpPr>
          <p:nvPr>
            <p:ph type="title"/>
          </p:nvPr>
        </p:nvSpPr>
        <p:spPr/>
        <p:txBody>
          <a:bodyPr/>
          <a:lstStyle/>
          <a:p>
            <a:r>
              <a:rPr lang="en-MY" sz="4000" dirty="0"/>
              <a:t>Implementation of ISMS</a:t>
            </a:r>
          </a:p>
        </p:txBody>
      </p:sp>
      <p:sp>
        <p:nvSpPr>
          <p:cNvPr id="3" name="Text Placeholder 2">
            <a:extLst>
              <a:ext uri="{FF2B5EF4-FFF2-40B4-BE49-F238E27FC236}">
                <a16:creationId xmlns:a16="http://schemas.microsoft.com/office/drawing/2014/main" id="{DBBBD86C-C455-6A9D-171E-29B9E5164EED}"/>
              </a:ext>
            </a:extLst>
          </p:cNvPr>
          <p:cNvSpPr>
            <a:spLocks noGrp="1"/>
          </p:cNvSpPr>
          <p:nvPr>
            <p:ph type="body" idx="1"/>
          </p:nvPr>
        </p:nvSpPr>
        <p:spPr/>
        <p:txBody>
          <a:bodyPr/>
          <a:lstStyle/>
          <a:p>
            <a:r>
              <a:rPr lang="en-MY" dirty="0">
                <a:solidFill>
                  <a:schemeClr val="tx1"/>
                </a:solidFill>
              </a:rPr>
              <a:t>Protection of sensitive information</a:t>
            </a:r>
          </a:p>
          <a:p>
            <a:r>
              <a:rPr lang="en-MY" dirty="0">
                <a:solidFill>
                  <a:schemeClr val="tx1"/>
                </a:solidFill>
              </a:rPr>
              <a:t>Maintaining business continuity</a:t>
            </a:r>
          </a:p>
          <a:p>
            <a:r>
              <a:rPr lang="en-MY" b="1" dirty="0">
                <a:solidFill>
                  <a:srgbClr val="FF0000"/>
                </a:solidFill>
              </a:rPr>
              <a:t>Meeting compliance requirements</a:t>
            </a:r>
          </a:p>
          <a:p>
            <a:r>
              <a:rPr lang="en-MY" dirty="0">
                <a:solidFill>
                  <a:schemeClr val="tx1"/>
                </a:solidFill>
              </a:rPr>
              <a:t>Verifiability of information security</a:t>
            </a:r>
          </a:p>
          <a:p>
            <a:r>
              <a:rPr lang="en-US" dirty="0">
                <a:solidFill>
                  <a:schemeClr val="tx1"/>
                </a:solidFill>
              </a:rPr>
              <a:t>Improved cost-effectiveness and cost reduction</a:t>
            </a:r>
            <a:endParaRPr lang="en-MY" dirty="0">
              <a:solidFill>
                <a:schemeClr val="tx1"/>
              </a:solidFill>
            </a:endParaRPr>
          </a:p>
        </p:txBody>
      </p:sp>
    </p:spTree>
    <p:extLst>
      <p:ext uri="{BB962C8B-B14F-4D97-AF65-F5344CB8AC3E}">
        <p14:creationId xmlns:p14="http://schemas.microsoft.com/office/powerpoint/2010/main" val="1204016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42554152-1167-105E-4F92-BFB668BDC805}"/>
              </a:ext>
            </a:extLst>
          </p:cNvPr>
          <p:cNvSpPr/>
          <p:nvPr/>
        </p:nvSpPr>
        <p:spPr>
          <a:xfrm>
            <a:off x="120022" y="2343406"/>
            <a:ext cx="3161658" cy="1620298"/>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b="1" dirty="0">
                <a:solidFill>
                  <a:schemeClr val="bg1"/>
                </a:solidFill>
              </a:rPr>
              <a:t>Meeting </a:t>
            </a:r>
          </a:p>
          <a:p>
            <a:pPr algn="ctr"/>
            <a:r>
              <a:rPr lang="en-MY" sz="2400" b="1" dirty="0">
                <a:solidFill>
                  <a:schemeClr val="bg1"/>
                </a:solidFill>
              </a:rPr>
              <a:t>compliance requirements</a:t>
            </a:r>
          </a:p>
          <a:p>
            <a:pPr algn="ctr"/>
            <a:endParaRPr lang="en-MY" dirty="0"/>
          </a:p>
        </p:txBody>
      </p:sp>
      <p:grpSp>
        <p:nvGrpSpPr>
          <p:cNvPr id="8" name="Group 7">
            <a:extLst>
              <a:ext uri="{FF2B5EF4-FFF2-40B4-BE49-F238E27FC236}">
                <a16:creationId xmlns:a16="http://schemas.microsoft.com/office/drawing/2014/main" id="{D4012A4B-28A7-F976-ECAB-09F5F6ACF20E}"/>
              </a:ext>
            </a:extLst>
          </p:cNvPr>
          <p:cNvGrpSpPr/>
          <p:nvPr/>
        </p:nvGrpSpPr>
        <p:grpSpPr>
          <a:xfrm>
            <a:off x="4209604" y="117916"/>
            <a:ext cx="4251629" cy="3545654"/>
            <a:chOff x="3602292" y="-2131291"/>
            <a:chExt cx="4251629" cy="3545654"/>
          </a:xfrm>
        </p:grpSpPr>
        <p:sp>
          <p:nvSpPr>
            <p:cNvPr id="9" name="Rectangle 8">
              <a:extLst>
                <a:ext uri="{FF2B5EF4-FFF2-40B4-BE49-F238E27FC236}">
                  <a16:creationId xmlns:a16="http://schemas.microsoft.com/office/drawing/2014/main" id="{3C4521DF-A3A0-6548-2A46-CE4CCBB489B0}"/>
                </a:ext>
              </a:extLst>
            </p:cNvPr>
            <p:cNvSpPr/>
            <p:nvPr/>
          </p:nvSpPr>
          <p:spPr>
            <a:xfrm>
              <a:off x="3602292" y="0"/>
              <a:ext cx="3889233" cy="141436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MY"/>
            </a:p>
          </p:txBody>
        </p:sp>
        <p:sp>
          <p:nvSpPr>
            <p:cNvPr id="10" name="TextBox 9">
              <a:extLst>
                <a:ext uri="{FF2B5EF4-FFF2-40B4-BE49-F238E27FC236}">
                  <a16:creationId xmlns:a16="http://schemas.microsoft.com/office/drawing/2014/main" id="{04CF7FF7-51B4-A345-9AF6-13237E00FACC}"/>
                </a:ext>
              </a:extLst>
            </p:cNvPr>
            <p:cNvSpPr txBox="1"/>
            <p:nvPr/>
          </p:nvSpPr>
          <p:spPr>
            <a:xfrm>
              <a:off x="3741168" y="-2131291"/>
              <a:ext cx="4112753" cy="141436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27584" tIns="40640" rIns="40640" bIns="40640" numCol="1" spcCol="1270" anchor="ctr" anchorCtr="0">
              <a:noAutofit/>
            </a:bodyPr>
            <a:lstStyle/>
            <a:p>
              <a:pPr marL="0" lvl="0" indent="0" algn="ctr" defTabSz="1422400">
                <a:lnSpc>
                  <a:spcPct val="90000"/>
                </a:lnSpc>
                <a:spcBef>
                  <a:spcPct val="0"/>
                </a:spcBef>
                <a:spcAft>
                  <a:spcPct val="35000"/>
                </a:spcAft>
                <a:buNone/>
              </a:pPr>
              <a:r>
                <a:rPr lang="en-MY" sz="3200" kern="1200" dirty="0"/>
                <a:t>Control &amp; Audit of Information Systems</a:t>
              </a:r>
            </a:p>
          </p:txBody>
        </p:sp>
      </p:grpSp>
      <p:sp>
        <p:nvSpPr>
          <p:cNvPr id="11" name="Arrow: Right 10">
            <a:extLst>
              <a:ext uri="{FF2B5EF4-FFF2-40B4-BE49-F238E27FC236}">
                <a16:creationId xmlns:a16="http://schemas.microsoft.com/office/drawing/2014/main" id="{DB4BA1FC-2455-8297-36B0-9BC2F4EC094B}"/>
              </a:ext>
            </a:extLst>
          </p:cNvPr>
          <p:cNvSpPr/>
          <p:nvPr/>
        </p:nvSpPr>
        <p:spPr>
          <a:xfrm>
            <a:off x="3457548" y="2446373"/>
            <a:ext cx="459536" cy="1414363"/>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graphicFrame>
        <p:nvGraphicFramePr>
          <p:cNvPr id="12" name="Diagram 11">
            <a:extLst>
              <a:ext uri="{FF2B5EF4-FFF2-40B4-BE49-F238E27FC236}">
                <a16:creationId xmlns:a16="http://schemas.microsoft.com/office/drawing/2014/main" id="{53B38747-7591-2ABD-32D0-0B811502D6DE}"/>
              </a:ext>
            </a:extLst>
          </p:cNvPr>
          <p:cNvGraphicFramePr/>
          <p:nvPr>
            <p:extLst>
              <p:ext uri="{D42A27DB-BD31-4B8C-83A1-F6EECF244321}">
                <p14:modId xmlns:p14="http://schemas.microsoft.com/office/powerpoint/2010/main" val="3443382261"/>
              </p:ext>
            </p:extLst>
          </p:nvPr>
        </p:nvGraphicFramePr>
        <p:xfrm>
          <a:off x="3281680" y="163157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9822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body" idx="1"/>
          </p:nvPr>
        </p:nvSpPr>
        <p:spPr>
          <a:xfrm>
            <a:off x="914400" y="1066800"/>
            <a:ext cx="7477760" cy="5567680"/>
          </a:xfrm>
          <a:prstGeom prst="rect">
            <a:avLst/>
          </a:prstGeom>
          <a:gradFill>
            <a:gsLst>
              <a:gs pos="0">
                <a:srgbClr val="BABABA"/>
              </a:gs>
              <a:gs pos="35000">
                <a:srgbClr val="CFCFCF"/>
              </a:gs>
              <a:gs pos="100000">
                <a:srgbClr val="EDEDED"/>
              </a:gs>
            </a:gsLst>
            <a:lin ang="16200000" scaled="0"/>
          </a:gradFill>
          <a:ln w="9525" cap="flat" cmpd="sng">
            <a:solidFill>
              <a:schemeClr val="dk1"/>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400"/>
              <a:buNone/>
            </a:pPr>
            <a:r>
              <a:rPr lang="en-US" dirty="0">
                <a:solidFill>
                  <a:schemeClr val="dk1"/>
                </a:solidFill>
                <a:latin typeface="Palatino Linotype"/>
                <a:ea typeface="Palatino Linotype"/>
                <a:cs typeface="Palatino Linotype"/>
                <a:sym typeface="Palatino Linotype"/>
              </a:rPr>
              <a:t> 	</a:t>
            </a:r>
            <a:endParaRPr dirty="0"/>
          </a:p>
          <a:p>
            <a:pPr marL="0" lvl="0" indent="0" algn="l" rtl="0">
              <a:lnSpc>
                <a:spcPct val="100000"/>
              </a:lnSpc>
              <a:spcBef>
                <a:spcPts val="480"/>
              </a:spcBef>
              <a:spcAft>
                <a:spcPts val="0"/>
              </a:spcAft>
              <a:buClr>
                <a:srgbClr val="7F7F7F"/>
              </a:buClr>
              <a:buSzPts val="2400"/>
              <a:buNone/>
            </a:pPr>
            <a:endParaRPr dirty="0">
              <a:solidFill>
                <a:schemeClr val="dk1"/>
              </a:solidFill>
            </a:endParaRPr>
          </a:p>
          <a:p>
            <a:pPr marL="0" lvl="0" indent="0" algn="l" rtl="0">
              <a:lnSpc>
                <a:spcPct val="100000"/>
              </a:lnSpc>
              <a:spcBef>
                <a:spcPts val="480"/>
              </a:spcBef>
              <a:spcAft>
                <a:spcPts val="0"/>
              </a:spcAft>
              <a:buClr>
                <a:srgbClr val="7F7F7F"/>
              </a:buClr>
              <a:buSzPts val="2400"/>
              <a:buNone/>
            </a:pPr>
            <a:endParaRPr dirty="0">
              <a:solidFill>
                <a:schemeClr val="dk1"/>
              </a:solidFill>
            </a:endParaRPr>
          </a:p>
          <a:p>
            <a:pPr marL="0" lvl="0" indent="0" algn="ctr">
              <a:spcBef>
                <a:spcPts val="960"/>
              </a:spcBef>
              <a:buClr>
                <a:schemeClr val="dk1"/>
              </a:buClr>
              <a:buSzPts val="4800"/>
              <a:buNone/>
            </a:pPr>
            <a:r>
              <a:rPr lang="en-US" sz="4800" dirty="0">
                <a:solidFill>
                  <a:schemeClr val="dk1"/>
                </a:solidFill>
                <a:latin typeface="Palatino Linotype"/>
                <a:ea typeface="Palatino Linotype"/>
                <a:cs typeface="Palatino Linotype"/>
                <a:sym typeface="Palatino Linotype"/>
              </a:rPr>
              <a:t>Information Security Assessment</a:t>
            </a:r>
            <a:endParaRPr dirty="0"/>
          </a:p>
          <a:p>
            <a:pPr marL="0" lvl="0" indent="0" algn="ctr" rtl="0">
              <a:lnSpc>
                <a:spcPct val="100000"/>
              </a:lnSpc>
              <a:spcBef>
                <a:spcPts val="960"/>
              </a:spcBef>
              <a:spcAft>
                <a:spcPts val="0"/>
              </a:spcAft>
              <a:buClr>
                <a:schemeClr val="dk1"/>
              </a:buClr>
              <a:buSzPts val="4800"/>
              <a:buNone/>
            </a:pPr>
            <a:r>
              <a:rPr lang="en-US" sz="4800" dirty="0">
                <a:solidFill>
                  <a:schemeClr val="dk1"/>
                </a:solidFill>
                <a:latin typeface="Palatino Linotype"/>
                <a:ea typeface="Palatino Linotype"/>
                <a:cs typeface="Palatino Linotype"/>
                <a:sym typeface="Palatino Linotype"/>
              </a:rPr>
              <a:t>vs </a:t>
            </a:r>
            <a:endParaRPr dirty="0"/>
          </a:p>
          <a:p>
            <a:pPr marL="0" lvl="0" indent="0" algn="ctr" rtl="0">
              <a:lnSpc>
                <a:spcPct val="100000"/>
              </a:lnSpc>
              <a:spcBef>
                <a:spcPts val="960"/>
              </a:spcBef>
              <a:spcAft>
                <a:spcPts val="0"/>
              </a:spcAft>
              <a:buClr>
                <a:schemeClr val="dk1"/>
              </a:buClr>
              <a:buSzPts val="4800"/>
              <a:buNone/>
            </a:pPr>
            <a:r>
              <a:rPr lang="en-US" sz="4800" dirty="0">
                <a:solidFill>
                  <a:schemeClr val="dk1"/>
                </a:solidFill>
                <a:latin typeface="Palatino Linotype"/>
                <a:ea typeface="Palatino Linotype"/>
                <a:cs typeface="Palatino Linotype"/>
                <a:sym typeface="Palatino Linotype"/>
              </a:rPr>
              <a:t>Information Security Audit</a:t>
            </a:r>
            <a:endParaRPr sz="4800" dirty="0"/>
          </a:p>
        </p:txBody>
      </p:sp>
      <p:pic>
        <p:nvPicPr>
          <p:cNvPr id="105" name="Google Shape;105;p15"/>
          <p:cNvPicPr preferRelativeResize="0"/>
          <p:nvPr/>
        </p:nvPicPr>
        <p:blipFill rotWithShape="1">
          <a:blip r:embed="rId3">
            <a:alphaModFix/>
          </a:blip>
          <a:srcRect/>
          <a:stretch/>
        </p:blipFill>
        <p:spPr>
          <a:xfrm>
            <a:off x="3124200" y="533400"/>
            <a:ext cx="2876550" cy="1590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325582" y="313352"/>
            <a:ext cx="8492836" cy="1600200"/>
          </a:xfrm>
          <a:prstGeom prst="rect">
            <a:avLst/>
          </a:prstGeom>
          <a:noFill/>
          <a:ln>
            <a:noFill/>
          </a:ln>
        </p:spPr>
        <p:txBody>
          <a:bodyPr spcFirstLastPara="1" wrap="square" lIns="91425" tIns="45700" rIns="91425" bIns="45700" anchor="b" anchorCtr="0">
            <a:noAutofit/>
          </a:bodyPr>
          <a:lstStyle/>
          <a:p>
            <a:pPr marL="0" lvl="0" indent="0" algn="ctr" rtl="0">
              <a:lnSpc>
                <a:spcPct val="181250"/>
              </a:lnSpc>
              <a:spcBef>
                <a:spcPts val="0"/>
              </a:spcBef>
              <a:spcAft>
                <a:spcPts val="0"/>
              </a:spcAft>
              <a:buClr>
                <a:schemeClr val="dk2"/>
              </a:buClr>
              <a:buSzPts val="3200"/>
              <a:buFont typeface="Palatino Linotype"/>
              <a:buNone/>
            </a:pPr>
            <a:br>
              <a:rPr lang="en-US" sz="3200" dirty="0"/>
            </a:br>
            <a:r>
              <a:rPr lang="en-US" sz="3200" dirty="0"/>
              <a:t>What is an Information Security Assessment?</a:t>
            </a:r>
            <a:br>
              <a:rPr lang="en-US" sz="3200" dirty="0"/>
            </a:br>
            <a:endParaRPr lang="en-US" sz="3200" dirty="0"/>
          </a:p>
        </p:txBody>
      </p:sp>
      <p:sp>
        <p:nvSpPr>
          <p:cNvPr id="111" name="Google Shape;111;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Char char="•"/>
            </a:pPr>
            <a:r>
              <a:rPr lang="en-US" dirty="0">
                <a:solidFill>
                  <a:schemeClr val="dk1"/>
                </a:solidFill>
              </a:rPr>
              <a:t>Key activities that involves the management of </a:t>
            </a:r>
            <a:r>
              <a:rPr lang="en-US" b="1" dirty="0">
                <a:solidFill>
                  <a:schemeClr val="dk1"/>
                </a:solidFill>
              </a:rPr>
              <a:t>RISK</a:t>
            </a:r>
            <a:endParaRPr dirty="0"/>
          </a:p>
          <a:p>
            <a:pPr marL="342900" lvl="0" indent="-342900" algn="l" rtl="0">
              <a:lnSpc>
                <a:spcPct val="100000"/>
              </a:lnSpc>
              <a:spcBef>
                <a:spcPts val="480"/>
              </a:spcBef>
              <a:spcAft>
                <a:spcPts val="0"/>
              </a:spcAft>
              <a:buClr>
                <a:schemeClr val="dk1"/>
              </a:buClr>
              <a:buSzPts val="2400"/>
              <a:buChar char="•"/>
            </a:pPr>
            <a:r>
              <a:rPr lang="en-US" b="1" dirty="0">
                <a:solidFill>
                  <a:schemeClr val="dk1"/>
                </a:solidFill>
              </a:rPr>
              <a:t>Basically Risk Assessment</a:t>
            </a:r>
            <a:endParaRPr dirty="0"/>
          </a:p>
          <a:p>
            <a:pPr marL="342900" lvl="0" indent="-342900" algn="l" rtl="0">
              <a:lnSpc>
                <a:spcPct val="100000"/>
              </a:lnSpc>
              <a:spcBef>
                <a:spcPts val="480"/>
              </a:spcBef>
              <a:spcAft>
                <a:spcPts val="0"/>
              </a:spcAft>
              <a:buClr>
                <a:schemeClr val="dk1"/>
              </a:buClr>
              <a:buSzPts val="2400"/>
              <a:buChar char="•"/>
            </a:pPr>
            <a:r>
              <a:rPr lang="en-US" dirty="0">
                <a:solidFill>
                  <a:schemeClr val="dk1"/>
                </a:solidFill>
              </a:rPr>
              <a:t>Identifying gaps for improvement</a:t>
            </a:r>
            <a:endParaRPr dirty="0"/>
          </a:p>
          <a:p>
            <a:pPr marL="0" lvl="0" indent="0" algn="l" rtl="0">
              <a:lnSpc>
                <a:spcPct val="100000"/>
              </a:lnSpc>
              <a:spcBef>
                <a:spcPts val="480"/>
              </a:spcBef>
              <a:spcAft>
                <a:spcPts val="0"/>
              </a:spcAft>
              <a:buClr>
                <a:srgbClr val="7F7F7F"/>
              </a:buClr>
              <a:buSzPts val="2400"/>
              <a:buNone/>
            </a:pPr>
            <a:endParaRPr b="1" dirty="0"/>
          </a:p>
        </p:txBody>
      </p:sp>
      <p:pic>
        <p:nvPicPr>
          <p:cNvPr id="112" name="Google Shape;112;p16"/>
          <p:cNvPicPr preferRelativeResize="0"/>
          <p:nvPr/>
        </p:nvPicPr>
        <p:blipFill rotWithShape="1">
          <a:blip r:embed="rId3">
            <a:alphaModFix/>
          </a:blip>
          <a:srcRect/>
          <a:stretch/>
        </p:blipFill>
        <p:spPr>
          <a:xfrm>
            <a:off x="1362716" y="3200400"/>
            <a:ext cx="2867025" cy="1600200"/>
          </a:xfrm>
          <a:prstGeom prst="rect">
            <a:avLst/>
          </a:prstGeom>
          <a:noFill/>
          <a:ln>
            <a:noFill/>
          </a:ln>
        </p:spPr>
      </p:pic>
      <p:sp>
        <p:nvSpPr>
          <p:cNvPr id="113" name="Google Shape;113;p16"/>
          <p:cNvSpPr txBox="1"/>
          <p:nvPr/>
        </p:nvSpPr>
        <p:spPr>
          <a:xfrm>
            <a:off x="1395412" y="5159878"/>
            <a:ext cx="2667000" cy="9233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Palatino Linotype"/>
                <a:ea typeface="Palatino Linotype"/>
                <a:cs typeface="Palatino Linotype"/>
                <a:sym typeface="Palatino Linotype"/>
              </a:rPr>
              <a:t>An uncertainty condition that might lead to a loss/harm</a:t>
            </a:r>
            <a:endParaRPr sz="1800" b="0" i="0" u="none" strike="noStrike" cap="none" dirty="0">
              <a:solidFill>
                <a:schemeClr val="dk1"/>
              </a:solidFill>
              <a:latin typeface="Palatino Linotype"/>
              <a:ea typeface="Palatino Linotype"/>
              <a:cs typeface="Palatino Linotype"/>
              <a:sym typeface="Palatino Linotype"/>
            </a:endParaRPr>
          </a:p>
        </p:txBody>
      </p:sp>
      <p:pic>
        <p:nvPicPr>
          <p:cNvPr id="114" name="Google Shape;114;p16"/>
          <p:cNvPicPr preferRelativeResize="0"/>
          <p:nvPr/>
        </p:nvPicPr>
        <p:blipFill rotWithShape="1">
          <a:blip r:embed="rId4">
            <a:alphaModFix/>
          </a:blip>
          <a:srcRect/>
          <a:stretch/>
        </p:blipFill>
        <p:spPr>
          <a:xfrm>
            <a:off x="5105400" y="3200400"/>
            <a:ext cx="3174604" cy="2828925"/>
          </a:xfrm>
          <a:prstGeom prst="rect">
            <a:avLst/>
          </a:prstGeom>
          <a:noFill/>
          <a:ln>
            <a:noFill/>
          </a:ln>
        </p:spPr>
      </p:pic>
      <p:sp>
        <p:nvSpPr>
          <p:cNvPr id="115" name="Google Shape;115;p16"/>
          <p:cNvSpPr/>
          <p:nvPr/>
        </p:nvSpPr>
        <p:spPr>
          <a:xfrm>
            <a:off x="4343400" y="4173896"/>
            <a:ext cx="304800" cy="838200"/>
          </a:xfrm>
          <a:prstGeom prst="rightArrow">
            <a:avLst>
              <a:gd name="adj1" fmla="val 50000"/>
              <a:gd name="adj2" fmla="val 50000"/>
            </a:avLst>
          </a:prstGeom>
          <a:solidFill>
            <a:schemeClr val="lt1"/>
          </a:solid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alatino Linotype"/>
              <a:ea typeface="Palatino Linotype"/>
              <a:cs typeface="Palatino Linotype"/>
              <a:sym typeface="Palatino Linotyp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457200" y="-381000"/>
            <a:ext cx="8229600" cy="1600200"/>
          </a:xfrm>
          <a:prstGeom prst="rect">
            <a:avLst/>
          </a:prstGeom>
          <a:noFill/>
          <a:ln>
            <a:noFill/>
          </a:ln>
        </p:spPr>
        <p:txBody>
          <a:bodyPr spcFirstLastPara="1" wrap="square" lIns="91425" tIns="45700" rIns="91425" bIns="45700" anchor="b" anchorCtr="0">
            <a:noAutofit/>
          </a:bodyPr>
          <a:lstStyle/>
          <a:p>
            <a:pPr marL="0" lvl="0" indent="0" algn="ctr" rtl="0">
              <a:lnSpc>
                <a:spcPct val="161111"/>
              </a:lnSpc>
              <a:spcBef>
                <a:spcPts val="0"/>
              </a:spcBef>
              <a:spcAft>
                <a:spcPts val="0"/>
              </a:spcAft>
              <a:buClr>
                <a:schemeClr val="dk2"/>
              </a:buClr>
              <a:buSzPts val="3600"/>
              <a:buFont typeface="Palatino Linotype"/>
              <a:buNone/>
            </a:pPr>
            <a:r>
              <a:rPr lang="en-US" sz="3600"/>
              <a:t>Risk Assessment</a:t>
            </a:r>
            <a:endParaRPr sz="3600"/>
          </a:p>
        </p:txBody>
      </p:sp>
      <p:sp>
        <p:nvSpPr>
          <p:cNvPr id="121" name="Google Shape;121;p17"/>
          <p:cNvSpPr txBox="1">
            <a:spLocks noGrp="1"/>
          </p:cNvSpPr>
          <p:nvPr>
            <p:ph type="body" idx="1"/>
          </p:nvPr>
        </p:nvSpPr>
        <p:spPr>
          <a:xfrm>
            <a:off x="457200" y="1219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1"/>
              </a:buClr>
              <a:buSzPts val="2220"/>
              <a:buChar char="•"/>
            </a:pPr>
            <a:r>
              <a:rPr lang="en-US" sz="2220" dirty="0">
                <a:solidFill>
                  <a:schemeClr val="dk1"/>
                </a:solidFill>
              </a:rPr>
              <a:t>Independent activity to review, various process in order to identify, measure, monitor and decide on acceptable level of risks.</a:t>
            </a:r>
            <a:endParaRPr dirty="0"/>
          </a:p>
          <a:p>
            <a:pPr marL="0" lvl="0" indent="0" algn="l" rtl="0">
              <a:lnSpc>
                <a:spcPct val="80000"/>
              </a:lnSpc>
              <a:spcBef>
                <a:spcPts val="444"/>
              </a:spcBef>
              <a:spcAft>
                <a:spcPts val="0"/>
              </a:spcAft>
              <a:buClr>
                <a:srgbClr val="7F7F7F"/>
              </a:buClr>
              <a:buSzPts val="2220"/>
              <a:buNone/>
            </a:pPr>
            <a:endParaRPr sz="2220" dirty="0">
              <a:solidFill>
                <a:schemeClr val="dk1"/>
              </a:solidFill>
            </a:endParaRPr>
          </a:p>
          <a:p>
            <a:pPr marL="342900" lvl="0" indent="-342900" algn="l" rtl="0">
              <a:lnSpc>
                <a:spcPct val="80000"/>
              </a:lnSpc>
              <a:spcBef>
                <a:spcPts val="592"/>
              </a:spcBef>
              <a:spcAft>
                <a:spcPts val="0"/>
              </a:spcAft>
              <a:buClr>
                <a:schemeClr val="dk1"/>
              </a:buClr>
              <a:buSzPts val="2220"/>
              <a:buChar char="•"/>
            </a:pPr>
            <a:r>
              <a:rPr lang="en-US" sz="2220" dirty="0">
                <a:solidFill>
                  <a:schemeClr val="dk1"/>
                </a:solidFill>
              </a:rPr>
              <a:t>Identification of risks (internal and external) </a:t>
            </a:r>
          </a:p>
          <a:p>
            <a:pPr marL="0" lvl="0" indent="0" algn="l" rtl="0">
              <a:lnSpc>
                <a:spcPct val="80000"/>
              </a:lnSpc>
              <a:spcBef>
                <a:spcPts val="592"/>
              </a:spcBef>
              <a:spcAft>
                <a:spcPts val="0"/>
              </a:spcAft>
              <a:buClr>
                <a:schemeClr val="dk1"/>
              </a:buClr>
              <a:buSzPts val="2220"/>
              <a:buNone/>
            </a:pPr>
            <a:endParaRPr lang="en-US" sz="2220" dirty="0">
              <a:solidFill>
                <a:schemeClr val="dk1"/>
              </a:solidFill>
            </a:endParaRPr>
          </a:p>
          <a:p>
            <a:pPr marL="342900" lvl="0" indent="-342900" algn="l" rtl="0">
              <a:lnSpc>
                <a:spcPct val="80000"/>
              </a:lnSpc>
              <a:spcBef>
                <a:spcPts val="592"/>
              </a:spcBef>
              <a:spcAft>
                <a:spcPts val="0"/>
              </a:spcAft>
              <a:buClr>
                <a:schemeClr val="dk1"/>
              </a:buClr>
              <a:buSzPts val="2220"/>
              <a:buChar char="•"/>
            </a:pPr>
            <a:r>
              <a:rPr lang="en-US" sz="2220" dirty="0">
                <a:solidFill>
                  <a:schemeClr val="dk1"/>
                </a:solidFill>
              </a:rPr>
              <a:t>Evaluation of effectiveness of control system</a:t>
            </a:r>
          </a:p>
          <a:p>
            <a:pPr marL="0" lvl="0" indent="0" algn="l" rtl="0">
              <a:lnSpc>
                <a:spcPct val="80000"/>
              </a:lnSpc>
              <a:spcBef>
                <a:spcPts val="592"/>
              </a:spcBef>
              <a:spcAft>
                <a:spcPts val="0"/>
              </a:spcAft>
              <a:buClr>
                <a:schemeClr val="dk1"/>
              </a:buClr>
              <a:buSzPts val="2220"/>
              <a:buNone/>
            </a:pPr>
            <a:endParaRPr lang="en-US" sz="2220" dirty="0">
              <a:solidFill>
                <a:schemeClr val="dk1"/>
              </a:solidFill>
            </a:endParaRPr>
          </a:p>
          <a:p>
            <a:pPr marL="342900" lvl="0" indent="-342900" algn="l" rtl="0">
              <a:lnSpc>
                <a:spcPct val="80000"/>
              </a:lnSpc>
              <a:spcBef>
                <a:spcPts val="592"/>
              </a:spcBef>
              <a:spcAft>
                <a:spcPts val="0"/>
              </a:spcAft>
              <a:buClr>
                <a:schemeClr val="dk1"/>
              </a:buClr>
              <a:buSzPts val="2220"/>
              <a:buChar char="•"/>
            </a:pPr>
            <a:r>
              <a:rPr lang="en-US" sz="2220" dirty="0">
                <a:solidFill>
                  <a:schemeClr val="dk1"/>
                </a:solidFill>
              </a:rPr>
              <a:t>Populating the risk matrix</a:t>
            </a:r>
            <a:r>
              <a:rPr lang="en-US" sz="2960" b="1" dirty="0">
                <a:solidFill>
                  <a:schemeClr val="dk1"/>
                </a:solidFill>
              </a:rPr>
              <a:t> prior to </a:t>
            </a:r>
            <a:r>
              <a:rPr lang="en-US" sz="2960" b="1" u="sng" dirty="0">
                <a:solidFill>
                  <a:srgbClr val="FF0000"/>
                </a:solidFill>
              </a:rPr>
              <a:t>Auditing process</a:t>
            </a:r>
            <a:r>
              <a:rPr lang="en-US" sz="2220" dirty="0">
                <a:solidFill>
                  <a:srgbClr val="FF0000"/>
                </a:solidFill>
              </a:rPr>
              <a:t>.</a:t>
            </a:r>
            <a:endParaRPr dirty="0"/>
          </a:p>
          <a:p>
            <a:pPr marL="342900" lvl="0" indent="-201930" algn="l" rtl="0">
              <a:lnSpc>
                <a:spcPct val="80000"/>
              </a:lnSpc>
              <a:spcBef>
                <a:spcPts val="444"/>
              </a:spcBef>
              <a:spcAft>
                <a:spcPts val="0"/>
              </a:spcAft>
              <a:buClr>
                <a:srgbClr val="7F7F7F"/>
              </a:buClr>
              <a:buSzPts val="2220"/>
              <a:buNone/>
            </a:pPr>
            <a:endParaRPr sz="2220" dirty="0">
              <a:solidFill>
                <a:schemeClr val="dk1"/>
              </a:solidFill>
            </a:endParaRPr>
          </a:p>
          <a:p>
            <a:pPr marL="342900" lvl="0" indent="-342900" algn="l" rtl="0">
              <a:lnSpc>
                <a:spcPct val="80000"/>
              </a:lnSpc>
              <a:spcBef>
                <a:spcPts val="444"/>
              </a:spcBef>
              <a:spcAft>
                <a:spcPts val="0"/>
              </a:spcAft>
              <a:buClr>
                <a:schemeClr val="dk1"/>
              </a:buClr>
              <a:buSzPts val="2220"/>
              <a:buChar char="•"/>
            </a:pPr>
            <a:r>
              <a:rPr lang="en-US" sz="2220" dirty="0">
                <a:solidFill>
                  <a:schemeClr val="dk1"/>
                </a:solidFill>
              </a:rPr>
              <a:t>The advantages of risk based audit approach are that the organizations become </a:t>
            </a:r>
            <a:r>
              <a:rPr lang="en-US" sz="2220" b="1" dirty="0">
                <a:solidFill>
                  <a:schemeClr val="dk1"/>
                </a:solidFill>
              </a:rPr>
              <a:t>proactive rather than being purely reactive</a:t>
            </a:r>
            <a:r>
              <a:rPr lang="en-US" sz="2220" dirty="0">
                <a:solidFill>
                  <a:schemeClr val="dk1"/>
                </a:solidFill>
              </a:rPr>
              <a:t>, </a:t>
            </a:r>
            <a:r>
              <a:rPr lang="en-US" sz="2220" b="1" dirty="0">
                <a:solidFill>
                  <a:schemeClr val="dk1"/>
                </a:solidFill>
              </a:rPr>
              <a:t>preventing the undesired effects </a:t>
            </a:r>
            <a:r>
              <a:rPr lang="en-US" sz="2220" dirty="0">
                <a:solidFill>
                  <a:schemeClr val="dk1"/>
                </a:solidFill>
              </a:rPr>
              <a:t>and </a:t>
            </a:r>
            <a:r>
              <a:rPr lang="en-US" sz="2220" b="1" dirty="0">
                <a:solidFill>
                  <a:schemeClr val="dk1"/>
                </a:solidFill>
              </a:rPr>
              <a:t>promoting the continual improvements</a:t>
            </a:r>
            <a:r>
              <a:rPr lang="en-US" sz="2220" dirty="0">
                <a:solidFill>
                  <a:schemeClr val="dk1"/>
                </a:solidFill>
              </a:rPr>
              <a:t>. Prevention setup is automatic when a management system is risk-based. </a:t>
            </a:r>
            <a:r>
              <a:rPr lang="en-US" sz="1017" i="1" dirty="0">
                <a:solidFill>
                  <a:schemeClr val="dk1"/>
                </a:solidFill>
              </a:rPr>
              <a:t>(</a:t>
            </a:r>
            <a:r>
              <a:rPr lang="en-US" sz="925" i="1" dirty="0">
                <a:solidFill>
                  <a:schemeClr val="dk1"/>
                </a:solidFill>
              </a:rPr>
              <a:t>source: https://www.e-qms.co.uk/advantages-of-risk-based-audit-approach/)</a:t>
            </a:r>
            <a:endParaRPr sz="1017" i="1" dirty="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18" descr="Image result for activity"/>
          <p:cNvPicPr preferRelativeResize="0"/>
          <p:nvPr/>
        </p:nvPicPr>
        <p:blipFill rotWithShape="1">
          <a:blip r:embed="rId3">
            <a:alphaModFix/>
          </a:blip>
          <a:srcRect/>
          <a:stretch/>
        </p:blipFill>
        <p:spPr>
          <a:xfrm>
            <a:off x="1295400" y="1981200"/>
            <a:ext cx="7429500" cy="3200401"/>
          </a:xfrm>
          <a:prstGeom prst="rect">
            <a:avLst/>
          </a:prstGeom>
          <a:noFill/>
          <a:ln>
            <a:noFill/>
          </a:ln>
        </p:spPr>
      </p:pic>
      <p:sp>
        <p:nvSpPr>
          <p:cNvPr id="127" name="Google Shape;127;p18"/>
          <p:cNvSpPr txBox="1">
            <a:spLocks noGrp="1"/>
          </p:cNvSpPr>
          <p:nvPr>
            <p:ph type="title"/>
          </p:nvPr>
        </p:nvSpPr>
        <p:spPr>
          <a:xfrm>
            <a:off x="495300" y="-533400"/>
            <a:ext cx="8229600" cy="1600200"/>
          </a:xfrm>
          <a:prstGeom prst="rect">
            <a:avLst/>
          </a:prstGeom>
          <a:noFill/>
          <a:ln>
            <a:noFill/>
          </a:ln>
        </p:spPr>
        <p:txBody>
          <a:bodyPr spcFirstLastPara="1" wrap="square" lIns="91425" tIns="45700" rIns="91425" bIns="45700" anchor="b" anchorCtr="0">
            <a:noAutofit/>
          </a:bodyPr>
          <a:lstStyle/>
          <a:p>
            <a:pPr marL="0" lvl="0" indent="0" algn="ctr" rtl="0">
              <a:lnSpc>
                <a:spcPct val="181250"/>
              </a:lnSpc>
              <a:spcBef>
                <a:spcPts val="0"/>
              </a:spcBef>
              <a:spcAft>
                <a:spcPts val="0"/>
              </a:spcAft>
              <a:buClr>
                <a:schemeClr val="dk2"/>
              </a:buClr>
              <a:buSzPts val="3200"/>
              <a:buFont typeface="Palatino Linotype"/>
              <a:buNone/>
            </a:pPr>
            <a:r>
              <a:rPr lang="en-US" sz="3200" dirty="0"/>
              <a:t>Class Activity</a:t>
            </a:r>
            <a:endParaRPr sz="3200" dirty="0"/>
          </a:p>
        </p:txBody>
      </p:sp>
      <p:sp>
        <p:nvSpPr>
          <p:cNvPr id="128" name="Google Shape;128;p18"/>
          <p:cNvSpPr txBox="1">
            <a:spLocks noGrp="1"/>
          </p:cNvSpPr>
          <p:nvPr>
            <p:ph type="body" idx="1"/>
          </p:nvPr>
        </p:nvSpPr>
        <p:spPr>
          <a:xfrm>
            <a:off x="762000" y="1524389"/>
            <a:ext cx="8229600" cy="45259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7F7F7F"/>
              </a:buClr>
              <a:buSzPts val="2220"/>
              <a:buNone/>
            </a:pPr>
            <a:endParaRPr sz="2220" dirty="0"/>
          </a:p>
          <a:p>
            <a:pPr marL="0" lvl="0" indent="0" algn="ctr" rtl="0">
              <a:lnSpc>
                <a:spcPct val="90000"/>
              </a:lnSpc>
              <a:spcBef>
                <a:spcPts val="444"/>
              </a:spcBef>
              <a:spcAft>
                <a:spcPts val="0"/>
              </a:spcAft>
              <a:buClr>
                <a:srgbClr val="7F7F7F"/>
              </a:buClr>
              <a:buSzPts val="2220"/>
              <a:buNone/>
            </a:pPr>
            <a:endParaRPr sz="2220" dirty="0"/>
          </a:p>
          <a:p>
            <a:pPr marL="0" lvl="0" indent="0" algn="ctr" rtl="0">
              <a:lnSpc>
                <a:spcPct val="90000"/>
              </a:lnSpc>
              <a:spcBef>
                <a:spcPts val="444"/>
              </a:spcBef>
              <a:spcAft>
                <a:spcPts val="0"/>
              </a:spcAft>
              <a:buClr>
                <a:srgbClr val="7F7F7F"/>
              </a:buClr>
              <a:buSzPts val="2220"/>
              <a:buNone/>
            </a:pPr>
            <a:endParaRPr sz="2220" dirty="0"/>
          </a:p>
          <a:p>
            <a:pPr marL="0" lvl="0" indent="0" algn="ctr" rtl="0">
              <a:lnSpc>
                <a:spcPct val="90000"/>
              </a:lnSpc>
              <a:spcBef>
                <a:spcPts val="444"/>
              </a:spcBef>
              <a:spcAft>
                <a:spcPts val="0"/>
              </a:spcAft>
              <a:buClr>
                <a:srgbClr val="7F7F7F"/>
              </a:buClr>
              <a:buSzPts val="2220"/>
              <a:buNone/>
            </a:pPr>
            <a:endParaRPr sz="2220" dirty="0"/>
          </a:p>
          <a:p>
            <a:pPr marL="0" lvl="0" indent="0" algn="ctr" rtl="0">
              <a:lnSpc>
                <a:spcPct val="90000"/>
              </a:lnSpc>
              <a:spcBef>
                <a:spcPts val="444"/>
              </a:spcBef>
              <a:spcAft>
                <a:spcPts val="0"/>
              </a:spcAft>
              <a:buClr>
                <a:srgbClr val="7F7F7F"/>
              </a:buClr>
              <a:buSzPts val="2220"/>
              <a:buNone/>
            </a:pPr>
            <a:endParaRPr sz="2220" dirty="0"/>
          </a:p>
          <a:p>
            <a:pPr marL="0" lvl="0" indent="0" algn="ctr" rtl="0">
              <a:lnSpc>
                <a:spcPct val="90000"/>
              </a:lnSpc>
              <a:spcBef>
                <a:spcPts val="444"/>
              </a:spcBef>
              <a:spcAft>
                <a:spcPts val="0"/>
              </a:spcAft>
              <a:buClr>
                <a:srgbClr val="7F7F7F"/>
              </a:buClr>
              <a:buSzPts val="2220"/>
              <a:buNone/>
            </a:pPr>
            <a:endParaRPr sz="2220" dirty="0"/>
          </a:p>
          <a:p>
            <a:pPr marL="0" lvl="0" indent="0" algn="ctr" rtl="0">
              <a:lnSpc>
                <a:spcPct val="90000"/>
              </a:lnSpc>
              <a:spcBef>
                <a:spcPts val="444"/>
              </a:spcBef>
              <a:spcAft>
                <a:spcPts val="0"/>
              </a:spcAft>
              <a:buClr>
                <a:srgbClr val="7F7F7F"/>
              </a:buClr>
              <a:buSzPts val="2220"/>
              <a:buNone/>
            </a:pPr>
            <a:endParaRPr sz="2220" dirty="0"/>
          </a:p>
          <a:p>
            <a:pPr marL="0" lvl="0" indent="0" algn="ctr" rtl="0">
              <a:lnSpc>
                <a:spcPct val="90000"/>
              </a:lnSpc>
              <a:spcBef>
                <a:spcPts val="444"/>
              </a:spcBef>
              <a:spcAft>
                <a:spcPts val="0"/>
              </a:spcAft>
              <a:buClr>
                <a:srgbClr val="7F7F7F"/>
              </a:buClr>
              <a:buSzPts val="2220"/>
              <a:buNone/>
            </a:pPr>
            <a:endParaRPr sz="2220" dirty="0"/>
          </a:p>
          <a:p>
            <a:pPr marL="0" lvl="0" indent="0" algn="ctr" rtl="0">
              <a:lnSpc>
                <a:spcPct val="90000"/>
              </a:lnSpc>
              <a:spcBef>
                <a:spcPts val="444"/>
              </a:spcBef>
              <a:spcAft>
                <a:spcPts val="0"/>
              </a:spcAft>
              <a:buClr>
                <a:srgbClr val="7F7F7F"/>
              </a:buClr>
              <a:buSzPts val="2220"/>
              <a:buNone/>
            </a:pPr>
            <a:endParaRPr sz="2220" dirty="0"/>
          </a:p>
          <a:p>
            <a:pPr marL="0" lvl="0" indent="0" algn="ctr" rtl="0">
              <a:lnSpc>
                <a:spcPct val="90000"/>
              </a:lnSpc>
              <a:spcBef>
                <a:spcPts val="592"/>
              </a:spcBef>
              <a:spcAft>
                <a:spcPts val="0"/>
              </a:spcAft>
              <a:buClr>
                <a:srgbClr val="7F7F7F"/>
              </a:buClr>
              <a:buSzPts val="2960"/>
              <a:buNone/>
            </a:pPr>
            <a:endParaRPr sz="2960" b="1" dirty="0"/>
          </a:p>
          <a:p>
            <a:pPr marL="0" indent="0" algn="ctr">
              <a:lnSpc>
                <a:spcPct val="90000"/>
              </a:lnSpc>
              <a:spcBef>
                <a:spcPts val="592"/>
              </a:spcBef>
              <a:buClr>
                <a:schemeClr val="dk1"/>
              </a:buClr>
              <a:buSzPts val="2960"/>
              <a:buNone/>
            </a:pPr>
            <a:endParaRPr lang="en-US" sz="2950" dirty="0">
              <a:solidFill>
                <a:schemeClr val="dk1"/>
              </a:solidFill>
            </a:endParaRPr>
          </a:p>
          <a:p>
            <a:pPr marL="0" lvl="0" indent="0" algn="ctr">
              <a:lnSpc>
                <a:spcPct val="90000"/>
              </a:lnSpc>
              <a:spcBef>
                <a:spcPts val="592"/>
              </a:spcBef>
              <a:spcAft>
                <a:spcPts val="0"/>
              </a:spcAft>
              <a:buSzPts val="2960"/>
              <a:buNone/>
            </a:pPr>
            <a:r>
              <a:rPr lang="en-US" sz="2950" dirty="0">
                <a:solidFill>
                  <a:schemeClr val="dk1"/>
                </a:solidFill>
              </a:rPr>
              <a:t>Identifying security risks surrounding you!!!</a:t>
            </a:r>
            <a:endParaRPr sz="2950" dirty="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415692" y="-216575"/>
            <a:ext cx="9697672" cy="1600200"/>
          </a:xfrm>
          <a:prstGeom prst="rect">
            <a:avLst/>
          </a:prstGeom>
          <a:noFill/>
          <a:ln>
            <a:noFill/>
          </a:ln>
        </p:spPr>
        <p:txBody>
          <a:bodyPr spcFirstLastPara="1" wrap="square" lIns="91425" tIns="45700" rIns="91425" bIns="45700" anchor="b" anchorCtr="0">
            <a:noAutofit/>
          </a:bodyPr>
          <a:lstStyle/>
          <a:p>
            <a:pPr>
              <a:lnSpc>
                <a:spcPct val="100000"/>
              </a:lnSpc>
              <a:buSzPts val="3200"/>
            </a:pPr>
            <a:r>
              <a:rPr lang="en-US" sz="3200" dirty="0"/>
              <a:t>Overview of Information security assessment/</a:t>
            </a:r>
            <a:br>
              <a:rPr lang="en-US" sz="3200" dirty="0"/>
            </a:br>
            <a:r>
              <a:rPr lang="en-US" sz="3200" dirty="0"/>
              <a:t>Risk assessment</a:t>
            </a:r>
          </a:p>
        </p:txBody>
      </p:sp>
      <p:sp>
        <p:nvSpPr>
          <p:cNvPr id="134" name="Google Shape;134;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220"/>
              <a:buChar char="•"/>
            </a:pPr>
            <a:r>
              <a:rPr lang="en-US" sz="2220" dirty="0">
                <a:solidFill>
                  <a:schemeClr val="dk1"/>
                </a:solidFill>
              </a:rPr>
              <a:t>Information system provide numerous benefits and efficiencies but those benefits come with risks. </a:t>
            </a:r>
            <a:endParaRPr dirty="0"/>
          </a:p>
          <a:p>
            <a:pPr marL="342900" lvl="0" indent="-342900" algn="l" rtl="0">
              <a:lnSpc>
                <a:spcPct val="90000"/>
              </a:lnSpc>
              <a:spcBef>
                <a:spcPts val="444"/>
              </a:spcBef>
              <a:spcAft>
                <a:spcPts val="0"/>
              </a:spcAft>
              <a:buClr>
                <a:schemeClr val="dk1"/>
              </a:buClr>
              <a:buSzPts val="2220"/>
              <a:buChar char="•"/>
            </a:pPr>
            <a:r>
              <a:rPr lang="en-US" sz="2220" dirty="0">
                <a:solidFill>
                  <a:schemeClr val="dk1"/>
                </a:solidFill>
              </a:rPr>
              <a:t>In managing information security the following risk-based approach involves:</a:t>
            </a:r>
            <a:endParaRPr dirty="0"/>
          </a:p>
          <a:p>
            <a:pPr marL="0" lvl="0" indent="0" algn="l" rtl="0">
              <a:lnSpc>
                <a:spcPct val="90000"/>
              </a:lnSpc>
              <a:spcBef>
                <a:spcPts val="444"/>
              </a:spcBef>
              <a:spcAft>
                <a:spcPts val="0"/>
              </a:spcAft>
              <a:buClr>
                <a:srgbClr val="7F7F7F"/>
              </a:buClr>
              <a:buSzPts val="2220"/>
              <a:buNone/>
            </a:pPr>
            <a:endParaRPr sz="2220" dirty="0">
              <a:solidFill>
                <a:schemeClr val="dk1"/>
              </a:solidFill>
            </a:endParaRPr>
          </a:p>
          <a:p>
            <a:pPr marL="457200" lvl="0" indent="-457200" algn="l" rtl="0">
              <a:lnSpc>
                <a:spcPct val="90000"/>
              </a:lnSpc>
              <a:spcBef>
                <a:spcPts val="444"/>
              </a:spcBef>
              <a:spcAft>
                <a:spcPts val="0"/>
              </a:spcAft>
              <a:buClr>
                <a:schemeClr val="dk1"/>
              </a:buClr>
              <a:buSzPts val="2220"/>
              <a:buAutoNum type="arabicParenR"/>
            </a:pPr>
            <a:r>
              <a:rPr lang="en-US" sz="2220" b="1" dirty="0">
                <a:solidFill>
                  <a:schemeClr val="dk1"/>
                </a:solidFill>
              </a:rPr>
              <a:t>Identifying</a:t>
            </a:r>
            <a:r>
              <a:rPr lang="en-US" sz="2220" dirty="0">
                <a:solidFill>
                  <a:schemeClr val="dk1"/>
                </a:solidFill>
              </a:rPr>
              <a:t> and </a:t>
            </a:r>
            <a:r>
              <a:rPr lang="en-US" sz="2220" b="1" dirty="0">
                <a:solidFill>
                  <a:schemeClr val="dk1"/>
                </a:solidFill>
              </a:rPr>
              <a:t>categorizing</a:t>
            </a:r>
            <a:r>
              <a:rPr lang="en-US" sz="2220" dirty="0">
                <a:solidFill>
                  <a:schemeClr val="dk1"/>
                </a:solidFill>
              </a:rPr>
              <a:t> the information assets and information system.</a:t>
            </a:r>
            <a:endParaRPr sz="2220" dirty="0">
              <a:solidFill>
                <a:schemeClr val="dk1"/>
              </a:solidFill>
            </a:endParaRPr>
          </a:p>
          <a:p>
            <a:pPr marL="457200" lvl="0" indent="-457200" algn="l" rtl="0">
              <a:lnSpc>
                <a:spcPct val="90000"/>
              </a:lnSpc>
              <a:spcBef>
                <a:spcPts val="444"/>
              </a:spcBef>
              <a:spcAft>
                <a:spcPts val="0"/>
              </a:spcAft>
              <a:buClr>
                <a:schemeClr val="dk1"/>
              </a:buClr>
              <a:buSzPts val="2220"/>
              <a:buAutoNum type="arabicParenR"/>
            </a:pPr>
            <a:r>
              <a:rPr lang="en-US" sz="2220" b="1" dirty="0">
                <a:solidFill>
                  <a:schemeClr val="dk1"/>
                </a:solidFill>
              </a:rPr>
              <a:t>Selecting</a:t>
            </a:r>
            <a:r>
              <a:rPr lang="en-US" sz="2220" dirty="0">
                <a:solidFill>
                  <a:schemeClr val="dk1"/>
                </a:solidFill>
              </a:rPr>
              <a:t> and </a:t>
            </a:r>
            <a:r>
              <a:rPr lang="en-US" sz="2220" b="1" dirty="0">
                <a:solidFill>
                  <a:schemeClr val="dk1"/>
                </a:solidFill>
              </a:rPr>
              <a:t>implementing</a:t>
            </a:r>
            <a:r>
              <a:rPr lang="en-US" sz="2220" dirty="0">
                <a:solidFill>
                  <a:schemeClr val="dk1"/>
                </a:solidFill>
              </a:rPr>
              <a:t> appropriate security </a:t>
            </a:r>
            <a:r>
              <a:rPr lang="en-US" sz="2220" b="1" dirty="0">
                <a:solidFill>
                  <a:schemeClr val="dk1"/>
                </a:solidFill>
              </a:rPr>
              <a:t>control</a:t>
            </a:r>
            <a:r>
              <a:rPr lang="en-US" sz="2220" dirty="0">
                <a:solidFill>
                  <a:schemeClr val="dk1"/>
                </a:solidFill>
              </a:rPr>
              <a:t> </a:t>
            </a:r>
            <a:endParaRPr dirty="0"/>
          </a:p>
          <a:p>
            <a:pPr marL="457200" lvl="0" indent="-457200" algn="l" rtl="0">
              <a:lnSpc>
                <a:spcPct val="90000"/>
              </a:lnSpc>
              <a:spcBef>
                <a:spcPts val="444"/>
              </a:spcBef>
              <a:spcAft>
                <a:spcPts val="0"/>
              </a:spcAft>
              <a:buClr>
                <a:schemeClr val="dk1"/>
              </a:buClr>
              <a:buSzPts val="2220"/>
              <a:buAutoNum type="arabicParenR"/>
            </a:pPr>
            <a:r>
              <a:rPr lang="en-US" sz="2220" b="1" dirty="0">
                <a:solidFill>
                  <a:schemeClr val="dk1"/>
                </a:solidFill>
              </a:rPr>
              <a:t>Assessing</a:t>
            </a:r>
            <a:r>
              <a:rPr lang="en-US" sz="2220" dirty="0">
                <a:solidFill>
                  <a:schemeClr val="dk1"/>
                </a:solidFill>
              </a:rPr>
              <a:t> the controls for </a:t>
            </a:r>
            <a:r>
              <a:rPr lang="en-US" sz="2220" b="1" dirty="0">
                <a:solidFill>
                  <a:schemeClr val="dk1"/>
                </a:solidFill>
              </a:rPr>
              <a:t>effectiveness</a:t>
            </a:r>
            <a:endParaRPr dirty="0"/>
          </a:p>
          <a:p>
            <a:pPr marL="457200" lvl="0" indent="-457200" algn="l" rtl="0">
              <a:lnSpc>
                <a:spcPct val="90000"/>
              </a:lnSpc>
              <a:spcBef>
                <a:spcPts val="444"/>
              </a:spcBef>
              <a:spcAft>
                <a:spcPts val="0"/>
              </a:spcAft>
              <a:buClr>
                <a:schemeClr val="dk1"/>
              </a:buClr>
              <a:buSzPts val="2220"/>
              <a:buAutoNum type="arabicParenR"/>
            </a:pPr>
            <a:r>
              <a:rPr lang="en-US" sz="2220" dirty="0">
                <a:solidFill>
                  <a:schemeClr val="dk1"/>
                </a:solidFill>
              </a:rPr>
              <a:t>Authorizing the systems by </a:t>
            </a:r>
            <a:r>
              <a:rPr lang="en-US" sz="2220" b="1" dirty="0">
                <a:solidFill>
                  <a:schemeClr val="dk1"/>
                </a:solidFill>
              </a:rPr>
              <a:t>accepting the risk</a:t>
            </a:r>
            <a:r>
              <a:rPr lang="en-US" sz="2220" dirty="0">
                <a:solidFill>
                  <a:schemeClr val="dk1"/>
                </a:solidFill>
              </a:rPr>
              <a:t> based upon the selected security controls</a:t>
            </a:r>
            <a:endParaRPr dirty="0"/>
          </a:p>
          <a:p>
            <a:pPr marL="457200" lvl="0" indent="-457200" algn="l" rtl="0">
              <a:lnSpc>
                <a:spcPct val="90000"/>
              </a:lnSpc>
              <a:spcBef>
                <a:spcPts val="444"/>
              </a:spcBef>
              <a:spcAft>
                <a:spcPts val="0"/>
              </a:spcAft>
              <a:buClr>
                <a:schemeClr val="dk1"/>
              </a:buClr>
              <a:buSzPts val="2220"/>
              <a:buAutoNum type="arabicParenR"/>
            </a:pPr>
            <a:r>
              <a:rPr lang="en-US" sz="2220" b="1" dirty="0">
                <a:solidFill>
                  <a:schemeClr val="dk1"/>
                </a:solidFill>
              </a:rPr>
              <a:t>Monitoring</a:t>
            </a:r>
            <a:r>
              <a:rPr lang="en-US" sz="2220" dirty="0">
                <a:solidFill>
                  <a:schemeClr val="dk1"/>
                </a:solidFill>
              </a:rPr>
              <a:t> the security controls on continual basis</a:t>
            </a:r>
            <a:endParaRPr sz="2220" dirty="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457200" y="-123050"/>
            <a:ext cx="8229600" cy="1600200"/>
          </a:xfrm>
          <a:prstGeom prst="rect">
            <a:avLst/>
          </a:prstGeom>
          <a:noFill/>
          <a:ln>
            <a:noFill/>
          </a:ln>
        </p:spPr>
        <p:txBody>
          <a:bodyPr spcFirstLastPara="1" wrap="square" lIns="91425" tIns="45700" rIns="91425" bIns="45700" anchor="b" anchorCtr="0">
            <a:noAutofit/>
          </a:bodyPr>
          <a:lstStyle/>
          <a:p>
            <a:pPr>
              <a:lnSpc>
                <a:spcPct val="100000"/>
              </a:lnSpc>
              <a:buSzPts val="3200"/>
            </a:pPr>
            <a:r>
              <a:rPr lang="en-US" sz="3200" dirty="0"/>
              <a:t>Methods for conducting Information security assessments</a:t>
            </a:r>
          </a:p>
        </p:txBody>
      </p:sp>
      <p:graphicFrame>
        <p:nvGraphicFramePr>
          <p:cNvPr id="4" name="Content Placeholder 2">
            <a:extLst>
              <a:ext uri="{FF2B5EF4-FFF2-40B4-BE49-F238E27FC236}">
                <a16:creationId xmlns:a16="http://schemas.microsoft.com/office/drawing/2014/main" id="{FA33D0DF-3418-3616-A47A-F6B28D88F004}"/>
              </a:ext>
            </a:extLst>
          </p:cNvPr>
          <p:cNvGraphicFramePr>
            <a:graphicFrameLocks noGrp="1"/>
          </p:cNvGraphicFramePr>
          <p:nvPr>
            <p:extLst>
              <p:ext uri="{D42A27DB-BD31-4B8C-83A1-F6EECF244321}">
                <p14:modId xmlns:p14="http://schemas.microsoft.com/office/powerpoint/2010/main" val="377661066"/>
              </p:ext>
            </p:extLst>
          </p:nvPr>
        </p:nvGraphicFramePr>
        <p:xfrm>
          <a:off x="457200" y="1674935"/>
          <a:ext cx="8048635" cy="46999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a:spLocks noGrp="1"/>
          </p:cNvSpPr>
          <p:nvPr>
            <p:ph type="title"/>
          </p:nvPr>
        </p:nvSpPr>
        <p:spPr>
          <a:xfrm>
            <a:off x="457200" y="603025"/>
            <a:ext cx="8229600" cy="1600200"/>
          </a:xfrm>
          <a:prstGeom prst="rect">
            <a:avLst/>
          </a:prstGeom>
          <a:noFill/>
          <a:ln>
            <a:noFill/>
          </a:ln>
        </p:spPr>
        <p:txBody>
          <a:bodyPr spcFirstLastPara="1" wrap="square" lIns="91425" tIns="45700" rIns="91425" bIns="45700" anchor="b" anchorCtr="0">
            <a:noAutofit/>
          </a:bodyPr>
          <a:lstStyle/>
          <a:p>
            <a:pPr marL="0" lvl="0" indent="0" algn="ctr" rtl="0">
              <a:lnSpc>
                <a:spcPct val="181250"/>
              </a:lnSpc>
              <a:spcBef>
                <a:spcPts val="0"/>
              </a:spcBef>
              <a:spcAft>
                <a:spcPts val="0"/>
              </a:spcAft>
              <a:buClr>
                <a:schemeClr val="dk2"/>
              </a:buClr>
              <a:buSzPts val="3200"/>
              <a:buFont typeface="Palatino Linotype"/>
              <a:buNone/>
            </a:pPr>
            <a:r>
              <a:rPr lang="en-US" sz="3200" dirty="0"/>
              <a:t>What is an Information Security Audit?</a:t>
            </a:r>
            <a:br>
              <a:rPr lang="en-US" sz="3200" dirty="0"/>
            </a:br>
            <a:endParaRPr sz="3200" dirty="0"/>
          </a:p>
        </p:txBody>
      </p:sp>
      <p:sp>
        <p:nvSpPr>
          <p:cNvPr id="146" name="Google Shape;146;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Char char="•"/>
            </a:pPr>
            <a:r>
              <a:rPr lang="en-US" b="1" dirty="0">
                <a:solidFill>
                  <a:schemeClr val="dk1"/>
                </a:solidFill>
              </a:rPr>
              <a:t>Independent assessment through structured examination </a:t>
            </a:r>
            <a:r>
              <a:rPr lang="en-US" dirty="0">
                <a:solidFill>
                  <a:schemeClr val="dk1"/>
                </a:solidFill>
              </a:rPr>
              <a:t>of an organization’s </a:t>
            </a:r>
            <a:r>
              <a:rPr lang="en-US" b="1" dirty="0">
                <a:solidFill>
                  <a:schemeClr val="dk1"/>
                </a:solidFill>
              </a:rPr>
              <a:t>internal policies, controls and activities</a:t>
            </a:r>
            <a:r>
              <a:rPr lang="en-US" dirty="0">
                <a:solidFill>
                  <a:schemeClr val="dk1"/>
                </a:solidFill>
              </a:rPr>
              <a:t>.</a:t>
            </a:r>
            <a:endParaRPr dirty="0"/>
          </a:p>
          <a:p>
            <a:pPr marL="342900" lvl="0" indent="-342900" algn="l" rtl="0">
              <a:lnSpc>
                <a:spcPct val="100000"/>
              </a:lnSpc>
              <a:spcBef>
                <a:spcPts val="480"/>
              </a:spcBef>
              <a:spcAft>
                <a:spcPts val="0"/>
              </a:spcAft>
              <a:buClr>
                <a:schemeClr val="dk1"/>
              </a:buClr>
              <a:buSzPts val="2400"/>
              <a:buChar char="•"/>
            </a:pPr>
            <a:r>
              <a:rPr lang="en-US" dirty="0">
                <a:solidFill>
                  <a:schemeClr val="dk1"/>
                </a:solidFill>
              </a:rPr>
              <a:t>To </a:t>
            </a:r>
            <a:r>
              <a:rPr lang="en-US" b="1" dirty="0">
                <a:solidFill>
                  <a:schemeClr val="dk1"/>
                </a:solidFill>
              </a:rPr>
              <a:t>determine compliance </a:t>
            </a:r>
            <a:r>
              <a:rPr lang="en-US" dirty="0">
                <a:solidFill>
                  <a:schemeClr val="dk1"/>
                </a:solidFill>
              </a:rPr>
              <a:t>with stated policies.</a:t>
            </a:r>
            <a:endParaRPr dirty="0"/>
          </a:p>
          <a:p>
            <a:pPr marL="342900" lvl="0" indent="-342900" algn="l" rtl="0">
              <a:lnSpc>
                <a:spcPct val="100000"/>
              </a:lnSpc>
              <a:spcBef>
                <a:spcPts val="480"/>
              </a:spcBef>
              <a:spcAft>
                <a:spcPts val="0"/>
              </a:spcAft>
              <a:buClr>
                <a:schemeClr val="dk1"/>
              </a:buClr>
              <a:buSzPts val="2400"/>
              <a:buChar char="•"/>
            </a:pPr>
            <a:r>
              <a:rPr lang="en-US" dirty="0">
                <a:solidFill>
                  <a:schemeClr val="dk1"/>
                </a:solidFill>
              </a:rPr>
              <a:t>To </a:t>
            </a:r>
            <a:r>
              <a:rPr lang="en-US" b="1" dirty="0">
                <a:solidFill>
                  <a:schemeClr val="dk1"/>
                </a:solidFill>
              </a:rPr>
              <a:t>provide reasonable assurance </a:t>
            </a:r>
            <a:r>
              <a:rPr lang="en-US" dirty="0">
                <a:solidFill>
                  <a:schemeClr val="dk1"/>
                </a:solidFill>
              </a:rPr>
              <a:t>that organization are compliant with applicable regulation and other industry requirements.</a:t>
            </a:r>
            <a:endParaRPr dirty="0"/>
          </a:p>
          <a:p>
            <a:pPr marL="0" lvl="0" indent="0" algn="l" rtl="0">
              <a:lnSpc>
                <a:spcPct val="100000"/>
              </a:lnSpc>
              <a:spcBef>
                <a:spcPts val="480"/>
              </a:spcBef>
              <a:spcAft>
                <a:spcPts val="0"/>
              </a:spcAft>
              <a:buClr>
                <a:srgbClr val="7F7F7F"/>
              </a:buClr>
              <a:buSzPts val="2400"/>
              <a:buNone/>
            </a:pPr>
            <a:endParaRPr dirty="0"/>
          </a:p>
        </p:txBody>
      </p:sp>
      <p:pic>
        <p:nvPicPr>
          <p:cNvPr id="147" name="Google Shape;147;p21"/>
          <p:cNvPicPr preferRelativeResize="0"/>
          <p:nvPr/>
        </p:nvPicPr>
        <p:blipFill rotWithShape="1">
          <a:blip r:embed="rId3">
            <a:alphaModFix/>
          </a:blip>
          <a:srcRect/>
          <a:stretch/>
        </p:blipFill>
        <p:spPr>
          <a:xfrm>
            <a:off x="4648200" y="4114800"/>
            <a:ext cx="3400425" cy="1857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B7A0-763D-A4BD-F7B5-9F7C24ECDB29}"/>
              </a:ext>
            </a:extLst>
          </p:cNvPr>
          <p:cNvSpPr>
            <a:spLocks noGrp="1"/>
          </p:cNvSpPr>
          <p:nvPr>
            <p:ph type="title"/>
          </p:nvPr>
        </p:nvSpPr>
        <p:spPr>
          <a:xfrm>
            <a:off x="584289" y="212602"/>
            <a:ext cx="8229600" cy="1600200"/>
          </a:xfrm>
        </p:spPr>
        <p:txBody>
          <a:bodyPr/>
          <a:lstStyle/>
          <a:p>
            <a:r>
              <a:rPr lang="en-MY" sz="3600" dirty="0"/>
              <a:t>Basic principle of information security</a:t>
            </a:r>
          </a:p>
        </p:txBody>
      </p:sp>
      <p:pic>
        <p:nvPicPr>
          <p:cNvPr id="4" name="Picture 3">
            <a:extLst>
              <a:ext uri="{FF2B5EF4-FFF2-40B4-BE49-F238E27FC236}">
                <a16:creationId xmlns:a16="http://schemas.microsoft.com/office/drawing/2014/main" id="{6A389A29-1F4A-7D50-CD8A-E4E4319C233B}"/>
              </a:ext>
            </a:extLst>
          </p:cNvPr>
          <p:cNvPicPr>
            <a:picLocks noChangeAspect="1"/>
          </p:cNvPicPr>
          <p:nvPr/>
        </p:nvPicPr>
        <p:blipFill>
          <a:blip r:embed="rId3"/>
          <a:stretch>
            <a:fillRect/>
          </a:stretch>
        </p:blipFill>
        <p:spPr>
          <a:xfrm>
            <a:off x="295275" y="1665983"/>
            <a:ext cx="4276725" cy="2895600"/>
          </a:xfrm>
          <a:prstGeom prst="rect">
            <a:avLst/>
          </a:prstGeom>
        </p:spPr>
      </p:pic>
      <p:sp>
        <p:nvSpPr>
          <p:cNvPr id="6" name="TextBox 5">
            <a:extLst>
              <a:ext uri="{FF2B5EF4-FFF2-40B4-BE49-F238E27FC236}">
                <a16:creationId xmlns:a16="http://schemas.microsoft.com/office/drawing/2014/main" id="{41199E67-A8F3-106E-BB5F-7A211D086177}"/>
              </a:ext>
            </a:extLst>
          </p:cNvPr>
          <p:cNvSpPr txBox="1"/>
          <p:nvPr/>
        </p:nvSpPr>
        <p:spPr>
          <a:xfrm>
            <a:off x="584289" y="6299472"/>
            <a:ext cx="8604607" cy="461665"/>
          </a:xfrm>
          <a:prstGeom prst="rect">
            <a:avLst/>
          </a:prstGeom>
          <a:noFill/>
        </p:spPr>
        <p:txBody>
          <a:bodyPr wrap="square">
            <a:spAutoFit/>
          </a:bodyPr>
          <a:lstStyle/>
          <a:p>
            <a:r>
              <a:rPr lang="en-MY" sz="1200" dirty="0"/>
              <a:t>https://www.sirim-qas.com.my/our-services/management-system-certification-related-services/iso-iec-27001-information-security-management/</a:t>
            </a:r>
          </a:p>
        </p:txBody>
      </p:sp>
      <p:sp>
        <p:nvSpPr>
          <p:cNvPr id="8" name="TextBox 7">
            <a:extLst>
              <a:ext uri="{FF2B5EF4-FFF2-40B4-BE49-F238E27FC236}">
                <a16:creationId xmlns:a16="http://schemas.microsoft.com/office/drawing/2014/main" id="{EB7EE1AC-5677-31C3-E3C3-7D17DB0570BD}"/>
              </a:ext>
            </a:extLst>
          </p:cNvPr>
          <p:cNvSpPr txBox="1"/>
          <p:nvPr/>
        </p:nvSpPr>
        <p:spPr>
          <a:xfrm>
            <a:off x="4572000" y="2106440"/>
            <a:ext cx="4276725" cy="230832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fontAlgn="base"/>
            <a:r>
              <a:rPr lang="en-US" sz="3600" b="0" i="0" dirty="0">
                <a:solidFill>
                  <a:srgbClr val="2D3691"/>
                </a:solidFill>
                <a:effectLst/>
                <a:latin typeface="Rambla"/>
              </a:rPr>
              <a:t>ISO/IEC 27001 Information Security Management System (ISMS)</a:t>
            </a:r>
          </a:p>
        </p:txBody>
      </p:sp>
      <p:sp>
        <p:nvSpPr>
          <p:cNvPr id="3" name="Rectangle 2">
            <a:extLst>
              <a:ext uri="{FF2B5EF4-FFF2-40B4-BE49-F238E27FC236}">
                <a16:creationId xmlns:a16="http://schemas.microsoft.com/office/drawing/2014/main" id="{A1B19F11-1107-432C-A58F-A7D13799A8B1}"/>
              </a:ext>
            </a:extLst>
          </p:cNvPr>
          <p:cNvSpPr/>
          <p:nvPr/>
        </p:nvSpPr>
        <p:spPr>
          <a:xfrm>
            <a:off x="584289" y="4708402"/>
            <a:ext cx="8282763" cy="1754326"/>
          </a:xfrm>
          <a:prstGeom prst="rect">
            <a:avLst/>
          </a:prstGeom>
        </p:spPr>
        <p:txBody>
          <a:bodyPr wrap="square">
            <a:spAutoFit/>
          </a:bodyPr>
          <a:lstStyle/>
          <a:p>
            <a:r>
              <a:rPr lang="en-US" sz="1800" b="1" dirty="0"/>
              <a:t>An Information Security Management System (ISMS) is a structured and systematic approach to managing an organization's information security processes, policies, and controls.</a:t>
            </a:r>
            <a:r>
              <a:rPr lang="en-US" sz="1800" dirty="0"/>
              <a:t> It </a:t>
            </a:r>
            <a:r>
              <a:rPr lang="en-US" sz="1800" b="1" dirty="0"/>
              <a:t>provides a framework </a:t>
            </a:r>
            <a:r>
              <a:rPr lang="en-US" sz="1800" dirty="0"/>
              <a:t>for establishing, implementing, monitoring, reviewing, maintaining, and continually improving information security within an organization. The most widely recognized standard for ISMS is ISO/IEC 27001.</a:t>
            </a:r>
            <a:endParaRPr lang="en-MY" sz="1800" dirty="0"/>
          </a:p>
        </p:txBody>
      </p:sp>
    </p:spTree>
    <p:extLst>
      <p:ext uri="{BB962C8B-B14F-4D97-AF65-F5344CB8AC3E}">
        <p14:creationId xmlns:p14="http://schemas.microsoft.com/office/powerpoint/2010/main" val="1473645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title"/>
          </p:nvPr>
        </p:nvSpPr>
        <p:spPr>
          <a:xfrm>
            <a:off x="457200" y="-457200"/>
            <a:ext cx="8229600" cy="1600200"/>
          </a:xfrm>
          <a:prstGeom prst="rect">
            <a:avLst/>
          </a:prstGeom>
          <a:noFill/>
          <a:ln>
            <a:noFill/>
          </a:ln>
        </p:spPr>
        <p:txBody>
          <a:bodyPr spcFirstLastPara="1" wrap="square" lIns="91425" tIns="45700" rIns="91425" bIns="45700" anchor="b" anchorCtr="0">
            <a:noAutofit/>
          </a:bodyPr>
          <a:lstStyle/>
          <a:p>
            <a:pPr marL="0" lvl="0" indent="0" algn="ctr" rtl="0">
              <a:lnSpc>
                <a:spcPct val="181250"/>
              </a:lnSpc>
              <a:spcBef>
                <a:spcPts val="0"/>
              </a:spcBef>
              <a:spcAft>
                <a:spcPts val="0"/>
              </a:spcAft>
              <a:buClr>
                <a:schemeClr val="dk2"/>
              </a:buClr>
              <a:buSzPts val="3200"/>
              <a:buFont typeface="Palatino Linotype"/>
              <a:buNone/>
            </a:pPr>
            <a:r>
              <a:rPr lang="en-US" sz="3200" dirty="0"/>
              <a:t>Types of audit</a:t>
            </a:r>
            <a:endParaRPr sz="3200" dirty="0"/>
          </a:p>
        </p:txBody>
      </p:sp>
      <p:sp>
        <p:nvSpPr>
          <p:cNvPr id="153" name="Google Shape;153;p22"/>
          <p:cNvSpPr txBox="1">
            <a:spLocks noGrp="1"/>
          </p:cNvSpPr>
          <p:nvPr>
            <p:ph type="body" idx="1"/>
          </p:nvPr>
        </p:nvSpPr>
        <p:spPr>
          <a:xfrm>
            <a:off x="304800" y="1166018"/>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Char char="•"/>
            </a:pPr>
            <a:r>
              <a:rPr lang="en-US" dirty="0">
                <a:solidFill>
                  <a:schemeClr val="dk1"/>
                </a:solidFill>
              </a:rPr>
              <a:t>Financial audits</a:t>
            </a:r>
            <a:endParaRPr dirty="0"/>
          </a:p>
          <a:p>
            <a:pPr marL="342900" lvl="0" indent="-342900" algn="l" rtl="0">
              <a:lnSpc>
                <a:spcPct val="100000"/>
              </a:lnSpc>
              <a:spcBef>
                <a:spcPts val="480"/>
              </a:spcBef>
              <a:spcAft>
                <a:spcPts val="0"/>
              </a:spcAft>
              <a:buClr>
                <a:schemeClr val="dk1"/>
              </a:buClr>
              <a:buSzPts val="2400"/>
              <a:buChar char="•"/>
            </a:pPr>
            <a:r>
              <a:rPr lang="en-US" dirty="0">
                <a:solidFill>
                  <a:schemeClr val="dk1"/>
                </a:solidFill>
              </a:rPr>
              <a:t>Management compliance audits</a:t>
            </a:r>
            <a:endParaRPr dirty="0"/>
          </a:p>
          <a:p>
            <a:pPr marL="342900" lvl="0" indent="-342900" algn="l" rtl="0">
              <a:lnSpc>
                <a:spcPct val="100000"/>
              </a:lnSpc>
              <a:spcBef>
                <a:spcPts val="480"/>
              </a:spcBef>
              <a:spcAft>
                <a:spcPts val="0"/>
              </a:spcAft>
              <a:buClr>
                <a:schemeClr val="dk1"/>
              </a:buClr>
              <a:buSzPts val="2400"/>
              <a:buChar char="•"/>
            </a:pPr>
            <a:r>
              <a:rPr lang="en-US" dirty="0">
                <a:solidFill>
                  <a:schemeClr val="dk1"/>
                </a:solidFill>
              </a:rPr>
              <a:t>Operational audits</a:t>
            </a:r>
            <a:endParaRPr dirty="0"/>
          </a:p>
          <a:p>
            <a:pPr marL="342900" lvl="0" indent="-342900" algn="l" rtl="0">
              <a:lnSpc>
                <a:spcPct val="100000"/>
              </a:lnSpc>
              <a:spcBef>
                <a:spcPts val="480"/>
              </a:spcBef>
              <a:spcAft>
                <a:spcPts val="0"/>
              </a:spcAft>
              <a:buClr>
                <a:schemeClr val="dk1"/>
              </a:buClr>
              <a:buSzPts val="2400"/>
              <a:buChar char="•"/>
            </a:pPr>
            <a:r>
              <a:rPr lang="en-US" dirty="0">
                <a:solidFill>
                  <a:schemeClr val="dk1"/>
                </a:solidFill>
              </a:rPr>
              <a:t>Investigation audits</a:t>
            </a:r>
            <a:endParaRPr dirty="0"/>
          </a:p>
          <a:p>
            <a:pPr marL="342900" lvl="0" indent="-342900" algn="l" rtl="0">
              <a:lnSpc>
                <a:spcPct val="100000"/>
              </a:lnSpc>
              <a:spcBef>
                <a:spcPts val="480"/>
              </a:spcBef>
              <a:spcAft>
                <a:spcPts val="0"/>
              </a:spcAft>
              <a:buClr>
                <a:schemeClr val="dk1"/>
              </a:buClr>
              <a:buSzPts val="2400"/>
              <a:buChar char="•"/>
            </a:pPr>
            <a:r>
              <a:rPr lang="en-US" b="1" dirty="0">
                <a:solidFill>
                  <a:schemeClr val="tx1"/>
                </a:solidFill>
              </a:rPr>
              <a:t>Information system audit</a:t>
            </a:r>
          </a:p>
          <a:p>
            <a:pPr marL="342900" lvl="0" indent="-342900" algn="l" rtl="0">
              <a:lnSpc>
                <a:spcPct val="100000"/>
              </a:lnSpc>
              <a:spcBef>
                <a:spcPts val="480"/>
              </a:spcBef>
              <a:spcAft>
                <a:spcPts val="0"/>
              </a:spcAft>
              <a:buClr>
                <a:schemeClr val="dk1"/>
              </a:buClr>
              <a:buSzPts val="2400"/>
              <a:buChar char="•"/>
            </a:pPr>
            <a:r>
              <a:rPr lang="en-US" b="1" dirty="0">
                <a:solidFill>
                  <a:schemeClr val="tx1"/>
                </a:solidFill>
              </a:rPr>
              <a:t>Information technology audits</a:t>
            </a:r>
          </a:p>
          <a:p>
            <a:pPr marL="342900" lvl="0" indent="-342900" algn="l" rtl="0">
              <a:lnSpc>
                <a:spcPct val="100000"/>
              </a:lnSpc>
              <a:spcBef>
                <a:spcPts val="480"/>
              </a:spcBef>
              <a:spcAft>
                <a:spcPts val="0"/>
              </a:spcAft>
              <a:buClr>
                <a:schemeClr val="dk1"/>
              </a:buClr>
              <a:buSzPts val="2400"/>
              <a:buChar char="•"/>
            </a:pPr>
            <a:r>
              <a:rPr lang="en-MY" b="1" dirty="0">
                <a:solidFill>
                  <a:schemeClr val="tx1"/>
                </a:solidFill>
              </a:rPr>
              <a:t>Information security audit</a:t>
            </a:r>
            <a:endParaRPr b="1" dirty="0">
              <a:solidFill>
                <a:schemeClr val="tx1"/>
              </a:solidFill>
            </a:endParaRPr>
          </a:p>
          <a:p>
            <a:pPr marL="0" lvl="0" indent="0" algn="l" rtl="0">
              <a:lnSpc>
                <a:spcPct val="100000"/>
              </a:lnSpc>
              <a:spcBef>
                <a:spcPts val="480"/>
              </a:spcBef>
              <a:spcAft>
                <a:spcPts val="0"/>
              </a:spcAft>
              <a:buClr>
                <a:srgbClr val="7F7F7F"/>
              </a:buClr>
              <a:buSzPts val="2400"/>
              <a:buNone/>
            </a:pPr>
            <a:endParaRPr dirty="0"/>
          </a:p>
        </p:txBody>
      </p:sp>
      <p:pic>
        <p:nvPicPr>
          <p:cNvPr id="154" name="Google Shape;154;p22"/>
          <p:cNvPicPr preferRelativeResize="0"/>
          <p:nvPr/>
        </p:nvPicPr>
        <p:blipFill rotWithShape="1">
          <a:blip r:embed="rId3">
            <a:alphaModFix/>
          </a:blip>
          <a:srcRect/>
          <a:stretch/>
        </p:blipFill>
        <p:spPr>
          <a:xfrm>
            <a:off x="5410200" y="2514600"/>
            <a:ext cx="3429000" cy="3886200"/>
          </a:xfrm>
          <a:prstGeom prst="rect">
            <a:avLst/>
          </a:prstGeom>
          <a:noFill/>
          <a:ln>
            <a:noFill/>
          </a:ln>
        </p:spPr>
      </p:pic>
      <p:pic>
        <p:nvPicPr>
          <p:cNvPr id="155" name="Google Shape;155;p22"/>
          <p:cNvPicPr preferRelativeResize="0"/>
          <p:nvPr/>
        </p:nvPicPr>
        <p:blipFill rotWithShape="1">
          <a:blip r:embed="rId4">
            <a:alphaModFix/>
          </a:blip>
          <a:srcRect/>
          <a:stretch/>
        </p:blipFill>
        <p:spPr>
          <a:xfrm>
            <a:off x="1245067" y="4221775"/>
            <a:ext cx="3377267" cy="236158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3"/>
          <p:cNvSpPr txBox="1">
            <a:spLocks noGrp="1"/>
          </p:cNvSpPr>
          <p:nvPr>
            <p:ph type="title"/>
          </p:nvPr>
        </p:nvSpPr>
        <p:spPr>
          <a:xfrm>
            <a:off x="370514" y="362125"/>
            <a:ext cx="8229600" cy="1600200"/>
          </a:xfrm>
          <a:prstGeom prst="rect">
            <a:avLst/>
          </a:prstGeom>
          <a:noFill/>
          <a:ln>
            <a:noFill/>
          </a:ln>
        </p:spPr>
        <p:txBody>
          <a:bodyPr spcFirstLastPara="1" wrap="square" lIns="91425" tIns="45700" rIns="91425" bIns="45700" anchor="b" anchorCtr="0">
            <a:noAutofit/>
          </a:bodyPr>
          <a:lstStyle/>
          <a:p>
            <a:pPr marL="0" lvl="0" indent="0" algn="ctr" rtl="0">
              <a:lnSpc>
                <a:spcPct val="181250"/>
              </a:lnSpc>
              <a:spcBef>
                <a:spcPts val="0"/>
              </a:spcBef>
              <a:spcAft>
                <a:spcPts val="0"/>
              </a:spcAft>
              <a:buClr>
                <a:schemeClr val="dk2"/>
              </a:buClr>
              <a:buSzPts val="3200"/>
              <a:buFont typeface="Palatino Linotype"/>
              <a:buNone/>
            </a:pPr>
            <a:r>
              <a:rPr lang="en-US" sz="3200" dirty="0"/>
              <a:t>Information System Audits</a:t>
            </a:r>
            <a:br>
              <a:rPr lang="en-US" sz="3200" b="1" dirty="0"/>
            </a:br>
            <a:endParaRPr sz="3200" dirty="0"/>
          </a:p>
        </p:txBody>
      </p:sp>
      <p:sp>
        <p:nvSpPr>
          <p:cNvPr id="161" name="Google Shape;161;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Char char="•"/>
            </a:pPr>
            <a:r>
              <a:rPr lang="en-US" b="1" dirty="0">
                <a:solidFill>
                  <a:schemeClr val="dk1"/>
                </a:solidFill>
              </a:rPr>
              <a:t>Examination</a:t>
            </a:r>
            <a:r>
              <a:rPr lang="en-US" dirty="0">
                <a:solidFill>
                  <a:schemeClr val="dk1"/>
                </a:solidFill>
              </a:rPr>
              <a:t> of </a:t>
            </a:r>
            <a:r>
              <a:rPr lang="en-US" b="1" dirty="0">
                <a:solidFill>
                  <a:schemeClr val="dk1"/>
                </a:solidFill>
              </a:rPr>
              <a:t>various controls </a:t>
            </a:r>
            <a:r>
              <a:rPr lang="en-US" dirty="0">
                <a:solidFill>
                  <a:schemeClr val="dk1"/>
                </a:solidFill>
              </a:rPr>
              <a:t>within an </a:t>
            </a:r>
            <a:r>
              <a:rPr lang="en-US" b="1" dirty="0">
                <a:solidFill>
                  <a:schemeClr val="dk1"/>
                </a:solidFill>
              </a:rPr>
              <a:t>information system infrastructure/components against policy/standard. </a:t>
            </a:r>
            <a:endParaRPr dirty="0">
              <a:solidFill>
                <a:schemeClr val="dk1"/>
              </a:solidFill>
            </a:endParaRPr>
          </a:p>
          <a:p>
            <a:pPr marL="342900" lvl="0" indent="-342900" algn="l" rtl="0">
              <a:lnSpc>
                <a:spcPct val="100000"/>
              </a:lnSpc>
              <a:spcBef>
                <a:spcPts val="480"/>
              </a:spcBef>
              <a:spcAft>
                <a:spcPts val="0"/>
              </a:spcAft>
              <a:buClr>
                <a:schemeClr val="dk1"/>
              </a:buClr>
              <a:buSzPts val="2400"/>
              <a:buChar char="•"/>
            </a:pPr>
            <a:r>
              <a:rPr lang="en-US" dirty="0">
                <a:solidFill>
                  <a:schemeClr val="dk1"/>
                </a:solidFill>
              </a:rPr>
              <a:t>Collection of </a:t>
            </a:r>
            <a:r>
              <a:rPr lang="en-US" b="1" dirty="0">
                <a:solidFill>
                  <a:schemeClr val="dk1"/>
                </a:solidFill>
              </a:rPr>
              <a:t>evidence and evaluation towards design, functions of controls, implemented information system, practices </a:t>
            </a:r>
            <a:r>
              <a:rPr lang="en-US" dirty="0">
                <a:solidFill>
                  <a:schemeClr val="dk1"/>
                </a:solidFill>
              </a:rPr>
              <a:t>and its </a:t>
            </a:r>
            <a:r>
              <a:rPr lang="en-US" b="1" dirty="0">
                <a:solidFill>
                  <a:schemeClr val="dk1"/>
                </a:solidFill>
              </a:rPr>
              <a:t>operations. </a:t>
            </a:r>
            <a:endParaRPr dirty="0"/>
          </a:p>
          <a:p>
            <a:pPr marL="342900" lvl="0" indent="-342900" algn="l" rtl="0">
              <a:lnSpc>
                <a:spcPct val="100000"/>
              </a:lnSpc>
              <a:spcBef>
                <a:spcPts val="480"/>
              </a:spcBef>
              <a:spcAft>
                <a:spcPts val="0"/>
              </a:spcAft>
              <a:buClr>
                <a:schemeClr val="dk1"/>
              </a:buClr>
              <a:buSzPts val="2400"/>
              <a:buChar char="•"/>
            </a:pPr>
            <a:r>
              <a:rPr lang="en-US" dirty="0">
                <a:solidFill>
                  <a:schemeClr val="dk1"/>
                </a:solidFill>
              </a:rPr>
              <a:t>Determine whether the information system </a:t>
            </a:r>
            <a:r>
              <a:rPr lang="en-US" b="1" dirty="0">
                <a:solidFill>
                  <a:schemeClr val="dk1"/>
                </a:solidFill>
              </a:rPr>
              <a:t>safeguard assets, maintain data integrity, operate effectively and efficiently toward meeting its objectives</a:t>
            </a:r>
            <a:r>
              <a:rPr lang="en-US" dirty="0">
                <a:solidFill>
                  <a:schemeClr val="dk1"/>
                </a:solidFill>
              </a:rPr>
              <a:t>. </a:t>
            </a:r>
            <a:endParaRPr dirty="0"/>
          </a:p>
          <a:p>
            <a:pPr marL="342900" lvl="0" indent="-342900" algn="l" rtl="0">
              <a:lnSpc>
                <a:spcPct val="100000"/>
              </a:lnSpc>
              <a:spcBef>
                <a:spcPts val="480"/>
              </a:spcBef>
              <a:spcAft>
                <a:spcPts val="0"/>
              </a:spcAft>
              <a:buClr>
                <a:schemeClr val="dk1"/>
              </a:buClr>
              <a:buSzPts val="2400"/>
              <a:buChar char="•"/>
            </a:pPr>
            <a:r>
              <a:rPr lang="en-US" dirty="0">
                <a:solidFill>
                  <a:schemeClr val="dk1"/>
                </a:solidFill>
              </a:rPr>
              <a:t>It can be </a:t>
            </a:r>
            <a:r>
              <a:rPr lang="en-US" b="1" dirty="0">
                <a:solidFill>
                  <a:schemeClr val="dk1"/>
                </a:solidFill>
              </a:rPr>
              <a:t>conducted independently or along </a:t>
            </a:r>
            <a:r>
              <a:rPr lang="en-US" dirty="0">
                <a:solidFill>
                  <a:schemeClr val="dk1"/>
                </a:solidFill>
              </a:rPr>
              <a:t>with other type of audit </a:t>
            </a:r>
            <a:r>
              <a:rPr lang="en-US" dirty="0" err="1">
                <a:solidFill>
                  <a:schemeClr val="dk1"/>
                </a:solidFill>
              </a:rPr>
              <a:t>e.g</a:t>
            </a:r>
            <a:r>
              <a:rPr lang="en-US" dirty="0">
                <a:solidFill>
                  <a:schemeClr val="dk1"/>
                </a:solidFill>
              </a:rPr>
              <a:t>: financial audit. </a:t>
            </a:r>
            <a:endParaRPr dirty="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F0838D89-3F9A-458F-A847-441F1AAAFE27}"/>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03475" y="-1"/>
            <a:ext cx="4664471" cy="6629073"/>
          </a:xfrm>
          <a:noFill/>
        </p:spPr>
      </p:pic>
      <p:sp>
        <p:nvSpPr>
          <p:cNvPr id="6" name="TextBox 5">
            <a:extLst>
              <a:ext uri="{FF2B5EF4-FFF2-40B4-BE49-F238E27FC236}">
                <a16:creationId xmlns:a16="http://schemas.microsoft.com/office/drawing/2014/main" id="{A5EFDFEB-1063-4726-8344-16B27F910E1C}"/>
              </a:ext>
            </a:extLst>
          </p:cNvPr>
          <p:cNvSpPr txBox="1"/>
          <p:nvPr/>
        </p:nvSpPr>
        <p:spPr>
          <a:xfrm>
            <a:off x="3188870" y="6429017"/>
            <a:ext cx="9390580" cy="400110"/>
          </a:xfrm>
          <a:prstGeom prst="rect">
            <a:avLst/>
          </a:prstGeom>
          <a:noFill/>
        </p:spPr>
        <p:txBody>
          <a:bodyPr wrap="square" rtlCol="0">
            <a:spAutoFit/>
          </a:bodyPr>
          <a:lstStyle/>
          <a:p>
            <a:pPr algn="l"/>
            <a:r>
              <a:rPr lang="en-MY" sz="1000" dirty="0"/>
              <a:t>Source: </a:t>
            </a:r>
            <a:r>
              <a:rPr lang="en-MY" sz="1000" b="0" i="0" u="none" strike="noStrike" baseline="0" dirty="0">
                <a:latin typeface="AdvP9E54"/>
              </a:rPr>
              <a:t>Stanislav </a:t>
            </a:r>
            <a:r>
              <a:rPr lang="en-MY" sz="1000" b="0" i="0" u="none" strike="noStrike" baseline="0" dirty="0" err="1">
                <a:latin typeface="AdvP9E54"/>
              </a:rPr>
              <a:t>Karapetrovic</a:t>
            </a:r>
            <a:r>
              <a:rPr lang="en-MY" sz="1000" dirty="0">
                <a:latin typeface="AdvP9E54"/>
              </a:rPr>
              <a:t> </a:t>
            </a:r>
            <a:r>
              <a:rPr lang="en-MY" sz="1000" b="0" i="0" u="none" strike="noStrike" baseline="0" dirty="0">
                <a:latin typeface="AdvP9E54"/>
              </a:rPr>
              <a:t>and Walter </a:t>
            </a:r>
            <a:r>
              <a:rPr lang="en-MY" sz="1000" b="0" i="0" u="none" strike="noStrike" baseline="0" dirty="0" err="1">
                <a:latin typeface="AdvP9E54"/>
              </a:rPr>
              <a:t>Willborn,</a:t>
            </a:r>
            <a:r>
              <a:rPr lang="en-MY" sz="1000" b="0" i="0" u="none" strike="noStrike" baseline="0" dirty="0" err="1">
                <a:latin typeface="AdvP9E57"/>
              </a:rPr>
              <a:t>Generic</a:t>
            </a:r>
            <a:r>
              <a:rPr lang="en-MY" sz="1000" b="0" i="0" u="none" strike="noStrike" baseline="0" dirty="0">
                <a:latin typeface="AdvP9E57"/>
              </a:rPr>
              <a:t> audit of management</a:t>
            </a:r>
          </a:p>
          <a:p>
            <a:pPr algn="l"/>
            <a:r>
              <a:rPr lang="en-MY" sz="1000" b="0" i="0" u="none" strike="noStrike" baseline="0" dirty="0">
                <a:latin typeface="AdvP9E57"/>
              </a:rPr>
              <a:t>systems: </a:t>
            </a:r>
            <a:r>
              <a:rPr lang="en-MY" sz="1000" b="0" i="0" u="none" strike="noStrike" baseline="0" dirty="0" err="1">
                <a:latin typeface="AdvP9E57"/>
              </a:rPr>
              <a:t>fundamentals,</a:t>
            </a:r>
            <a:r>
              <a:rPr lang="en-MY" sz="1000" b="0" i="0" u="none" strike="noStrike" baseline="0" dirty="0" err="1">
                <a:latin typeface="AdvP9E54"/>
              </a:rPr>
              <a:t>Managerial</a:t>
            </a:r>
            <a:r>
              <a:rPr lang="en-MY" sz="1000" b="0" i="0" u="none" strike="noStrike" baseline="0" dirty="0">
                <a:latin typeface="AdvP9E54"/>
              </a:rPr>
              <a:t> Auditing Journal 15/6 [2000] 279±294</a:t>
            </a:r>
            <a:endParaRPr lang="en-MY" sz="1000" dirty="0"/>
          </a:p>
        </p:txBody>
      </p:sp>
      <p:sp>
        <p:nvSpPr>
          <p:cNvPr id="3" name="TextBox 2">
            <a:extLst>
              <a:ext uri="{FF2B5EF4-FFF2-40B4-BE49-F238E27FC236}">
                <a16:creationId xmlns:a16="http://schemas.microsoft.com/office/drawing/2014/main" id="{DC53ED14-F0EE-236F-B743-E48C53D9EDA1}"/>
              </a:ext>
            </a:extLst>
          </p:cNvPr>
          <p:cNvSpPr txBox="1"/>
          <p:nvPr/>
        </p:nvSpPr>
        <p:spPr>
          <a:xfrm>
            <a:off x="5364481" y="1923128"/>
            <a:ext cx="3017520" cy="3170099"/>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t>Ecosystem of Information System Audit</a:t>
            </a:r>
          </a:p>
        </p:txBody>
      </p:sp>
    </p:spTree>
    <p:extLst>
      <p:ext uri="{BB962C8B-B14F-4D97-AF65-F5344CB8AC3E}">
        <p14:creationId xmlns:p14="http://schemas.microsoft.com/office/powerpoint/2010/main" val="3402556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4"/>
          <p:cNvSpPr txBox="1">
            <a:spLocks noGrp="1"/>
          </p:cNvSpPr>
          <p:nvPr>
            <p:ph type="title"/>
          </p:nvPr>
        </p:nvSpPr>
        <p:spPr>
          <a:xfrm>
            <a:off x="457200" y="-609600"/>
            <a:ext cx="8229600" cy="1600200"/>
          </a:xfrm>
          <a:prstGeom prst="rect">
            <a:avLst/>
          </a:prstGeom>
          <a:noFill/>
          <a:ln>
            <a:noFill/>
          </a:ln>
        </p:spPr>
        <p:txBody>
          <a:bodyPr spcFirstLastPara="1" wrap="square" lIns="91425" tIns="45700" rIns="91425" bIns="45700" anchor="b" anchorCtr="0">
            <a:noAutofit/>
          </a:bodyPr>
          <a:lstStyle/>
          <a:p>
            <a:pPr marL="0" lvl="0" indent="0" algn="ctr" rtl="0">
              <a:lnSpc>
                <a:spcPct val="181250"/>
              </a:lnSpc>
              <a:spcBef>
                <a:spcPts val="0"/>
              </a:spcBef>
              <a:spcAft>
                <a:spcPts val="0"/>
              </a:spcAft>
              <a:buClr>
                <a:schemeClr val="dk2"/>
              </a:buClr>
              <a:buSzPts val="3200"/>
              <a:buFont typeface="Palatino Linotype"/>
              <a:buNone/>
            </a:pPr>
            <a:r>
              <a:rPr lang="en-US" sz="3200"/>
              <a:t>Information system audit coverage</a:t>
            </a:r>
            <a:endParaRPr sz="3200"/>
          </a:p>
        </p:txBody>
      </p:sp>
      <p:sp>
        <p:nvSpPr>
          <p:cNvPr id="167" name="Google Shape;167;p24"/>
          <p:cNvSpPr txBox="1">
            <a:spLocks noGrp="1"/>
          </p:cNvSpPr>
          <p:nvPr>
            <p:ph type="body" idx="1"/>
          </p:nvPr>
        </p:nvSpPr>
        <p:spPr>
          <a:xfrm>
            <a:off x="457200" y="1363894"/>
            <a:ext cx="8229600" cy="45259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220"/>
              <a:buNone/>
            </a:pPr>
            <a:r>
              <a:rPr lang="en-US" sz="2220" dirty="0">
                <a:solidFill>
                  <a:schemeClr val="dk1"/>
                </a:solidFill>
              </a:rPr>
              <a:t>As IT auditors you MUST be well versed in all of this issues:</a:t>
            </a:r>
            <a:endParaRPr dirty="0"/>
          </a:p>
          <a:p>
            <a:pPr marL="342900" lvl="0" indent="-342900" algn="l" rtl="0">
              <a:lnSpc>
                <a:spcPct val="100000"/>
              </a:lnSpc>
              <a:spcBef>
                <a:spcPts val="444"/>
              </a:spcBef>
              <a:spcAft>
                <a:spcPts val="0"/>
              </a:spcAft>
              <a:buClr>
                <a:schemeClr val="dk1"/>
              </a:buClr>
              <a:buSzPts val="2220"/>
              <a:buChar char="•"/>
            </a:pPr>
            <a:r>
              <a:rPr lang="en-US" sz="2220" dirty="0">
                <a:solidFill>
                  <a:schemeClr val="dk1"/>
                </a:solidFill>
              </a:rPr>
              <a:t>Hardware security issues</a:t>
            </a:r>
            <a:endParaRPr dirty="0"/>
          </a:p>
          <a:p>
            <a:pPr marL="342900" lvl="0" indent="-342900" algn="l" rtl="0">
              <a:lnSpc>
                <a:spcPct val="100000"/>
              </a:lnSpc>
              <a:spcBef>
                <a:spcPts val="444"/>
              </a:spcBef>
              <a:spcAft>
                <a:spcPts val="0"/>
              </a:spcAft>
              <a:buClr>
                <a:schemeClr val="dk1"/>
              </a:buClr>
              <a:buSzPts val="2220"/>
              <a:buChar char="•"/>
            </a:pPr>
            <a:r>
              <a:rPr lang="en-US" sz="2220" dirty="0">
                <a:solidFill>
                  <a:schemeClr val="dk1"/>
                </a:solidFill>
              </a:rPr>
              <a:t>Software security issues</a:t>
            </a:r>
            <a:endParaRPr dirty="0"/>
          </a:p>
          <a:p>
            <a:pPr marL="342900" lvl="0" indent="-342900" algn="l" rtl="0">
              <a:lnSpc>
                <a:spcPct val="100000"/>
              </a:lnSpc>
              <a:spcBef>
                <a:spcPts val="444"/>
              </a:spcBef>
              <a:spcAft>
                <a:spcPts val="0"/>
              </a:spcAft>
              <a:buClr>
                <a:schemeClr val="dk1"/>
              </a:buClr>
              <a:buSzPts val="2220"/>
              <a:buChar char="•"/>
            </a:pPr>
            <a:r>
              <a:rPr lang="en-US" sz="2220" dirty="0">
                <a:solidFill>
                  <a:schemeClr val="dk1"/>
                </a:solidFill>
              </a:rPr>
              <a:t>Information Security Audit requirements</a:t>
            </a:r>
            <a:endParaRPr dirty="0"/>
          </a:p>
          <a:p>
            <a:pPr marL="342900" lvl="0" indent="-342900" algn="l" rtl="0">
              <a:lnSpc>
                <a:spcPct val="100000"/>
              </a:lnSpc>
              <a:spcBef>
                <a:spcPts val="444"/>
              </a:spcBef>
              <a:spcAft>
                <a:spcPts val="0"/>
              </a:spcAft>
              <a:buClr>
                <a:schemeClr val="dk1"/>
              </a:buClr>
              <a:buSzPts val="2220"/>
              <a:buChar char="•"/>
            </a:pPr>
            <a:r>
              <a:rPr lang="en-US" sz="2220" dirty="0">
                <a:solidFill>
                  <a:schemeClr val="dk1"/>
                </a:solidFill>
              </a:rPr>
              <a:t>Conducting an information system audit</a:t>
            </a:r>
            <a:endParaRPr dirty="0"/>
          </a:p>
          <a:p>
            <a:pPr marL="342900" lvl="0" indent="-342900" algn="l" rtl="0">
              <a:lnSpc>
                <a:spcPct val="100000"/>
              </a:lnSpc>
              <a:spcBef>
                <a:spcPts val="444"/>
              </a:spcBef>
              <a:spcAft>
                <a:spcPts val="0"/>
              </a:spcAft>
              <a:buClr>
                <a:schemeClr val="dk1"/>
              </a:buClr>
              <a:buSzPts val="2220"/>
              <a:buChar char="•"/>
            </a:pPr>
            <a:r>
              <a:rPr lang="en-US" sz="2220" dirty="0">
                <a:solidFill>
                  <a:schemeClr val="dk1"/>
                </a:solidFill>
              </a:rPr>
              <a:t>Risk-based information systems audit</a:t>
            </a:r>
            <a:endParaRPr dirty="0"/>
          </a:p>
          <a:p>
            <a:pPr marL="342900" lvl="0" indent="-342900" algn="l" rtl="0">
              <a:lnSpc>
                <a:spcPct val="100000"/>
              </a:lnSpc>
              <a:spcBef>
                <a:spcPts val="444"/>
              </a:spcBef>
              <a:spcAft>
                <a:spcPts val="0"/>
              </a:spcAft>
              <a:buClr>
                <a:schemeClr val="dk1"/>
              </a:buClr>
              <a:buSzPts val="2220"/>
              <a:buChar char="•"/>
            </a:pPr>
            <a:r>
              <a:rPr lang="en-US" sz="2220" dirty="0">
                <a:solidFill>
                  <a:schemeClr val="dk1"/>
                </a:solidFill>
              </a:rPr>
              <a:t>Auditing disaster recovery plan</a:t>
            </a:r>
            <a:endParaRPr dirty="0"/>
          </a:p>
          <a:p>
            <a:pPr marL="342900" lvl="0" indent="-342900" algn="l" rtl="0">
              <a:lnSpc>
                <a:spcPct val="100000"/>
              </a:lnSpc>
              <a:spcBef>
                <a:spcPts val="444"/>
              </a:spcBef>
              <a:spcAft>
                <a:spcPts val="0"/>
              </a:spcAft>
              <a:buClr>
                <a:schemeClr val="dk1"/>
              </a:buClr>
              <a:buSzPts val="2220"/>
              <a:buChar char="•"/>
            </a:pPr>
            <a:r>
              <a:rPr lang="en-US" sz="2220" dirty="0">
                <a:solidFill>
                  <a:schemeClr val="dk1"/>
                </a:solidFill>
              </a:rPr>
              <a:t>Auditing in the multiple type of IT technology</a:t>
            </a:r>
            <a:endParaRPr dirty="0"/>
          </a:p>
          <a:p>
            <a:pPr marL="342900" lvl="0" indent="-342900" algn="l" rtl="0">
              <a:lnSpc>
                <a:spcPct val="100000"/>
              </a:lnSpc>
              <a:spcBef>
                <a:spcPts val="444"/>
              </a:spcBef>
              <a:spcAft>
                <a:spcPts val="0"/>
              </a:spcAft>
              <a:buClr>
                <a:schemeClr val="dk1"/>
              </a:buClr>
              <a:buSzPts val="2220"/>
              <a:buChar char="•"/>
            </a:pPr>
            <a:r>
              <a:rPr lang="en-US" sz="2220" dirty="0">
                <a:solidFill>
                  <a:schemeClr val="dk1"/>
                </a:solidFill>
              </a:rPr>
              <a:t>Security testing</a:t>
            </a:r>
            <a:endParaRPr dirty="0"/>
          </a:p>
          <a:p>
            <a:pPr marL="342900" lvl="0" indent="-342900" algn="l" rtl="0">
              <a:lnSpc>
                <a:spcPct val="100000"/>
              </a:lnSpc>
              <a:spcBef>
                <a:spcPts val="444"/>
              </a:spcBef>
              <a:spcAft>
                <a:spcPts val="0"/>
              </a:spcAft>
              <a:buClr>
                <a:schemeClr val="dk1"/>
              </a:buClr>
              <a:buSzPts val="2220"/>
              <a:buChar char="•"/>
            </a:pPr>
            <a:r>
              <a:rPr lang="en-US" sz="2220" dirty="0">
                <a:solidFill>
                  <a:schemeClr val="dk1"/>
                </a:solidFill>
              </a:rPr>
              <a:t>Information Security Grading such as </a:t>
            </a:r>
            <a:r>
              <a:rPr lang="en-US" sz="2220" dirty="0" err="1">
                <a:solidFill>
                  <a:schemeClr val="dk1"/>
                </a:solidFill>
              </a:rPr>
              <a:t>ISecGrade</a:t>
            </a:r>
            <a:r>
              <a:rPr lang="en-US" sz="2220" dirty="0">
                <a:solidFill>
                  <a:schemeClr val="dk1"/>
                </a:solidFill>
              </a:rPr>
              <a:t> framework/ISO 27000</a:t>
            </a:r>
            <a:endParaRPr dirty="0"/>
          </a:p>
          <a:p>
            <a:pPr marL="342900" lvl="0" indent="-201930" algn="l" rtl="0">
              <a:lnSpc>
                <a:spcPct val="100000"/>
              </a:lnSpc>
              <a:spcBef>
                <a:spcPts val="444"/>
              </a:spcBef>
              <a:spcAft>
                <a:spcPts val="0"/>
              </a:spcAft>
              <a:buClr>
                <a:srgbClr val="7F7F7F"/>
              </a:buClr>
              <a:buSzPts val="2220"/>
              <a:buNone/>
            </a:pPr>
            <a:endParaRPr sz="222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5"/>
          <p:cNvSpPr txBox="1">
            <a:spLocks noGrp="1"/>
          </p:cNvSpPr>
          <p:nvPr>
            <p:ph type="title"/>
          </p:nvPr>
        </p:nvSpPr>
        <p:spPr>
          <a:xfrm>
            <a:off x="457200" y="565875"/>
            <a:ext cx="8229600" cy="1600200"/>
          </a:xfrm>
          <a:prstGeom prst="rect">
            <a:avLst/>
          </a:prstGeom>
          <a:noFill/>
          <a:ln>
            <a:noFill/>
          </a:ln>
        </p:spPr>
        <p:txBody>
          <a:bodyPr spcFirstLastPara="1" wrap="square" lIns="91425" tIns="45700" rIns="91425" bIns="45700" anchor="b" anchorCtr="0">
            <a:noAutofit/>
          </a:bodyPr>
          <a:lstStyle/>
          <a:p>
            <a:pPr marL="0" lvl="0" indent="0" algn="ctr" rtl="0">
              <a:lnSpc>
                <a:spcPct val="181250"/>
              </a:lnSpc>
              <a:spcBef>
                <a:spcPts val="0"/>
              </a:spcBef>
              <a:spcAft>
                <a:spcPts val="0"/>
              </a:spcAft>
              <a:buClr>
                <a:schemeClr val="dk2"/>
              </a:buClr>
              <a:buSzPts val="3200"/>
              <a:buFont typeface="Palatino Linotype"/>
              <a:buNone/>
            </a:pPr>
            <a:r>
              <a:rPr lang="en-US" sz="3200"/>
              <a:t>What is Compliance?</a:t>
            </a:r>
            <a:br>
              <a:rPr lang="en-US" sz="3200"/>
            </a:br>
            <a:endParaRPr sz="3200"/>
          </a:p>
        </p:txBody>
      </p:sp>
      <p:sp>
        <p:nvSpPr>
          <p:cNvPr id="173" name="Google Shape;173;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Char char="•"/>
            </a:pPr>
            <a:r>
              <a:rPr lang="en-US">
                <a:solidFill>
                  <a:schemeClr val="dk1"/>
                </a:solidFill>
              </a:rPr>
              <a:t>Simple word but </a:t>
            </a:r>
            <a:r>
              <a:rPr lang="en-US" b="1">
                <a:solidFill>
                  <a:schemeClr val="dk1"/>
                </a:solidFill>
              </a:rPr>
              <a:t>Enigma</a:t>
            </a:r>
            <a:r>
              <a:rPr lang="en-US">
                <a:solidFill>
                  <a:schemeClr val="dk1"/>
                </a:solidFill>
              </a:rPr>
              <a:t> aka </a:t>
            </a:r>
            <a:r>
              <a:rPr lang="en-US" b="1">
                <a:solidFill>
                  <a:schemeClr val="dk1"/>
                </a:solidFill>
              </a:rPr>
              <a:t>Problem</a:t>
            </a:r>
            <a:r>
              <a:rPr lang="en-US">
                <a:solidFill>
                  <a:schemeClr val="dk1"/>
                </a:solidFill>
              </a:rPr>
              <a:t> within many organization.</a:t>
            </a:r>
            <a:endParaRPr/>
          </a:p>
          <a:p>
            <a:pPr marL="342900" lvl="0" indent="-342900" algn="l" rtl="0">
              <a:lnSpc>
                <a:spcPct val="100000"/>
              </a:lnSpc>
              <a:spcBef>
                <a:spcPts val="480"/>
              </a:spcBef>
              <a:spcAft>
                <a:spcPts val="0"/>
              </a:spcAft>
              <a:buClr>
                <a:schemeClr val="dk1"/>
              </a:buClr>
              <a:buSzPts val="2400"/>
              <a:buChar char="•"/>
            </a:pPr>
            <a:r>
              <a:rPr lang="en-US">
                <a:solidFill>
                  <a:schemeClr val="dk1"/>
                </a:solidFill>
              </a:rPr>
              <a:t>In definition: “the act or process of complying to a desire, demand, proposal, or routine or to force” </a:t>
            </a:r>
            <a:r>
              <a:rPr lang="en-US" sz="2000" i="1">
                <a:solidFill>
                  <a:schemeClr val="dk1"/>
                </a:solidFill>
              </a:rPr>
              <a:t>Merriam-Webster Online</a:t>
            </a:r>
            <a:endParaRPr/>
          </a:p>
          <a:p>
            <a:pPr marL="0" lvl="0" indent="0" algn="l" rtl="0">
              <a:lnSpc>
                <a:spcPct val="100000"/>
              </a:lnSpc>
              <a:spcBef>
                <a:spcPts val="480"/>
              </a:spcBef>
              <a:spcAft>
                <a:spcPts val="0"/>
              </a:spcAft>
              <a:buClr>
                <a:schemeClr val="dk1"/>
              </a:buClr>
              <a:buSzPts val="2400"/>
              <a:buNone/>
            </a:pPr>
            <a:r>
              <a:rPr lang="en-US">
                <a:solidFill>
                  <a:schemeClr val="dk1"/>
                </a:solidFill>
              </a:rPr>
              <a:t> </a:t>
            </a:r>
            <a:endParaRPr>
              <a:solidFill>
                <a:schemeClr val="dk1"/>
              </a:solidFill>
            </a:endParaRPr>
          </a:p>
        </p:txBody>
      </p:sp>
      <p:pic>
        <p:nvPicPr>
          <p:cNvPr id="174" name="Google Shape;174;p25"/>
          <p:cNvPicPr preferRelativeResize="0"/>
          <p:nvPr/>
        </p:nvPicPr>
        <p:blipFill rotWithShape="1">
          <a:blip r:embed="rId3">
            <a:alphaModFix/>
          </a:blip>
          <a:srcRect/>
          <a:stretch/>
        </p:blipFill>
        <p:spPr>
          <a:xfrm>
            <a:off x="533400" y="3657600"/>
            <a:ext cx="3352800" cy="2580084"/>
          </a:xfrm>
          <a:prstGeom prst="rect">
            <a:avLst/>
          </a:prstGeom>
          <a:noFill/>
          <a:ln>
            <a:noFill/>
          </a:ln>
        </p:spPr>
      </p:pic>
      <p:sp>
        <p:nvSpPr>
          <p:cNvPr id="175" name="Google Shape;175;p25"/>
          <p:cNvSpPr/>
          <p:nvPr/>
        </p:nvSpPr>
        <p:spPr>
          <a:xfrm>
            <a:off x="3657600" y="3974969"/>
            <a:ext cx="5766777" cy="175432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FF0000"/>
                </a:solidFill>
                <a:latin typeface="Palatino Linotype"/>
                <a:ea typeface="Palatino Linotype"/>
                <a:cs typeface="Palatino Linotype"/>
                <a:sym typeface="Palatino Linotype"/>
              </a:rPr>
              <a:t>NCR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FF0000"/>
                </a:solidFill>
                <a:latin typeface="Palatino Linotype"/>
                <a:ea typeface="Palatino Linotype"/>
                <a:cs typeface="Palatino Linotype"/>
                <a:sym typeface="Palatino Linotype"/>
              </a:rPr>
              <a:t>Non-compliance Report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FF0000"/>
                </a:solidFill>
                <a:latin typeface="Palatino Linotype"/>
                <a:ea typeface="Palatino Linotype"/>
                <a:cs typeface="Palatino Linotype"/>
                <a:sym typeface="Palatino Linotype"/>
              </a:rPr>
              <a:t>Non-conformity Report</a:t>
            </a:r>
            <a:endParaRPr sz="3600" b="1" i="0" u="none" strike="noStrike" cap="none">
              <a:solidFill>
                <a:srgbClr val="FF0000"/>
              </a:solidFill>
              <a:latin typeface="Palatino Linotype"/>
              <a:ea typeface="Palatino Linotype"/>
              <a:cs typeface="Palatino Linotype"/>
              <a:sym typeface="Palatino Linotyp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3" name="Picture 2">
            <a:extLst>
              <a:ext uri="{FF2B5EF4-FFF2-40B4-BE49-F238E27FC236}">
                <a16:creationId xmlns:a16="http://schemas.microsoft.com/office/drawing/2014/main" id="{337AB253-E113-4AA0-96B1-2818FCC1D087}"/>
              </a:ext>
            </a:extLst>
          </p:cNvPr>
          <p:cNvPicPr>
            <a:picLocks noChangeAspect="1"/>
          </p:cNvPicPr>
          <p:nvPr/>
        </p:nvPicPr>
        <p:blipFill>
          <a:blip r:embed="rId3"/>
          <a:stretch>
            <a:fillRect/>
          </a:stretch>
        </p:blipFill>
        <p:spPr>
          <a:xfrm>
            <a:off x="2042560" y="1853996"/>
            <a:ext cx="5412110" cy="4728853"/>
          </a:xfrm>
          <a:prstGeom prst="rect">
            <a:avLst/>
          </a:prstGeom>
        </p:spPr>
      </p:pic>
      <p:sp>
        <p:nvSpPr>
          <p:cNvPr id="182" name="Google Shape;182;p26"/>
          <p:cNvSpPr/>
          <p:nvPr/>
        </p:nvSpPr>
        <p:spPr>
          <a:xfrm>
            <a:off x="3790647" y="1402154"/>
            <a:ext cx="471056" cy="3845873"/>
          </a:xfrm>
          <a:prstGeom prst="rect">
            <a:avLst/>
          </a:prstGeom>
          <a:noFill/>
          <a:ln w="28575" cap="flat" cmpd="sng">
            <a:solidFill>
              <a:srgbClr val="FF000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alatino Linotype"/>
              <a:ea typeface="Palatino Linotype"/>
              <a:cs typeface="Palatino Linotype"/>
              <a:sym typeface="Palatino Linotype"/>
            </a:endParaRPr>
          </a:p>
        </p:txBody>
      </p:sp>
      <p:pic>
        <p:nvPicPr>
          <p:cNvPr id="5" name="Picture 4">
            <a:extLst>
              <a:ext uri="{FF2B5EF4-FFF2-40B4-BE49-F238E27FC236}">
                <a16:creationId xmlns:a16="http://schemas.microsoft.com/office/drawing/2014/main" id="{E30CA9AA-2F49-9EC4-8B76-4622F7D5D7CC}"/>
              </a:ext>
            </a:extLst>
          </p:cNvPr>
          <p:cNvPicPr>
            <a:picLocks noChangeAspect="1"/>
          </p:cNvPicPr>
          <p:nvPr/>
        </p:nvPicPr>
        <p:blipFill>
          <a:blip r:embed="rId4"/>
          <a:stretch>
            <a:fillRect/>
          </a:stretch>
        </p:blipFill>
        <p:spPr>
          <a:xfrm>
            <a:off x="2054770" y="147947"/>
            <a:ext cx="5384402" cy="1706049"/>
          </a:xfrm>
          <a:prstGeom prst="rect">
            <a:avLst/>
          </a:prstGeom>
        </p:spPr>
      </p:pic>
      <p:sp>
        <p:nvSpPr>
          <p:cNvPr id="180" name="Google Shape;180;p26"/>
          <p:cNvSpPr/>
          <p:nvPr/>
        </p:nvSpPr>
        <p:spPr>
          <a:xfrm>
            <a:off x="5804336" y="2832683"/>
            <a:ext cx="1634836" cy="2030262"/>
          </a:xfrm>
          <a:prstGeom prst="rect">
            <a:avLst/>
          </a:prstGeom>
          <a:noFill/>
          <a:ln w="285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alatino Linotype"/>
              <a:ea typeface="Palatino Linotype"/>
              <a:cs typeface="Palatino Linotype"/>
              <a:sym typeface="Palatino Linotype"/>
            </a:endParaRPr>
          </a:p>
        </p:txBody>
      </p:sp>
      <p:pic>
        <p:nvPicPr>
          <p:cNvPr id="1026" name="Picture 2" descr="Difference Between Example and Sample | Difference Between">
            <a:extLst>
              <a:ext uri="{FF2B5EF4-FFF2-40B4-BE49-F238E27FC236}">
                <a16:creationId xmlns:a16="http://schemas.microsoft.com/office/drawing/2014/main" id="{9F0255DB-E765-B491-3E5E-627E7FD87B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054770" cy="2143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8"/>
          <p:cNvSpPr txBox="1">
            <a:spLocks noGrp="1"/>
          </p:cNvSpPr>
          <p:nvPr>
            <p:ph type="title"/>
          </p:nvPr>
        </p:nvSpPr>
        <p:spPr>
          <a:xfrm>
            <a:off x="457200" y="410746"/>
            <a:ext cx="8229600" cy="1600200"/>
          </a:xfrm>
          <a:prstGeom prst="rect">
            <a:avLst/>
          </a:prstGeom>
          <a:noFill/>
          <a:ln>
            <a:noFill/>
          </a:ln>
        </p:spPr>
        <p:txBody>
          <a:bodyPr spcFirstLastPara="1" wrap="square" lIns="91425" tIns="45700" rIns="91425" bIns="45700" anchor="b" anchorCtr="0">
            <a:noAutofit/>
          </a:bodyPr>
          <a:lstStyle/>
          <a:p>
            <a:pPr>
              <a:lnSpc>
                <a:spcPct val="100000"/>
              </a:lnSpc>
              <a:buSzPts val="4000"/>
            </a:pPr>
            <a:br>
              <a:rPr lang="en-US" sz="4000" dirty="0"/>
            </a:br>
            <a:r>
              <a:rPr lang="en-US" sz="4000" dirty="0"/>
              <a:t>                                                              </a:t>
            </a:r>
            <a:r>
              <a:rPr lang="en-US" sz="3200" dirty="0"/>
              <a:t>Why are governance &amp; compliance important to business entity?</a:t>
            </a:r>
            <a:br>
              <a:rPr lang="en-US" sz="3200" dirty="0"/>
            </a:br>
            <a:endParaRPr lang="en-US" sz="4400" dirty="0"/>
          </a:p>
        </p:txBody>
      </p:sp>
      <p:sp>
        <p:nvSpPr>
          <p:cNvPr id="195" name="Google Shape;195;p28"/>
          <p:cNvSpPr txBox="1">
            <a:spLocks noGrp="1"/>
          </p:cNvSpPr>
          <p:nvPr>
            <p:ph type="body" idx="1"/>
          </p:nvPr>
        </p:nvSpPr>
        <p:spPr>
          <a:xfrm>
            <a:off x="457200" y="1322798"/>
            <a:ext cx="8229600" cy="4525963"/>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2080"/>
              <a:buNone/>
            </a:pPr>
            <a:endParaRPr dirty="0"/>
          </a:p>
          <a:p>
            <a:pPr marL="0" lvl="0" indent="0" algn="l" rtl="0">
              <a:lnSpc>
                <a:spcPct val="80000"/>
              </a:lnSpc>
              <a:spcBef>
                <a:spcPts val="416"/>
              </a:spcBef>
              <a:spcAft>
                <a:spcPts val="0"/>
              </a:spcAft>
              <a:buClr>
                <a:srgbClr val="7F7F7F"/>
              </a:buClr>
              <a:buSzPts val="2080"/>
              <a:buNone/>
            </a:pPr>
            <a:endParaRPr sz="2080" i="1" dirty="0">
              <a:solidFill>
                <a:schemeClr val="dk1"/>
              </a:solidFill>
            </a:endParaRPr>
          </a:p>
          <a:p>
            <a:pPr marL="342900" lvl="0" indent="-342900" algn="l" rtl="0">
              <a:lnSpc>
                <a:spcPct val="80000"/>
              </a:lnSpc>
              <a:spcBef>
                <a:spcPts val="416"/>
              </a:spcBef>
              <a:spcAft>
                <a:spcPts val="0"/>
              </a:spcAft>
              <a:buClr>
                <a:schemeClr val="dk1"/>
              </a:buClr>
              <a:buSzPts val="2080"/>
              <a:buChar char="•"/>
            </a:pPr>
            <a:r>
              <a:rPr lang="en-US" dirty="0">
                <a:solidFill>
                  <a:schemeClr val="dk1"/>
                </a:solidFill>
              </a:rPr>
              <a:t>Ensure employees use IT/IS in a </a:t>
            </a:r>
            <a:r>
              <a:rPr lang="en-US" b="1" dirty="0">
                <a:solidFill>
                  <a:schemeClr val="dk1"/>
                </a:solidFill>
              </a:rPr>
              <a:t>productive</a:t>
            </a:r>
            <a:r>
              <a:rPr lang="en-US" dirty="0">
                <a:solidFill>
                  <a:schemeClr val="dk1"/>
                </a:solidFill>
              </a:rPr>
              <a:t> manner</a:t>
            </a:r>
            <a:endParaRPr sz="2800" dirty="0"/>
          </a:p>
          <a:p>
            <a:pPr marL="342900" lvl="0" indent="-342900" algn="l" rtl="0">
              <a:lnSpc>
                <a:spcPct val="80000"/>
              </a:lnSpc>
              <a:spcBef>
                <a:spcPts val="416"/>
              </a:spcBef>
              <a:spcAft>
                <a:spcPts val="0"/>
              </a:spcAft>
              <a:buClr>
                <a:schemeClr val="dk1"/>
              </a:buClr>
              <a:buSzPts val="2080"/>
              <a:buChar char="•"/>
            </a:pPr>
            <a:r>
              <a:rPr lang="en-US" dirty="0">
                <a:solidFill>
                  <a:schemeClr val="dk1"/>
                </a:solidFill>
              </a:rPr>
              <a:t>Protect organization's </a:t>
            </a:r>
            <a:r>
              <a:rPr lang="en-US" b="1" dirty="0">
                <a:solidFill>
                  <a:schemeClr val="dk1"/>
                </a:solidFill>
              </a:rPr>
              <a:t>reputation</a:t>
            </a:r>
            <a:r>
              <a:rPr lang="en-US" dirty="0">
                <a:solidFill>
                  <a:schemeClr val="dk1"/>
                </a:solidFill>
              </a:rPr>
              <a:t> prevent disputes or legal problems from arising</a:t>
            </a:r>
            <a:endParaRPr sz="2800" dirty="0"/>
          </a:p>
          <a:p>
            <a:pPr marL="342900" lvl="0" indent="-342900" algn="l" rtl="0">
              <a:lnSpc>
                <a:spcPct val="80000"/>
              </a:lnSpc>
              <a:spcBef>
                <a:spcPts val="416"/>
              </a:spcBef>
              <a:spcAft>
                <a:spcPts val="0"/>
              </a:spcAft>
              <a:buClr>
                <a:schemeClr val="dk1"/>
              </a:buClr>
              <a:buSzPts val="2080"/>
              <a:buChar char="•"/>
            </a:pPr>
            <a:r>
              <a:rPr lang="en-US" dirty="0">
                <a:solidFill>
                  <a:schemeClr val="dk1"/>
                </a:solidFill>
              </a:rPr>
              <a:t>Encourage employees </a:t>
            </a:r>
            <a:r>
              <a:rPr lang="en-US" b="1" dirty="0">
                <a:solidFill>
                  <a:schemeClr val="dk1"/>
                </a:solidFill>
              </a:rPr>
              <a:t>not to commit crimes </a:t>
            </a:r>
            <a:r>
              <a:rPr lang="en-US" dirty="0">
                <a:solidFill>
                  <a:schemeClr val="dk1"/>
                </a:solidFill>
              </a:rPr>
              <a:t>using IT/IS</a:t>
            </a:r>
            <a:endParaRPr sz="2800" dirty="0"/>
          </a:p>
          <a:p>
            <a:pPr marL="342900" lvl="0" indent="-342900" algn="l" rtl="0">
              <a:lnSpc>
                <a:spcPct val="80000"/>
              </a:lnSpc>
              <a:spcBef>
                <a:spcPts val="416"/>
              </a:spcBef>
              <a:spcAft>
                <a:spcPts val="0"/>
              </a:spcAft>
              <a:buClr>
                <a:schemeClr val="dk1"/>
              </a:buClr>
              <a:buSzPts val="2080"/>
              <a:buChar char="•"/>
            </a:pPr>
            <a:r>
              <a:rPr lang="en-US" b="1" dirty="0">
                <a:solidFill>
                  <a:schemeClr val="dk1"/>
                </a:solidFill>
              </a:rPr>
              <a:t>Protect the personal information </a:t>
            </a:r>
            <a:r>
              <a:rPr lang="en-US" dirty="0">
                <a:solidFill>
                  <a:schemeClr val="dk1"/>
                </a:solidFill>
              </a:rPr>
              <a:t>of customers and employees so thieves don’t steal their identity or money</a:t>
            </a:r>
            <a:endParaRPr sz="2800" dirty="0"/>
          </a:p>
          <a:p>
            <a:pPr marL="342900" lvl="0" indent="-342900" algn="l" rtl="0">
              <a:lnSpc>
                <a:spcPct val="80000"/>
              </a:lnSpc>
              <a:spcBef>
                <a:spcPts val="416"/>
              </a:spcBef>
              <a:spcAft>
                <a:spcPts val="0"/>
              </a:spcAft>
              <a:buClr>
                <a:schemeClr val="dk1"/>
              </a:buClr>
              <a:buSzPts val="2080"/>
              <a:buChar char="•"/>
            </a:pPr>
            <a:r>
              <a:rPr lang="en-US" dirty="0">
                <a:solidFill>
                  <a:schemeClr val="dk1"/>
                </a:solidFill>
              </a:rPr>
              <a:t>Ensure the </a:t>
            </a:r>
            <a:r>
              <a:rPr lang="en-US" b="1" dirty="0" err="1">
                <a:solidFill>
                  <a:schemeClr val="dk1"/>
                </a:solidFill>
              </a:rPr>
              <a:t>organisation</a:t>
            </a:r>
            <a:r>
              <a:rPr lang="en-US" b="1" dirty="0">
                <a:solidFill>
                  <a:schemeClr val="dk1"/>
                </a:solidFill>
              </a:rPr>
              <a:t> is safe from cyber criminals </a:t>
            </a:r>
            <a:r>
              <a:rPr lang="en-US" dirty="0">
                <a:solidFill>
                  <a:schemeClr val="dk1"/>
                </a:solidFill>
              </a:rPr>
              <a:t>by stopping them from committing crimes against IT/IS (like crashing Internet banking)</a:t>
            </a:r>
            <a:endParaRPr sz="2800" dirty="0"/>
          </a:p>
          <a:p>
            <a:pPr marL="342900" lvl="0" indent="-293370" algn="l" rtl="0">
              <a:lnSpc>
                <a:spcPct val="80000"/>
              </a:lnSpc>
              <a:spcBef>
                <a:spcPts val="156"/>
              </a:spcBef>
              <a:spcAft>
                <a:spcPts val="0"/>
              </a:spcAft>
              <a:buClr>
                <a:srgbClr val="7F7F7F"/>
              </a:buClr>
              <a:buSzPts val="780"/>
              <a:buNone/>
            </a:pPr>
            <a:endParaRPr sz="800" dirty="0"/>
          </a:p>
          <a:p>
            <a:pPr marL="342900" lvl="0" indent="-293370" algn="l" rtl="0">
              <a:lnSpc>
                <a:spcPct val="80000"/>
              </a:lnSpc>
              <a:spcBef>
                <a:spcPts val="156"/>
              </a:spcBef>
              <a:spcAft>
                <a:spcPts val="0"/>
              </a:spcAft>
              <a:buClr>
                <a:srgbClr val="7F7F7F"/>
              </a:buClr>
              <a:buSzPts val="780"/>
              <a:buNone/>
            </a:pPr>
            <a:endParaRPr sz="78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9"/>
          <p:cNvSpPr txBox="1">
            <a:spLocks noGrp="1"/>
          </p:cNvSpPr>
          <p:nvPr>
            <p:ph type="title"/>
          </p:nvPr>
        </p:nvSpPr>
        <p:spPr>
          <a:xfrm>
            <a:off x="541090" y="181528"/>
            <a:ext cx="8229600" cy="16002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Palatino Linotype"/>
              <a:buNone/>
            </a:pPr>
            <a:r>
              <a:rPr lang="en-US" sz="3200" dirty="0" err="1"/>
              <a:t>Contd</a:t>
            </a:r>
            <a:r>
              <a:rPr lang="en-US" sz="3200" dirty="0"/>
              <a:t>..Why are governance &amp; compliance important to business entity?</a:t>
            </a:r>
            <a:br>
              <a:rPr lang="en-US" sz="3200" dirty="0"/>
            </a:br>
            <a:endParaRPr lang="en-US" sz="3200" dirty="0"/>
          </a:p>
        </p:txBody>
      </p:sp>
      <p:sp>
        <p:nvSpPr>
          <p:cNvPr id="201" name="Google Shape;201;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220"/>
              <a:buChar char="•"/>
            </a:pPr>
            <a:r>
              <a:rPr lang="en-US" sz="2220" dirty="0">
                <a:solidFill>
                  <a:schemeClr val="dk1"/>
                </a:solidFill>
              </a:rPr>
              <a:t>Ensure that </a:t>
            </a:r>
            <a:r>
              <a:rPr lang="en-US" sz="2220" b="1" dirty="0">
                <a:solidFill>
                  <a:schemeClr val="dk1"/>
                </a:solidFill>
              </a:rPr>
              <a:t>contracts concluded electronically are binding.</a:t>
            </a:r>
            <a:r>
              <a:rPr lang="en-US" sz="2220" dirty="0">
                <a:solidFill>
                  <a:schemeClr val="dk1"/>
                </a:solidFill>
              </a:rPr>
              <a:t> Confidentiality and Integrity</a:t>
            </a:r>
            <a:endParaRPr dirty="0"/>
          </a:p>
          <a:p>
            <a:pPr marL="342900" lvl="0" indent="-342900" algn="l" rtl="0">
              <a:lnSpc>
                <a:spcPct val="90000"/>
              </a:lnSpc>
              <a:spcBef>
                <a:spcPts val="444"/>
              </a:spcBef>
              <a:spcAft>
                <a:spcPts val="0"/>
              </a:spcAft>
              <a:buClr>
                <a:schemeClr val="dk1"/>
              </a:buClr>
              <a:buSzPts val="2220"/>
              <a:buChar char="•"/>
            </a:pPr>
            <a:r>
              <a:rPr lang="en-US" sz="2220" dirty="0">
                <a:solidFill>
                  <a:schemeClr val="dk1"/>
                </a:solidFill>
              </a:rPr>
              <a:t>Give others </a:t>
            </a:r>
            <a:r>
              <a:rPr lang="en-US" sz="2220" b="1" dirty="0">
                <a:solidFill>
                  <a:schemeClr val="dk1"/>
                </a:solidFill>
              </a:rPr>
              <a:t>authorized access </a:t>
            </a:r>
            <a:r>
              <a:rPr lang="en-US" sz="2220" dirty="0">
                <a:solidFill>
                  <a:schemeClr val="dk1"/>
                </a:solidFill>
              </a:rPr>
              <a:t>to information to enable them to enforce their rights</a:t>
            </a:r>
            <a:endParaRPr dirty="0"/>
          </a:p>
          <a:p>
            <a:pPr marL="342900" lvl="0" indent="-342900" algn="l" rtl="0">
              <a:lnSpc>
                <a:spcPct val="90000"/>
              </a:lnSpc>
              <a:spcBef>
                <a:spcPts val="444"/>
              </a:spcBef>
              <a:spcAft>
                <a:spcPts val="0"/>
              </a:spcAft>
              <a:buClr>
                <a:schemeClr val="dk1"/>
              </a:buClr>
              <a:buSzPts val="2220"/>
              <a:buChar char="•"/>
            </a:pPr>
            <a:r>
              <a:rPr lang="en-US" sz="2220" b="1" dirty="0">
                <a:solidFill>
                  <a:schemeClr val="dk1"/>
                </a:solidFill>
              </a:rPr>
              <a:t>Monitor</a:t>
            </a:r>
            <a:r>
              <a:rPr lang="en-US" sz="2220" dirty="0">
                <a:solidFill>
                  <a:schemeClr val="dk1"/>
                </a:solidFill>
              </a:rPr>
              <a:t> the online activities of others in a limited responsible way</a:t>
            </a:r>
            <a:endParaRPr dirty="0"/>
          </a:p>
          <a:p>
            <a:pPr marL="342900" lvl="0" indent="-342900" algn="l" rtl="0">
              <a:lnSpc>
                <a:spcPct val="90000"/>
              </a:lnSpc>
              <a:spcBef>
                <a:spcPts val="444"/>
              </a:spcBef>
              <a:spcAft>
                <a:spcPts val="0"/>
              </a:spcAft>
              <a:buClr>
                <a:schemeClr val="dk1"/>
              </a:buClr>
              <a:buSzPts val="2220"/>
              <a:buChar char="•"/>
            </a:pPr>
            <a:r>
              <a:rPr lang="en-US" sz="2220" dirty="0">
                <a:solidFill>
                  <a:schemeClr val="dk1"/>
                </a:solidFill>
              </a:rPr>
              <a:t>Protect </a:t>
            </a:r>
            <a:r>
              <a:rPr lang="en-US" sz="2220" b="1" dirty="0">
                <a:solidFill>
                  <a:schemeClr val="dk1"/>
                </a:solidFill>
              </a:rPr>
              <a:t>intellectual property </a:t>
            </a:r>
            <a:r>
              <a:rPr lang="en-US" sz="2220" dirty="0">
                <a:solidFill>
                  <a:schemeClr val="dk1"/>
                </a:solidFill>
              </a:rPr>
              <a:t>in digital form</a:t>
            </a:r>
            <a:endParaRPr dirty="0"/>
          </a:p>
          <a:p>
            <a:pPr marL="342900" lvl="0" indent="-342900" algn="l" rtl="0">
              <a:lnSpc>
                <a:spcPct val="90000"/>
              </a:lnSpc>
              <a:spcBef>
                <a:spcPts val="444"/>
              </a:spcBef>
              <a:spcAft>
                <a:spcPts val="0"/>
              </a:spcAft>
              <a:buClr>
                <a:schemeClr val="dk1"/>
              </a:buClr>
              <a:buSzPts val="2220"/>
              <a:buChar char="•"/>
            </a:pPr>
            <a:r>
              <a:rPr lang="en-US" sz="2220" dirty="0">
                <a:solidFill>
                  <a:schemeClr val="dk1"/>
                </a:solidFill>
              </a:rPr>
              <a:t>Ensure that electronic evidence we have will carry evidentiary weight</a:t>
            </a:r>
            <a:endParaRPr dirty="0"/>
          </a:p>
          <a:p>
            <a:pPr marL="342900" lvl="0" indent="-342900" algn="l" rtl="0">
              <a:lnSpc>
                <a:spcPct val="90000"/>
              </a:lnSpc>
              <a:spcBef>
                <a:spcPts val="444"/>
              </a:spcBef>
              <a:spcAft>
                <a:spcPts val="0"/>
              </a:spcAft>
              <a:buClr>
                <a:schemeClr val="dk1"/>
              </a:buClr>
              <a:buSzPts val="2220"/>
              <a:buChar char="•"/>
            </a:pPr>
            <a:r>
              <a:rPr lang="en-US" sz="2220" b="1" dirty="0">
                <a:solidFill>
                  <a:schemeClr val="dk1"/>
                </a:solidFill>
              </a:rPr>
              <a:t>Manage records</a:t>
            </a:r>
            <a:r>
              <a:rPr lang="en-US" sz="2220" dirty="0">
                <a:solidFill>
                  <a:schemeClr val="dk1"/>
                </a:solidFill>
              </a:rPr>
              <a:t> and information as the law required</a:t>
            </a:r>
            <a:endParaRPr sz="925" dirty="0"/>
          </a:p>
          <a:p>
            <a:pPr marL="342900" lvl="0" indent="-201930" algn="l" rtl="0">
              <a:lnSpc>
                <a:spcPct val="90000"/>
              </a:lnSpc>
              <a:spcBef>
                <a:spcPts val="444"/>
              </a:spcBef>
              <a:spcAft>
                <a:spcPts val="0"/>
              </a:spcAft>
              <a:buClr>
                <a:srgbClr val="7F7F7F"/>
              </a:buClr>
              <a:buSzPts val="2220"/>
              <a:buNone/>
            </a:pPr>
            <a:endParaRPr sz="2220" dirty="0"/>
          </a:p>
          <a:p>
            <a:pPr marL="342900" lvl="0" indent="-281241" algn="l" rtl="0">
              <a:lnSpc>
                <a:spcPct val="90000"/>
              </a:lnSpc>
              <a:spcBef>
                <a:spcPts val="194"/>
              </a:spcBef>
              <a:spcAft>
                <a:spcPts val="0"/>
              </a:spcAft>
              <a:buClr>
                <a:srgbClr val="7F7F7F"/>
              </a:buClr>
              <a:buSzPts val="971"/>
              <a:buNone/>
            </a:pPr>
            <a:endParaRPr sz="971" dirty="0"/>
          </a:p>
          <a:p>
            <a:pPr marL="342900" lvl="0" indent="-342900" algn="l" rtl="0">
              <a:lnSpc>
                <a:spcPct val="90000"/>
              </a:lnSpc>
              <a:spcBef>
                <a:spcPts val="185"/>
              </a:spcBef>
              <a:spcAft>
                <a:spcPts val="0"/>
              </a:spcAft>
              <a:buClr>
                <a:srgbClr val="7F7F7F"/>
              </a:buClr>
              <a:buSzPts val="925"/>
              <a:buChar char="•"/>
            </a:pPr>
            <a:r>
              <a:rPr lang="en-US" sz="925" dirty="0"/>
              <a:t>Source: </a:t>
            </a:r>
            <a:r>
              <a:rPr lang="en-US" sz="925" u="sng" dirty="0">
                <a:solidFill>
                  <a:schemeClr val="hlink"/>
                </a:solidFill>
                <a:hlinkClick r:id="rId3"/>
              </a:rPr>
              <a:t>https://www.michalsons.com/blog/why-it-governance-risk-and-compliance-is-important/19096</a:t>
            </a:r>
            <a:r>
              <a:rPr lang="en-US" sz="925" dirty="0"/>
              <a:t> Retrieved 5th Feb 2018</a:t>
            </a:r>
            <a:endParaRPr dirty="0"/>
          </a:p>
          <a:p>
            <a:pPr marL="342900" lvl="0" indent="-201930" algn="l" rtl="0">
              <a:lnSpc>
                <a:spcPct val="90000"/>
              </a:lnSpc>
              <a:spcBef>
                <a:spcPts val="444"/>
              </a:spcBef>
              <a:spcAft>
                <a:spcPts val="0"/>
              </a:spcAft>
              <a:buClr>
                <a:srgbClr val="7F7F7F"/>
              </a:buClr>
              <a:buSzPts val="2220"/>
              <a:buNone/>
            </a:pPr>
            <a:endParaRPr sz="222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7"/>
          <p:cNvSpPr txBox="1">
            <a:spLocks noGrp="1"/>
          </p:cNvSpPr>
          <p:nvPr>
            <p:ph type="title"/>
          </p:nvPr>
        </p:nvSpPr>
        <p:spPr>
          <a:xfrm>
            <a:off x="541771" y="125650"/>
            <a:ext cx="8229600" cy="16002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Palatino Linotype"/>
              <a:buNone/>
            </a:pPr>
            <a:r>
              <a:rPr lang="en-US" sz="3200" dirty="0"/>
              <a:t>What if an organization does not comply with compliance laws?</a:t>
            </a:r>
            <a:br>
              <a:rPr lang="en-US" sz="3200" dirty="0"/>
            </a:br>
            <a:endParaRPr lang="en-US" sz="3200"/>
          </a:p>
        </p:txBody>
      </p:sp>
      <p:sp>
        <p:nvSpPr>
          <p:cNvPr id="188" name="Google Shape;188;p27"/>
          <p:cNvSpPr txBox="1">
            <a:spLocks noGrp="1"/>
          </p:cNvSpPr>
          <p:nvPr>
            <p:ph type="body" idx="1"/>
          </p:nvPr>
        </p:nvSpPr>
        <p:spPr>
          <a:xfrm>
            <a:off x="541771" y="1418149"/>
            <a:ext cx="8229600" cy="4526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Char char="•"/>
            </a:pPr>
            <a:r>
              <a:rPr lang="en-US">
                <a:solidFill>
                  <a:schemeClr val="dk1"/>
                </a:solidFill>
              </a:rPr>
              <a:t>Licensing </a:t>
            </a:r>
            <a:endParaRPr/>
          </a:p>
          <a:p>
            <a:pPr marL="342900" lvl="0" indent="-342900" algn="l" rtl="0">
              <a:lnSpc>
                <a:spcPct val="100000"/>
              </a:lnSpc>
              <a:spcBef>
                <a:spcPts val="480"/>
              </a:spcBef>
              <a:spcAft>
                <a:spcPts val="0"/>
              </a:spcAft>
              <a:buClr>
                <a:schemeClr val="dk1"/>
              </a:buClr>
              <a:buSzPts val="2400"/>
              <a:buChar char="•"/>
            </a:pPr>
            <a:r>
              <a:rPr lang="en-US">
                <a:solidFill>
                  <a:schemeClr val="dk1"/>
                </a:solidFill>
              </a:rPr>
              <a:t>Legal penalties</a:t>
            </a:r>
            <a:endParaRPr/>
          </a:p>
          <a:p>
            <a:pPr marL="342900" lvl="0" indent="-342900" algn="l" rtl="0">
              <a:lnSpc>
                <a:spcPct val="100000"/>
              </a:lnSpc>
              <a:spcBef>
                <a:spcPts val="480"/>
              </a:spcBef>
              <a:spcAft>
                <a:spcPts val="0"/>
              </a:spcAft>
              <a:buClr>
                <a:schemeClr val="dk1"/>
              </a:buClr>
              <a:buSzPts val="2400"/>
              <a:buChar char="•"/>
            </a:pPr>
            <a:r>
              <a:rPr lang="en-US">
                <a:solidFill>
                  <a:schemeClr val="dk1"/>
                </a:solidFill>
              </a:rPr>
              <a:t>Out from industry</a:t>
            </a:r>
            <a:endParaRPr/>
          </a:p>
          <a:p>
            <a:pPr marL="342900" lvl="0" indent="-342900" algn="l" rtl="0">
              <a:lnSpc>
                <a:spcPct val="100000"/>
              </a:lnSpc>
              <a:spcBef>
                <a:spcPts val="480"/>
              </a:spcBef>
              <a:spcAft>
                <a:spcPts val="0"/>
              </a:spcAft>
              <a:buClr>
                <a:schemeClr val="dk1"/>
              </a:buClr>
              <a:buSzPts val="2400"/>
              <a:buChar char="•"/>
            </a:pPr>
            <a:r>
              <a:rPr lang="en-US">
                <a:solidFill>
                  <a:schemeClr val="dk1"/>
                </a:solidFill>
              </a:rPr>
              <a:t>Reputation</a:t>
            </a:r>
            <a:endParaRPr/>
          </a:p>
          <a:p>
            <a:pPr marL="342900" lvl="0" indent="-342900" algn="l" rtl="0">
              <a:lnSpc>
                <a:spcPct val="100000"/>
              </a:lnSpc>
              <a:spcBef>
                <a:spcPts val="480"/>
              </a:spcBef>
              <a:spcAft>
                <a:spcPts val="0"/>
              </a:spcAft>
              <a:buClr>
                <a:schemeClr val="dk1"/>
              </a:buClr>
              <a:buSzPts val="2400"/>
              <a:buChar char="•"/>
            </a:pPr>
            <a:r>
              <a:rPr lang="en-US">
                <a:solidFill>
                  <a:schemeClr val="dk1"/>
                </a:solidFill>
              </a:rPr>
              <a:t>Lost of profit</a:t>
            </a:r>
            <a:endParaRPr/>
          </a:p>
          <a:p>
            <a:pPr marL="342900" lvl="0" indent="-342900" algn="l" rtl="0">
              <a:lnSpc>
                <a:spcPct val="100000"/>
              </a:lnSpc>
              <a:spcBef>
                <a:spcPts val="480"/>
              </a:spcBef>
              <a:spcAft>
                <a:spcPts val="0"/>
              </a:spcAft>
              <a:buClr>
                <a:schemeClr val="dk1"/>
              </a:buClr>
              <a:buSzPts val="2400"/>
              <a:buChar char="•"/>
            </a:pPr>
            <a:r>
              <a:rPr lang="en-US">
                <a:solidFill>
                  <a:schemeClr val="dk1"/>
                </a:solidFill>
              </a:rPr>
              <a:t>Trust</a:t>
            </a:r>
            <a:endParaRPr>
              <a:solidFill>
                <a:schemeClr val="dk1"/>
              </a:solidFill>
            </a:endParaRPr>
          </a:p>
        </p:txBody>
      </p:sp>
      <p:pic>
        <p:nvPicPr>
          <p:cNvPr id="2" name="Picture 2">
            <a:extLst>
              <a:ext uri="{FF2B5EF4-FFF2-40B4-BE49-F238E27FC236}">
                <a16:creationId xmlns:a16="http://schemas.microsoft.com/office/drawing/2014/main" id="{A7B7C2C3-1BCF-47D3-9792-0ED902486394}"/>
              </a:ext>
            </a:extLst>
          </p:cNvPr>
          <p:cNvPicPr>
            <a:picLocks noChangeAspect="1"/>
          </p:cNvPicPr>
          <p:nvPr/>
        </p:nvPicPr>
        <p:blipFill>
          <a:blip r:embed="rId3"/>
          <a:stretch>
            <a:fillRect/>
          </a:stretch>
        </p:blipFill>
        <p:spPr>
          <a:xfrm>
            <a:off x="4144162" y="3115000"/>
            <a:ext cx="3812796" cy="2588926"/>
          </a:xfrm>
          <a:prstGeom prst="rect">
            <a:avLst/>
          </a:prstGeom>
        </p:spPr>
      </p:pic>
      <p:pic>
        <p:nvPicPr>
          <p:cNvPr id="2052" name="Picture 4" descr="Hands up and flying away money on a white background. Symbol. Vector  illustration.:: tasmeemME.com">
            <a:extLst>
              <a:ext uri="{FF2B5EF4-FFF2-40B4-BE49-F238E27FC236}">
                <a16:creationId xmlns:a16="http://schemas.microsoft.com/office/drawing/2014/main" id="{3D464C50-F457-9C34-E093-5DA12B6890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1063" y="4207717"/>
            <a:ext cx="2957120" cy="24642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0"/>
          <p:cNvSpPr txBox="1">
            <a:spLocks noGrp="1"/>
          </p:cNvSpPr>
          <p:nvPr>
            <p:ph type="title"/>
          </p:nvPr>
        </p:nvSpPr>
        <p:spPr>
          <a:xfrm>
            <a:off x="457200" y="817880"/>
            <a:ext cx="8229600" cy="1600200"/>
          </a:xfrm>
          <a:prstGeom prst="rect">
            <a:avLst/>
          </a:prstGeom>
          <a:noFill/>
          <a:ln>
            <a:noFill/>
          </a:ln>
        </p:spPr>
        <p:txBody>
          <a:bodyPr spcFirstLastPara="1" wrap="square" lIns="91425" tIns="45700" rIns="91425" bIns="45700" anchor="b" anchorCtr="0">
            <a:noAutofit/>
          </a:bodyPr>
          <a:lstStyle/>
          <a:p>
            <a:pPr marL="0" lvl="0" indent="0" algn="ctr" rtl="0">
              <a:lnSpc>
                <a:spcPct val="145000"/>
              </a:lnSpc>
              <a:spcBef>
                <a:spcPts val="0"/>
              </a:spcBef>
              <a:spcAft>
                <a:spcPts val="0"/>
              </a:spcAft>
              <a:buClr>
                <a:schemeClr val="dk2"/>
              </a:buClr>
              <a:buSzPts val="3200"/>
              <a:buFont typeface="Palatino Linotype"/>
              <a:buNone/>
            </a:pPr>
            <a:r>
              <a:rPr lang="en-US" sz="3200" dirty="0"/>
              <a:t>Security Assessment (Risk) vs Security Audit</a:t>
            </a:r>
            <a:br>
              <a:rPr lang="en-US" sz="4000" dirty="0"/>
            </a:br>
            <a:endParaRPr sz="4000" dirty="0"/>
          </a:p>
        </p:txBody>
      </p:sp>
      <p:sp>
        <p:nvSpPr>
          <p:cNvPr id="207" name="Google Shape;207;p3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2040"/>
              <a:buNone/>
            </a:pPr>
            <a:r>
              <a:rPr lang="en-US" sz="2040" dirty="0">
                <a:solidFill>
                  <a:schemeClr val="dk1"/>
                </a:solidFill>
              </a:rPr>
              <a:t>Although there seem to be many similarities, they are some stark differences:</a:t>
            </a:r>
            <a:endParaRPr dirty="0"/>
          </a:p>
          <a:p>
            <a:pPr marL="0" lvl="0" indent="0" algn="l" rtl="0">
              <a:lnSpc>
                <a:spcPct val="80000"/>
              </a:lnSpc>
              <a:spcBef>
                <a:spcPts val="408"/>
              </a:spcBef>
              <a:spcAft>
                <a:spcPts val="0"/>
              </a:spcAft>
              <a:buClr>
                <a:srgbClr val="7F7F7F"/>
              </a:buClr>
              <a:buSzPts val="2040"/>
              <a:buNone/>
            </a:pPr>
            <a:endParaRPr sz="2040" dirty="0">
              <a:solidFill>
                <a:schemeClr val="dk1"/>
              </a:solidFill>
            </a:endParaRPr>
          </a:p>
          <a:p>
            <a:pPr marL="457200" lvl="0" indent="-457200" algn="l" rtl="0">
              <a:lnSpc>
                <a:spcPct val="80000"/>
              </a:lnSpc>
              <a:spcBef>
                <a:spcPts val="408"/>
              </a:spcBef>
              <a:spcAft>
                <a:spcPts val="0"/>
              </a:spcAft>
              <a:buClr>
                <a:schemeClr val="dk1"/>
              </a:buClr>
              <a:buSzPts val="2040"/>
              <a:buFont typeface="Century Gothic"/>
              <a:buAutoNum type="arabicPeriod"/>
            </a:pPr>
            <a:r>
              <a:rPr lang="en-US" sz="2040" b="1" dirty="0">
                <a:solidFill>
                  <a:schemeClr val="dk1"/>
                </a:solidFill>
              </a:rPr>
              <a:t>Failure</a:t>
            </a:r>
            <a:r>
              <a:rPr lang="en-US" sz="2040" dirty="0">
                <a:solidFill>
                  <a:schemeClr val="dk1"/>
                </a:solidFill>
              </a:rPr>
              <a:t> – Audits are more clear cut (</a:t>
            </a:r>
            <a:r>
              <a:rPr lang="en-US" sz="2040" b="1" dirty="0">
                <a:solidFill>
                  <a:schemeClr val="dk1"/>
                </a:solidFill>
              </a:rPr>
              <a:t>pass or fail</a:t>
            </a:r>
            <a:r>
              <a:rPr lang="en-US" sz="2040" dirty="0">
                <a:solidFill>
                  <a:schemeClr val="dk1"/>
                </a:solidFill>
              </a:rPr>
              <a:t>). Final say. IS security assessment normally not associate with pass or fail. Provide chance for improvement or mitigation.</a:t>
            </a:r>
            <a:endParaRPr dirty="0"/>
          </a:p>
          <a:p>
            <a:pPr marL="457200" lvl="0" indent="-457200" algn="l" rtl="0">
              <a:lnSpc>
                <a:spcPct val="80000"/>
              </a:lnSpc>
              <a:spcBef>
                <a:spcPts val="408"/>
              </a:spcBef>
              <a:spcAft>
                <a:spcPts val="0"/>
              </a:spcAft>
              <a:buClr>
                <a:schemeClr val="dk1"/>
              </a:buClr>
              <a:buSzPts val="2040"/>
              <a:buFont typeface="Century Gothic"/>
              <a:buAutoNum type="arabicPeriod"/>
            </a:pPr>
            <a:r>
              <a:rPr lang="en-US" sz="2040" b="1" dirty="0">
                <a:solidFill>
                  <a:schemeClr val="dk1"/>
                </a:solidFill>
              </a:rPr>
              <a:t>Management</a:t>
            </a:r>
            <a:r>
              <a:rPr lang="en-US" sz="2040" dirty="0">
                <a:solidFill>
                  <a:schemeClr val="dk1"/>
                </a:solidFill>
              </a:rPr>
              <a:t> – Risk could be mitigated unlike audit, the NCR could be subject for improvement. </a:t>
            </a:r>
            <a:endParaRPr dirty="0"/>
          </a:p>
          <a:p>
            <a:pPr marL="457200" lvl="0" indent="-457200" algn="l" rtl="0">
              <a:lnSpc>
                <a:spcPct val="80000"/>
              </a:lnSpc>
              <a:spcBef>
                <a:spcPts val="408"/>
              </a:spcBef>
              <a:spcAft>
                <a:spcPts val="0"/>
              </a:spcAft>
              <a:buClr>
                <a:schemeClr val="dk1"/>
              </a:buClr>
              <a:buSzPts val="2040"/>
              <a:buFont typeface="Century Gothic"/>
              <a:buAutoNum type="arabicPeriod"/>
            </a:pPr>
            <a:r>
              <a:rPr lang="en-US" sz="2040" b="1" dirty="0">
                <a:solidFill>
                  <a:schemeClr val="dk1"/>
                </a:solidFill>
              </a:rPr>
              <a:t>Blame</a:t>
            </a:r>
            <a:r>
              <a:rPr lang="en-US" sz="2040" dirty="0">
                <a:solidFill>
                  <a:schemeClr val="dk1"/>
                </a:solidFill>
              </a:rPr>
              <a:t> – Audit findings might place blame on </a:t>
            </a:r>
            <a:r>
              <a:rPr lang="en-US" sz="2040" b="1" dirty="0">
                <a:solidFill>
                  <a:schemeClr val="dk1"/>
                </a:solidFill>
              </a:rPr>
              <a:t>specific individuals or group</a:t>
            </a:r>
            <a:r>
              <a:rPr lang="en-US" sz="2040" dirty="0">
                <a:solidFill>
                  <a:schemeClr val="dk1"/>
                </a:solidFill>
              </a:rPr>
              <a:t>. Risk assessment are non attributive. Don’t view individual as being directly responsible. </a:t>
            </a:r>
            <a:endParaRPr dirty="0"/>
          </a:p>
          <a:p>
            <a:pPr marL="457200" lvl="0" indent="-457200" algn="l" rtl="0">
              <a:lnSpc>
                <a:spcPct val="80000"/>
              </a:lnSpc>
              <a:spcBef>
                <a:spcPts val="408"/>
              </a:spcBef>
              <a:spcAft>
                <a:spcPts val="0"/>
              </a:spcAft>
              <a:buClr>
                <a:schemeClr val="dk1"/>
              </a:buClr>
              <a:buSzPts val="2040"/>
              <a:buFont typeface="Century Gothic"/>
              <a:buAutoNum type="arabicPeriod"/>
            </a:pPr>
            <a:r>
              <a:rPr lang="en-US" sz="2040" b="1" dirty="0">
                <a:solidFill>
                  <a:schemeClr val="dk1"/>
                </a:solidFill>
              </a:rPr>
              <a:t>Consequences</a:t>
            </a:r>
            <a:r>
              <a:rPr lang="en-US" sz="2040" dirty="0">
                <a:solidFill>
                  <a:schemeClr val="dk1"/>
                </a:solidFill>
              </a:rPr>
              <a:t> – Audit have </a:t>
            </a:r>
            <a:r>
              <a:rPr lang="en-US" sz="2040" b="1" dirty="0">
                <a:solidFill>
                  <a:schemeClr val="dk1"/>
                </a:solidFill>
              </a:rPr>
              <a:t>negative consequences</a:t>
            </a:r>
            <a:r>
              <a:rPr lang="en-US" sz="2040" dirty="0">
                <a:solidFill>
                  <a:schemeClr val="dk1"/>
                </a:solidFill>
              </a:rPr>
              <a:t>. Non compliance will result in serious legal penalties. Have </a:t>
            </a:r>
            <a:r>
              <a:rPr lang="en-US" sz="2040" b="1" dirty="0">
                <a:solidFill>
                  <a:schemeClr val="dk1"/>
                </a:solidFill>
              </a:rPr>
              <a:t>sense of fear</a:t>
            </a:r>
            <a:r>
              <a:rPr lang="en-US" sz="2040" dirty="0">
                <a:solidFill>
                  <a:schemeClr val="dk1"/>
                </a:solidFill>
              </a:rPr>
              <a:t>. </a:t>
            </a:r>
            <a:endParaRPr dirty="0"/>
          </a:p>
          <a:p>
            <a:pPr marL="457200" lvl="0" indent="-457200" algn="l" rtl="0">
              <a:lnSpc>
                <a:spcPct val="80000"/>
              </a:lnSpc>
              <a:spcBef>
                <a:spcPts val="408"/>
              </a:spcBef>
              <a:spcAft>
                <a:spcPts val="0"/>
              </a:spcAft>
              <a:buClr>
                <a:schemeClr val="dk1"/>
              </a:buClr>
              <a:buSzPts val="2040"/>
              <a:buFont typeface="Century Gothic"/>
              <a:buAutoNum type="arabicPeriod"/>
            </a:pPr>
            <a:r>
              <a:rPr lang="en-US" sz="2040" b="1" dirty="0">
                <a:solidFill>
                  <a:schemeClr val="dk1"/>
                </a:solidFill>
              </a:rPr>
              <a:t>Scope</a:t>
            </a:r>
            <a:r>
              <a:rPr lang="en-US" sz="2040" dirty="0">
                <a:solidFill>
                  <a:schemeClr val="dk1"/>
                </a:solidFill>
              </a:rPr>
              <a:t> – Audit scope are bigger and specific as compared to risk as it follows certain standard policies.</a:t>
            </a:r>
            <a:endParaRPr sz="2040" dirty="0">
              <a:solidFill>
                <a:schemeClr val="dk1"/>
              </a:solidFill>
            </a:endParaRPr>
          </a:p>
          <a:p>
            <a:pPr marL="0" lvl="0" indent="0" algn="l" rtl="0">
              <a:lnSpc>
                <a:spcPct val="80000"/>
              </a:lnSpc>
              <a:spcBef>
                <a:spcPts val="408"/>
              </a:spcBef>
              <a:spcAft>
                <a:spcPts val="0"/>
              </a:spcAft>
              <a:buClr>
                <a:srgbClr val="7F7F7F"/>
              </a:buClr>
              <a:buSzPts val="2040"/>
              <a:buNone/>
            </a:pPr>
            <a:endParaRPr sz="204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A10EC-5F87-8404-A101-7F9C571C8456}"/>
              </a:ext>
            </a:extLst>
          </p:cNvPr>
          <p:cNvSpPr>
            <a:spLocks noGrp="1"/>
          </p:cNvSpPr>
          <p:nvPr>
            <p:ph type="title"/>
          </p:nvPr>
        </p:nvSpPr>
        <p:spPr/>
        <p:txBody>
          <a:bodyPr/>
          <a:lstStyle/>
          <a:p>
            <a:r>
              <a:rPr lang="en-MY" sz="3600" dirty="0"/>
              <a:t>ISMS</a:t>
            </a:r>
            <a:endParaRPr lang="en-MY" sz="4000" dirty="0"/>
          </a:p>
        </p:txBody>
      </p:sp>
      <p:sp>
        <p:nvSpPr>
          <p:cNvPr id="3" name="Text Placeholder 2">
            <a:extLst>
              <a:ext uri="{FF2B5EF4-FFF2-40B4-BE49-F238E27FC236}">
                <a16:creationId xmlns:a16="http://schemas.microsoft.com/office/drawing/2014/main" id="{CEEA22FD-683F-2F00-3DC1-C5B0F4A6A8CA}"/>
              </a:ext>
            </a:extLst>
          </p:cNvPr>
          <p:cNvSpPr>
            <a:spLocks noGrp="1"/>
          </p:cNvSpPr>
          <p:nvPr>
            <p:ph type="body" idx="1"/>
          </p:nvPr>
        </p:nvSpPr>
        <p:spPr>
          <a:xfrm>
            <a:off x="457200" y="1808018"/>
            <a:ext cx="8229600" cy="4525963"/>
          </a:xfrm>
        </p:spPr>
        <p:txBody>
          <a:bodyPr/>
          <a:lstStyle/>
          <a:p>
            <a:r>
              <a:rPr lang="en-US" dirty="0">
                <a:solidFill>
                  <a:schemeClr val="tx1"/>
                </a:solidFill>
                <a:latin typeface="Century Gothic" panose="020B0502020202020204" pitchFamily="34" charset="0"/>
              </a:rPr>
              <a:t>D</a:t>
            </a:r>
            <a:r>
              <a:rPr lang="en-US" b="0" i="0" dirty="0">
                <a:solidFill>
                  <a:schemeClr val="tx1"/>
                </a:solidFill>
                <a:effectLst/>
                <a:latin typeface="Century Gothic" panose="020B0502020202020204" pitchFamily="34" charset="0"/>
              </a:rPr>
              <a:t>efines </a:t>
            </a:r>
            <a:r>
              <a:rPr lang="en-US" b="1" i="0" dirty="0">
                <a:solidFill>
                  <a:schemeClr val="tx1"/>
                </a:solidFill>
                <a:effectLst/>
                <a:latin typeface="Century Gothic" panose="020B0502020202020204" pitchFamily="34" charset="0"/>
              </a:rPr>
              <a:t>policies, methods, processes, and tools </a:t>
            </a:r>
            <a:r>
              <a:rPr lang="en-US" b="0" i="0" dirty="0">
                <a:solidFill>
                  <a:schemeClr val="tx1"/>
                </a:solidFill>
                <a:effectLst/>
                <a:latin typeface="Century Gothic" panose="020B0502020202020204" pitchFamily="34" charset="0"/>
              </a:rPr>
              <a:t>to </a:t>
            </a:r>
            <a:r>
              <a:rPr lang="en-US" b="1" i="0" dirty="0">
                <a:solidFill>
                  <a:schemeClr val="tx1"/>
                </a:solidFill>
                <a:effectLst/>
                <a:latin typeface="Century Gothic" panose="020B0502020202020204" pitchFamily="34" charset="0"/>
              </a:rPr>
              <a:t>ensure sustainable information security </a:t>
            </a:r>
            <a:r>
              <a:rPr lang="en-US" b="0" i="0" dirty="0">
                <a:solidFill>
                  <a:schemeClr val="tx1"/>
                </a:solidFill>
                <a:effectLst/>
                <a:latin typeface="Century Gothic" panose="020B0502020202020204" pitchFamily="34" charset="0"/>
              </a:rPr>
              <a:t>in companies and government agencies. </a:t>
            </a:r>
          </a:p>
          <a:p>
            <a:pPr marL="114300" indent="0">
              <a:buNone/>
            </a:pPr>
            <a:endParaRPr lang="en-MY" b="0" i="0" dirty="0">
              <a:solidFill>
                <a:schemeClr val="tx1"/>
              </a:solidFill>
              <a:effectLst/>
              <a:latin typeface="Century Gothic" panose="020B0502020202020204" pitchFamily="34" charset="0"/>
            </a:endParaRPr>
          </a:p>
          <a:p>
            <a:r>
              <a:rPr lang="en-US" b="0" i="0" dirty="0">
                <a:solidFill>
                  <a:schemeClr val="tx1"/>
                </a:solidFill>
                <a:effectLst/>
                <a:latin typeface="Century Gothic" panose="020B0502020202020204" pitchFamily="34" charset="0"/>
              </a:rPr>
              <a:t>This includes the </a:t>
            </a:r>
            <a:r>
              <a:rPr lang="en-US" b="1" i="0" dirty="0">
                <a:solidFill>
                  <a:schemeClr val="tx1"/>
                </a:solidFill>
                <a:effectLst/>
                <a:latin typeface="Century Gothic" panose="020B0502020202020204" pitchFamily="34" charset="0"/>
              </a:rPr>
              <a:t>introduction of specific procedures </a:t>
            </a:r>
            <a:r>
              <a:rPr lang="en-US" b="0" i="0" dirty="0">
                <a:solidFill>
                  <a:schemeClr val="tx1"/>
                </a:solidFill>
                <a:effectLst/>
                <a:latin typeface="Century Gothic" panose="020B0502020202020204" pitchFamily="34" charset="0"/>
              </a:rPr>
              <a:t>and the </a:t>
            </a:r>
            <a:r>
              <a:rPr lang="en-US" b="1" i="0" dirty="0">
                <a:solidFill>
                  <a:schemeClr val="tx1"/>
                </a:solidFill>
                <a:effectLst/>
                <a:latin typeface="Century Gothic" panose="020B0502020202020204" pitchFamily="34" charset="0"/>
              </a:rPr>
              <a:t>implementation of organizational and technical measures </a:t>
            </a:r>
            <a:r>
              <a:rPr lang="en-US" b="0" i="0" dirty="0">
                <a:solidFill>
                  <a:schemeClr val="tx1"/>
                </a:solidFill>
                <a:effectLst/>
                <a:latin typeface="Century Gothic" panose="020B0502020202020204" pitchFamily="34" charset="0"/>
              </a:rPr>
              <a:t>that must be </a:t>
            </a:r>
            <a:r>
              <a:rPr lang="en-US" b="1" i="0" dirty="0">
                <a:solidFill>
                  <a:schemeClr val="tx1"/>
                </a:solidFill>
                <a:effectLst/>
                <a:latin typeface="Century Gothic" panose="020B0502020202020204" pitchFamily="34" charset="0"/>
              </a:rPr>
              <a:t>continuously</a:t>
            </a:r>
            <a:r>
              <a:rPr lang="en-US" b="0" i="0" dirty="0">
                <a:solidFill>
                  <a:schemeClr val="tx1"/>
                </a:solidFill>
                <a:effectLst/>
                <a:latin typeface="Century Gothic" panose="020B0502020202020204" pitchFamily="34" charset="0"/>
              </a:rPr>
              <a:t> controlled, monitored, and improved.</a:t>
            </a:r>
            <a:endParaRPr lang="en-MY" dirty="0">
              <a:solidFill>
                <a:schemeClr val="tx1"/>
              </a:solidFill>
              <a:latin typeface="Century Gothic" panose="020B0502020202020204" pitchFamily="34" charset="0"/>
            </a:endParaRPr>
          </a:p>
          <a:p>
            <a:endParaRPr lang="en-MY"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70050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BB34F-4EFC-4C13-91F8-D98A03A56B4D}"/>
              </a:ext>
            </a:extLst>
          </p:cNvPr>
          <p:cNvSpPr>
            <a:spLocks noGrp="1"/>
          </p:cNvSpPr>
          <p:nvPr>
            <p:ph type="title"/>
          </p:nvPr>
        </p:nvSpPr>
        <p:spPr>
          <a:xfrm>
            <a:off x="-218326" y="10274"/>
            <a:ext cx="9580652" cy="1600200"/>
          </a:xfrm>
        </p:spPr>
        <p:txBody>
          <a:bodyPr/>
          <a:lstStyle/>
          <a:p>
            <a:pPr>
              <a:lnSpc>
                <a:spcPct val="100000"/>
              </a:lnSpc>
            </a:pPr>
            <a:r>
              <a:rPr lang="en-US" sz="3600" dirty="0"/>
              <a:t>Additional Differences </a:t>
            </a:r>
            <a:br>
              <a:rPr lang="en-US" sz="3600" dirty="0"/>
            </a:br>
            <a:r>
              <a:rPr lang="en-US" sz="3600" dirty="0"/>
              <a:t>Audit vs Assessment</a:t>
            </a:r>
          </a:p>
        </p:txBody>
      </p:sp>
      <p:graphicFrame>
        <p:nvGraphicFramePr>
          <p:cNvPr id="4" name="Content Placeholder 3">
            <a:extLst>
              <a:ext uri="{FF2B5EF4-FFF2-40B4-BE49-F238E27FC236}">
                <a16:creationId xmlns:a16="http://schemas.microsoft.com/office/drawing/2014/main" id="{06770943-8ED7-484B-8EAA-273D1D2C3511}"/>
              </a:ext>
            </a:extLst>
          </p:cNvPr>
          <p:cNvGraphicFramePr>
            <a:graphicFrameLocks noGrp="1"/>
          </p:cNvGraphicFramePr>
          <p:nvPr>
            <p:ph idx="1"/>
            <p:extLst>
              <p:ext uri="{D42A27DB-BD31-4B8C-83A1-F6EECF244321}">
                <p14:modId xmlns:p14="http://schemas.microsoft.com/office/powerpoint/2010/main" val="1994699977"/>
              </p:ext>
            </p:extLst>
          </p:nvPr>
        </p:nvGraphicFramePr>
        <p:xfrm>
          <a:off x="515718" y="1610474"/>
          <a:ext cx="8385402" cy="5120640"/>
        </p:xfrm>
        <a:graphic>
          <a:graphicData uri="http://schemas.openxmlformats.org/drawingml/2006/table">
            <a:tbl>
              <a:tblPr firstRow="1" bandRow="1">
                <a:tableStyleId>{21E4AEA4-8DFA-4A89-87EB-49C32662AFE0}</a:tableStyleId>
              </a:tblPr>
              <a:tblGrid>
                <a:gridCol w="4151917">
                  <a:extLst>
                    <a:ext uri="{9D8B030D-6E8A-4147-A177-3AD203B41FA5}">
                      <a16:colId xmlns:a16="http://schemas.microsoft.com/office/drawing/2014/main" val="176819248"/>
                    </a:ext>
                  </a:extLst>
                </a:gridCol>
                <a:gridCol w="4233485">
                  <a:extLst>
                    <a:ext uri="{9D8B030D-6E8A-4147-A177-3AD203B41FA5}">
                      <a16:colId xmlns:a16="http://schemas.microsoft.com/office/drawing/2014/main" val="4021128574"/>
                    </a:ext>
                  </a:extLst>
                </a:gridCol>
              </a:tblGrid>
              <a:tr h="370840">
                <a:tc>
                  <a:txBody>
                    <a:bodyPr/>
                    <a:lstStyle/>
                    <a:p>
                      <a:pPr algn="ctr"/>
                      <a:r>
                        <a:rPr lang="en-US" sz="2000" dirty="0"/>
                        <a:t>Audit </a:t>
                      </a:r>
                    </a:p>
                  </a:txBody>
                  <a:tcPr marL="80998" marR="80998"/>
                </a:tc>
                <a:tc>
                  <a:txBody>
                    <a:bodyPr/>
                    <a:lstStyle/>
                    <a:p>
                      <a:pPr algn="ctr"/>
                      <a:r>
                        <a:rPr lang="en-US" sz="2000" dirty="0"/>
                        <a:t>Assessment</a:t>
                      </a:r>
                    </a:p>
                  </a:txBody>
                  <a:tcPr marL="80998" marR="80998"/>
                </a:tc>
                <a:extLst>
                  <a:ext uri="{0D108BD9-81ED-4DB2-BD59-A6C34878D82A}">
                    <a16:rowId xmlns:a16="http://schemas.microsoft.com/office/drawing/2014/main" val="4067087086"/>
                  </a:ext>
                </a:extLst>
              </a:tr>
              <a:tr h="370840">
                <a:tc>
                  <a:txBody>
                    <a:bodyPr/>
                    <a:lstStyle/>
                    <a:p>
                      <a:r>
                        <a:rPr lang="en-US" sz="2000" b="1" dirty="0"/>
                        <a:t>Independent</a:t>
                      </a:r>
                      <a:r>
                        <a:rPr lang="en-US" sz="2000" dirty="0"/>
                        <a:t> evaluation</a:t>
                      </a:r>
                    </a:p>
                  </a:txBody>
                  <a:tcPr marL="80998" marR="80998"/>
                </a:tc>
                <a:tc>
                  <a:txBody>
                    <a:bodyPr/>
                    <a:lstStyle/>
                    <a:p>
                      <a:r>
                        <a:rPr lang="en-US" sz="2000" dirty="0"/>
                        <a:t>Independent but NOT necessary (some influence)</a:t>
                      </a:r>
                    </a:p>
                  </a:txBody>
                  <a:tcPr marL="80998" marR="80998"/>
                </a:tc>
                <a:extLst>
                  <a:ext uri="{0D108BD9-81ED-4DB2-BD59-A6C34878D82A}">
                    <a16:rowId xmlns:a16="http://schemas.microsoft.com/office/drawing/2014/main" val="2807586008"/>
                  </a:ext>
                </a:extLst>
              </a:tr>
              <a:tr h="370840">
                <a:tc>
                  <a:txBody>
                    <a:bodyPr/>
                    <a:lstStyle/>
                    <a:p>
                      <a:r>
                        <a:rPr lang="en-US" sz="2000" dirty="0"/>
                        <a:t>Follow </a:t>
                      </a:r>
                      <a:r>
                        <a:rPr lang="en-US" sz="2000" b="1" dirty="0"/>
                        <a:t>rigorous</a:t>
                      </a:r>
                      <a:r>
                        <a:rPr lang="en-US" sz="2000" dirty="0"/>
                        <a:t> (extremely thorough and careful) approach and are conducted according to accepted principles</a:t>
                      </a:r>
                    </a:p>
                  </a:txBody>
                  <a:tcPr marL="80998" marR="80998"/>
                </a:tc>
                <a:tc>
                  <a:txBody>
                    <a:bodyPr/>
                    <a:lstStyle/>
                    <a:p>
                      <a:r>
                        <a:rPr lang="en-US" sz="2000" dirty="0"/>
                        <a:t>Can follow wide spectrum of principles </a:t>
                      </a:r>
                    </a:p>
                  </a:txBody>
                  <a:tcPr marL="80998" marR="80998"/>
                </a:tc>
                <a:extLst>
                  <a:ext uri="{0D108BD9-81ED-4DB2-BD59-A6C34878D82A}">
                    <a16:rowId xmlns:a16="http://schemas.microsoft.com/office/drawing/2014/main" val="2580084902"/>
                  </a:ext>
                </a:extLst>
              </a:tr>
              <a:tr h="370840">
                <a:tc>
                  <a:txBody>
                    <a:bodyPr/>
                    <a:lstStyle/>
                    <a:p>
                      <a:r>
                        <a:rPr lang="en-US" sz="2000" dirty="0"/>
                        <a:t>Auditors must be </a:t>
                      </a:r>
                      <a:r>
                        <a:rPr lang="en-US" sz="2000" b="1" dirty="0"/>
                        <a:t>qualified</a:t>
                      </a:r>
                    </a:p>
                  </a:txBody>
                  <a:tcPr marL="80998" marR="80998"/>
                </a:tc>
                <a:tc>
                  <a:txBody>
                    <a:bodyPr/>
                    <a:lstStyle/>
                    <a:p>
                      <a:r>
                        <a:rPr lang="en-US" sz="2000" dirty="0"/>
                        <a:t>Assessors not necessary to be a qualified as auditors</a:t>
                      </a:r>
                    </a:p>
                  </a:txBody>
                  <a:tcPr marL="80998" marR="80998"/>
                </a:tc>
                <a:extLst>
                  <a:ext uri="{0D108BD9-81ED-4DB2-BD59-A6C34878D82A}">
                    <a16:rowId xmlns:a16="http://schemas.microsoft.com/office/drawing/2014/main" val="3005262764"/>
                  </a:ext>
                </a:extLst>
              </a:tr>
              <a:tr h="370840">
                <a:tc>
                  <a:txBody>
                    <a:bodyPr/>
                    <a:lstStyle/>
                    <a:p>
                      <a:r>
                        <a:rPr lang="en-US" sz="2000" dirty="0"/>
                        <a:t>If passed the department/organization will be </a:t>
                      </a:r>
                      <a:r>
                        <a:rPr lang="en-US" sz="2000" b="1" dirty="0"/>
                        <a:t>issued a certificate</a:t>
                      </a:r>
                      <a:r>
                        <a:rPr lang="en-US" sz="2000" dirty="0"/>
                        <a:t>/confirmation</a:t>
                      </a:r>
                    </a:p>
                  </a:txBody>
                  <a:tcPr marL="80998" marR="80998"/>
                </a:tc>
                <a:tc>
                  <a:txBody>
                    <a:bodyPr/>
                    <a:lstStyle/>
                    <a:p>
                      <a:r>
                        <a:rPr lang="en-US" sz="2000" dirty="0"/>
                        <a:t>No certificate will be issued</a:t>
                      </a:r>
                    </a:p>
                  </a:txBody>
                  <a:tcPr marL="80998" marR="80998"/>
                </a:tc>
                <a:extLst>
                  <a:ext uri="{0D108BD9-81ED-4DB2-BD59-A6C34878D82A}">
                    <a16:rowId xmlns:a16="http://schemas.microsoft.com/office/drawing/2014/main" val="2375191429"/>
                  </a:ext>
                </a:extLst>
              </a:tr>
              <a:tr h="370840">
                <a:tc>
                  <a:txBody>
                    <a:bodyPr/>
                    <a:lstStyle/>
                    <a:p>
                      <a:r>
                        <a:rPr lang="en-US" sz="2000" b="1" dirty="0"/>
                        <a:t>Concern on the past result and performance. </a:t>
                      </a:r>
                    </a:p>
                  </a:txBody>
                  <a:tcPr marL="80998" marR="80998"/>
                </a:tc>
                <a:tc>
                  <a:txBody>
                    <a:bodyPr/>
                    <a:lstStyle/>
                    <a:p>
                      <a:r>
                        <a:rPr lang="en-US" sz="2000" dirty="0"/>
                        <a:t>Considers previous and current results as well as expected performance</a:t>
                      </a:r>
                    </a:p>
                  </a:txBody>
                  <a:tcPr marL="80998" marR="80998"/>
                </a:tc>
                <a:extLst>
                  <a:ext uri="{0D108BD9-81ED-4DB2-BD59-A6C34878D82A}">
                    <a16:rowId xmlns:a16="http://schemas.microsoft.com/office/drawing/2014/main" val="2916630114"/>
                  </a:ext>
                </a:extLst>
              </a:tr>
            </a:tbl>
          </a:graphicData>
        </a:graphic>
      </p:graphicFrame>
    </p:spTree>
    <p:extLst>
      <p:ext uri="{BB962C8B-B14F-4D97-AF65-F5344CB8AC3E}">
        <p14:creationId xmlns:p14="http://schemas.microsoft.com/office/powerpoint/2010/main" val="22285559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A18BD784-9105-8767-390E-023803AA59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4575" y="1171575"/>
            <a:ext cx="4514850" cy="451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081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FE7A5-6163-A53F-BA34-67331993A9C2}"/>
              </a:ext>
            </a:extLst>
          </p:cNvPr>
          <p:cNvSpPr>
            <a:spLocks noGrp="1"/>
          </p:cNvSpPr>
          <p:nvPr>
            <p:ph type="title"/>
          </p:nvPr>
        </p:nvSpPr>
        <p:spPr/>
        <p:txBody>
          <a:bodyPr/>
          <a:lstStyle/>
          <a:p>
            <a:r>
              <a:rPr lang="en-MY" sz="3600" dirty="0"/>
              <a:t>Goal of ISMS</a:t>
            </a:r>
          </a:p>
        </p:txBody>
      </p:sp>
      <p:sp>
        <p:nvSpPr>
          <p:cNvPr id="3" name="Text Placeholder 2">
            <a:extLst>
              <a:ext uri="{FF2B5EF4-FFF2-40B4-BE49-F238E27FC236}">
                <a16:creationId xmlns:a16="http://schemas.microsoft.com/office/drawing/2014/main" id="{C5FF8F29-108A-2206-A9CF-820C44CAD31A}"/>
              </a:ext>
            </a:extLst>
          </p:cNvPr>
          <p:cNvSpPr>
            <a:spLocks noGrp="1"/>
          </p:cNvSpPr>
          <p:nvPr>
            <p:ph type="body" idx="1"/>
          </p:nvPr>
        </p:nvSpPr>
        <p:spPr/>
        <p:txBody>
          <a:bodyPr/>
          <a:lstStyle/>
          <a:p>
            <a:r>
              <a:rPr lang="en-US" b="0" i="0" dirty="0">
                <a:solidFill>
                  <a:srgbClr val="002B4A"/>
                </a:solidFill>
                <a:effectLst/>
                <a:latin typeface="Century Gothic" panose="020B0502020202020204" pitchFamily="34" charset="0"/>
              </a:rPr>
              <a:t>The goal is to ensure:</a:t>
            </a:r>
          </a:p>
          <a:p>
            <a:pPr marL="628650" indent="-514350">
              <a:buAutoNum type="romanLcParenR"/>
            </a:pPr>
            <a:r>
              <a:rPr lang="en-US" b="0" i="0" dirty="0">
                <a:solidFill>
                  <a:srgbClr val="002B4A"/>
                </a:solidFill>
                <a:effectLst/>
                <a:latin typeface="Century Gothic" panose="020B0502020202020204" pitchFamily="34" charset="0"/>
              </a:rPr>
              <a:t>beyond the IT department, an </a:t>
            </a:r>
            <a:r>
              <a:rPr lang="en-US" b="1" i="0" dirty="0">
                <a:solidFill>
                  <a:srgbClr val="002B4A"/>
                </a:solidFill>
                <a:effectLst/>
                <a:latin typeface="Century Gothic" panose="020B0502020202020204" pitchFamily="34" charset="0"/>
              </a:rPr>
              <a:t>appropriate level of protection for the confidentiality, availability, and integrity of information </a:t>
            </a:r>
            <a:r>
              <a:rPr lang="en-US" b="0" i="0" dirty="0">
                <a:solidFill>
                  <a:srgbClr val="002B4A"/>
                </a:solidFill>
                <a:effectLst/>
                <a:latin typeface="Century Gothic" panose="020B0502020202020204" pitchFamily="34" charset="0"/>
              </a:rPr>
              <a:t>within the entire organization or the defined scope. </a:t>
            </a:r>
          </a:p>
          <a:p>
            <a:pPr marL="628650" indent="-514350">
              <a:buAutoNum type="romanLcParenR"/>
            </a:pPr>
            <a:r>
              <a:rPr lang="en-US" b="0" i="0" dirty="0">
                <a:solidFill>
                  <a:srgbClr val="002B4A"/>
                </a:solidFill>
                <a:effectLst/>
                <a:latin typeface="Century Gothic" panose="020B0502020202020204" pitchFamily="34" charset="0"/>
              </a:rPr>
              <a:t>basis for </a:t>
            </a:r>
            <a:r>
              <a:rPr lang="en-US" b="1" i="0" dirty="0">
                <a:solidFill>
                  <a:srgbClr val="002B4A"/>
                </a:solidFill>
                <a:effectLst/>
                <a:latin typeface="Century Gothic" panose="020B0502020202020204" pitchFamily="34" charset="0"/>
              </a:rPr>
              <a:t>systematic implementation of information security </a:t>
            </a:r>
            <a:r>
              <a:rPr lang="en-US" b="0" i="0" dirty="0">
                <a:solidFill>
                  <a:srgbClr val="002B4A"/>
                </a:solidFill>
                <a:effectLst/>
                <a:latin typeface="Century Gothic" panose="020B0502020202020204" pitchFamily="34" charset="0"/>
              </a:rPr>
              <a:t>within a company and for compliance with security standards. </a:t>
            </a:r>
          </a:p>
          <a:p>
            <a:pPr marL="628650" indent="-514350">
              <a:buAutoNum type="romanLcParenR"/>
            </a:pPr>
            <a:r>
              <a:rPr lang="en-US" b="1" i="0" dirty="0">
                <a:solidFill>
                  <a:srgbClr val="002B4A"/>
                </a:solidFill>
                <a:effectLst/>
                <a:latin typeface="Century Gothic" panose="020B0502020202020204" pitchFamily="34" charset="0"/>
              </a:rPr>
              <a:t>Potential threats</a:t>
            </a:r>
            <a:r>
              <a:rPr lang="en-US" b="0" i="0" dirty="0">
                <a:solidFill>
                  <a:srgbClr val="002B4A"/>
                </a:solidFill>
                <a:effectLst/>
                <a:latin typeface="Century Gothic" panose="020B0502020202020204" pitchFamily="34" charset="0"/>
              </a:rPr>
              <a:t> relating to information security are </a:t>
            </a:r>
            <a:r>
              <a:rPr lang="en-US" b="1" i="0" dirty="0">
                <a:solidFill>
                  <a:srgbClr val="002B4A"/>
                </a:solidFill>
                <a:effectLst/>
                <a:latin typeface="Century Gothic" panose="020B0502020202020204" pitchFamily="34" charset="0"/>
              </a:rPr>
              <a:t>identified, analyzed, and mitigated, making them controllable</a:t>
            </a:r>
            <a:r>
              <a:rPr lang="en-US" b="0" i="0" dirty="0">
                <a:solidFill>
                  <a:srgbClr val="002B4A"/>
                </a:solidFill>
                <a:effectLst/>
                <a:latin typeface="Century Gothic" panose="020B0502020202020204" pitchFamily="34" charset="0"/>
              </a:rPr>
              <a:t>.</a:t>
            </a:r>
            <a:endParaRPr lang="en-MY" dirty="0">
              <a:latin typeface="Century Gothic" panose="020B0502020202020204" pitchFamily="34" charset="0"/>
            </a:endParaRPr>
          </a:p>
        </p:txBody>
      </p:sp>
    </p:spTree>
    <p:extLst>
      <p:ext uri="{BB962C8B-B14F-4D97-AF65-F5344CB8AC3E}">
        <p14:creationId xmlns:p14="http://schemas.microsoft.com/office/powerpoint/2010/main" val="11859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F5CC5-1421-E182-92E2-36353EC3DC9A}"/>
              </a:ext>
            </a:extLst>
          </p:cNvPr>
          <p:cNvSpPr>
            <a:spLocks noGrp="1"/>
          </p:cNvSpPr>
          <p:nvPr>
            <p:ph type="title"/>
          </p:nvPr>
        </p:nvSpPr>
        <p:spPr/>
        <p:txBody>
          <a:bodyPr/>
          <a:lstStyle/>
          <a:p>
            <a:r>
              <a:rPr lang="en-MY" sz="3600" dirty="0"/>
              <a:t>Basic terms</a:t>
            </a:r>
          </a:p>
        </p:txBody>
      </p:sp>
      <p:sp>
        <p:nvSpPr>
          <p:cNvPr id="3" name="Text Placeholder 2">
            <a:extLst>
              <a:ext uri="{FF2B5EF4-FFF2-40B4-BE49-F238E27FC236}">
                <a16:creationId xmlns:a16="http://schemas.microsoft.com/office/drawing/2014/main" id="{5C3A18F4-DE99-A69C-821E-F9106A2C808A}"/>
              </a:ext>
            </a:extLst>
          </p:cNvPr>
          <p:cNvSpPr>
            <a:spLocks noGrp="1"/>
          </p:cNvSpPr>
          <p:nvPr>
            <p:ph type="body" idx="1"/>
          </p:nvPr>
        </p:nvSpPr>
        <p:spPr/>
        <p:txBody>
          <a:bodyPr/>
          <a:lstStyle/>
          <a:p>
            <a:pPr marL="114300" indent="0" algn="ctr">
              <a:buNone/>
            </a:pPr>
            <a:r>
              <a:rPr lang="en-MY" sz="4000" dirty="0">
                <a:solidFill>
                  <a:schemeClr val="tx1"/>
                </a:solidFill>
              </a:rPr>
              <a:t>Information System</a:t>
            </a:r>
          </a:p>
          <a:p>
            <a:pPr marL="114300" indent="0" algn="ctr">
              <a:buNone/>
            </a:pPr>
            <a:r>
              <a:rPr lang="en-MY" sz="4000" dirty="0">
                <a:solidFill>
                  <a:schemeClr val="tx1"/>
                </a:solidFill>
              </a:rPr>
              <a:t> vs </a:t>
            </a:r>
          </a:p>
          <a:p>
            <a:pPr marL="114300" indent="0" algn="ctr">
              <a:buNone/>
            </a:pPr>
            <a:r>
              <a:rPr lang="en-MY" sz="4000" dirty="0">
                <a:solidFill>
                  <a:schemeClr val="tx1"/>
                </a:solidFill>
              </a:rPr>
              <a:t>Information Technology</a:t>
            </a:r>
          </a:p>
        </p:txBody>
      </p:sp>
      <p:pic>
        <p:nvPicPr>
          <p:cNvPr id="4" name="Picture 3">
            <a:extLst>
              <a:ext uri="{FF2B5EF4-FFF2-40B4-BE49-F238E27FC236}">
                <a16:creationId xmlns:a16="http://schemas.microsoft.com/office/drawing/2014/main" id="{99B54F25-AB61-DEB4-6302-065F07CDC497}"/>
              </a:ext>
            </a:extLst>
          </p:cNvPr>
          <p:cNvPicPr>
            <a:picLocks noChangeAspect="1"/>
          </p:cNvPicPr>
          <p:nvPr/>
        </p:nvPicPr>
        <p:blipFill>
          <a:blip r:embed="rId3"/>
          <a:stretch>
            <a:fillRect/>
          </a:stretch>
        </p:blipFill>
        <p:spPr>
          <a:xfrm>
            <a:off x="3048000" y="3733800"/>
            <a:ext cx="3048000" cy="3048000"/>
          </a:xfrm>
          <a:prstGeom prst="rect">
            <a:avLst/>
          </a:prstGeom>
        </p:spPr>
      </p:pic>
    </p:spTree>
    <p:extLst>
      <p:ext uri="{BB962C8B-B14F-4D97-AF65-F5344CB8AC3E}">
        <p14:creationId xmlns:p14="http://schemas.microsoft.com/office/powerpoint/2010/main" val="175840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F5CC5-1421-E182-92E2-36353EC3DC9A}"/>
              </a:ext>
            </a:extLst>
          </p:cNvPr>
          <p:cNvSpPr>
            <a:spLocks noGrp="1"/>
          </p:cNvSpPr>
          <p:nvPr>
            <p:ph type="title"/>
          </p:nvPr>
        </p:nvSpPr>
        <p:spPr/>
        <p:txBody>
          <a:bodyPr/>
          <a:lstStyle/>
          <a:p>
            <a:r>
              <a:rPr lang="en-MY" sz="3600" dirty="0"/>
              <a:t>Basic terms</a:t>
            </a:r>
          </a:p>
        </p:txBody>
      </p:sp>
      <p:sp>
        <p:nvSpPr>
          <p:cNvPr id="3" name="Text Placeholder 2">
            <a:extLst>
              <a:ext uri="{FF2B5EF4-FFF2-40B4-BE49-F238E27FC236}">
                <a16:creationId xmlns:a16="http://schemas.microsoft.com/office/drawing/2014/main" id="{5C3A18F4-DE99-A69C-821E-F9106A2C808A}"/>
              </a:ext>
            </a:extLst>
          </p:cNvPr>
          <p:cNvSpPr>
            <a:spLocks noGrp="1"/>
          </p:cNvSpPr>
          <p:nvPr>
            <p:ph type="body" idx="1"/>
          </p:nvPr>
        </p:nvSpPr>
        <p:spPr/>
        <p:txBody>
          <a:bodyPr/>
          <a:lstStyle/>
          <a:p>
            <a:pPr marL="114300" indent="0" algn="ctr">
              <a:buNone/>
            </a:pPr>
            <a:r>
              <a:rPr lang="en-MY" sz="4000" dirty="0">
                <a:solidFill>
                  <a:schemeClr val="tx1"/>
                </a:solidFill>
              </a:rPr>
              <a:t>Information Security</a:t>
            </a:r>
          </a:p>
          <a:p>
            <a:pPr marL="114300" indent="0" algn="ctr">
              <a:buNone/>
            </a:pPr>
            <a:r>
              <a:rPr lang="en-MY" sz="4000" dirty="0">
                <a:solidFill>
                  <a:schemeClr val="tx1"/>
                </a:solidFill>
              </a:rPr>
              <a:t> vs </a:t>
            </a:r>
          </a:p>
          <a:p>
            <a:pPr marL="114300" indent="0" algn="ctr">
              <a:buNone/>
            </a:pPr>
            <a:r>
              <a:rPr lang="en-MY" sz="4000" dirty="0">
                <a:solidFill>
                  <a:schemeClr val="tx1"/>
                </a:solidFill>
              </a:rPr>
              <a:t>Information Technology Security</a:t>
            </a:r>
          </a:p>
        </p:txBody>
      </p:sp>
      <p:pic>
        <p:nvPicPr>
          <p:cNvPr id="4" name="Picture 3">
            <a:extLst>
              <a:ext uri="{FF2B5EF4-FFF2-40B4-BE49-F238E27FC236}">
                <a16:creationId xmlns:a16="http://schemas.microsoft.com/office/drawing/2014/main" id="{99B54F25-AB61-DEB4-6302-065F07CDC497}"/>
              </a:ext>
            </a:extLst>
          </p:cNvPr>
          <p:cNvPicPr>
            <a:picLocks noChangeAspect="1"/>
          </p:cNvPicPr>
          <p:nvPr/>
        </p:nvPicPr>
        <p:blipFill>
          <a:blip r:embed="rId3"/>
          <a:stretch>
            <a:fillRect/>
          </a:stretch>
        </p:blipFill>
        <p:spPr>
          <a:xfrm>
            <a:off x="3048000" y="3733800"/>
            <a:ext cx="3048000" cy="3048000"/>
          </a:xfrm>
          <a:prstGeom prst="rect">
            <a:avLst/>
          </a:prstGeom>
        </p:spPr>
      </p:pic>
    </p:spTree>
    <p:extLst>
      <p:ext uri="{BB962C8B-B14F-4D97-AF65-F5344CB8AC3E}">
        <p14:creationId xmlns:p14="http://schemas.microsoft.com/office/powerpoint/2010/main" val="1177471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B56F994-1F67-C877-1A50-9EDE42A245A5}"/>
              </a:ext>
            </a:extLst>
          </p:cNvPr>
          <p:cNvSpPr>
            <a:spLocks noGrp="1"/>
          </p:cNvSpPr>
          <p:nvPr>
            <p:ph type="body" idx="1"/>
          </p:nvPr>
        </p:nvSpPr>
        <p:spPr>
          <a:xfrm>
            <a:off x="-650928" y="484322"/>
            <a:ext cx="9608949" cy="4525963"/>
          </a:xfrm>
        </p:spPr>
        <p:txBody>
          <a:bodyPr/>
          <a:lstStyle/>
          <a:p>
            <a:pPr lvl="1"/>
            <a:r>
              <a:rPr lang="en-US" sz="2400" b="1" i="0" u="none" strike="noStrike" cap="none" dirty="0">
                <a:solidFill>
                  <a:schemeClr val="dk1"/>
                </a:solidFill>
                <a:effectLst/>
                <a:latin typeface="Calibri"/>
                <a:ea typeface="Calibri"/>
                <a:cs typeface="Calibri"/>
                <a:sym typeface="Calibri"/>
              </a:rPr>
              <a:t>Information Security (InfoSec)</a:t>
            </a:r>
            <a:r>
              <a:rPr lang="en-US" sz="2400" b="0" i="0" u="none" strike="noStrike" cap="none" dirty="0">
                <a:solidFill>
                  <a:schemeClr val="dk1"/>
                </a:solidFill>
                <a:effectLst/>
                <a:latin typeface="Calibri"/>
                <a:ea typeface="Calibri"/>
                <a:cs typeface="Calibri"/>
                <a:sym typeface="Calibri"/>
              </a:rPr>
              <a:t>: Information Security is a broader concept that </a:t>
            </a:r>
            <a:r>
              <a:rPr lang="en-US" sz="2400" b="1" i="0" u="none" strike="noStrike" cap="none" dirty="0">
                <a:solidFill>
                  <a:schemeClr val="dk1"/>
                </a:solidFill>
                <a:effectLst/>
                <a:latin typeface="Calibri"/>
                <a:ea typeface="Calibri"/>
                <a:cs typeface="Calibri"/>
                <a:sym typeface="Calibri"/>
              </a:rPr>
              <a:t>encompasses all aspects of protecting information</a:t>
            </a:r>
            <a:r>
              <a:rPr lang="en-US" sz="2400" b="0" i="0" u="none" strike="noStrike" cap="none" dirty="0">
                <a:solidFill>
                  <a:schemeClr val="dk1"/>
                </a:solidFill>
                <a:effectLst/>
                <a:latin typeface="Calibri"/>
                <a:ea typeface="Calibri"/>
                <a:cs typeface="Calibri"/>
                <a:sym typeface="Calibri"/>
              </a:rPr>
              <a:t>, which includes not only digital data but also physical documents, people, and processes. It deals with the protection of information from a wide range of threats, including physical theft, unauthorized access, and cyberattacks. InfoSec includes policies, procedures, and controls to ensure the confidentiality, integrity, and availability of information.</a:t>
            </a:r>
          </a:p>
          <a:p>
            <a:pPr lvl="1"/>
            <a:r>
              <a:rPr lang="en-US" sz="2400" b="1" i="0" u="none" strike="noStrike" cap="none" dirty="0">
                <a:solidFill>
                  <a:schemeClr val="dk1"/>
                </a:solidFill>
                <a:effectLst/>
                <a:latin typeface="Calibri"/>
                <a:ea typeface="Calibri"/>
                <a:cs typeface="Calibri"/>
                <a:sym typeface="Calibri"/>
              </a:rPr>
              <a:t>Information Technology Security (IT Security)</a:t>
            </a:r>
            <a:r>
              <a:rPr lang="en-US" sz="2400" b="0" i="0" u="none" strike="noStrike" cap="none" dirty="0">
                <a:solidFill>
                  <a:schemeClr val="dk1"/>
                </a:solidFill>
                <a:effectLst/>
                <a:latin typeface="Calibri"/>
                <a:ea typeface="Calibri"/>
                <a:cs typeface="Calibri"/>
                <a:sym typeface="Calibri"/>
              </a:rPr>
              <a:t>: Information Technology Security, often referred to as IT Security or Cybersecurity, is a </a:t>
            </a:r>
            <a:r>
              <a:rPr lang="en-US" sz="2400" b="1" i="0" u="none" strike="noStrike" cap="none" dirty="0">
                <a:solidFill>
                  <a:schemeClr val="dk1"/>
                </a:solidFill>
                <a:effectLst/>
                <a:latin typeface="Calibri"/>
                <a:ea typeface="Calibri"/>
                <a:cs typeface="Calibri"/>
                <a:sym typeface="Calibri"/>
              </a:rPr>
              <a:t>subset of Information Security</a:t>
            </a:r>
            <a:r>
              <a:rPr lang="en-US" sz="2400" b="0" i="0" u="none" strike="noStrike" cap="none" dirty="0">
                <a:solidFill>
                  <a:schemeClr val="dk1"/>
                </a:solidFill>
                <a:effectLst/>
                <a:latin typeface="Calibri"/>
                <a:ea typeface="Calibri"/>
                <a:cs typeface="Calibri"/>
                <a:sym typeface="Calibri"/>
              </a:rPr>
              <a:t>. It specifically focuses on </a:t>
            </a:r>
            <a:r>
              <a:rPr lang="en-US" sz="2400" b="1" i="0" u="none" strike="noStrike" cap="none" dirty="0">
                <a:solidFill>
                  <a:schemeClr val="dk1"/>
                </a:solidFill>
                <a:effectLst/>
                <a:latin typeface="Calibri"/>
                <a:ea typeface="Calibri"/>
                <a:cs typeface="Calibri"/>
                <a:sym typeface="Calibri"/>
              </a:rPr>
              <a:t>securing the digital and technological components of information, such as computers, networks, software, and data</a:t>
            </a:r>
            <a:r>
              <a:rPr lang="en-US" sz="2400" b="0" i="0" u="none" strike="noStrike" cap="none" dirty="0">
                <a:solidFill>
                  <a:schemeClr val="dk1"/>
                </a:solidFill>
                <a:effectLst/>
                <a:latin typeface="Calibri"/>
                <a:ea typeface="Calibri"/>
                <a:cs typeface="Calibri"/>
                <a:sym typeface="Calibri"/>
              </a:rPr>
              <a:t>. IT Security is concerned with safeguarding these elements against unauthorized access, breaches, and cyber threats.</a:t>
            </a:r>
          </a:p>
          <a:p>
            <a:endParaRPr lang="en-MY" dirty="0"/>
          </a:p>
        </p:txBody>
      </p:sp>
    </p:spTree>
    <p:extLst>
      <p:ext uri="{BB962C8B-B14F-4D97-AF65-F5344CB8AC3E}">
        <p14:creationId xmlns:p14="http://schemas.microsoft.com/office/powerpoint/2010/main" val="216196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762D9-7F93-4EA2-7A9F-1080E89AE34C}"/>
              </a:ext>
            </a:extLst>
          </p:cNvPr>
          <p:cNvSpPr>
            <a:spLocks noGrp="1"/>
          </p:cNvSpPr>
          <p:nvPr>
            <p:ph type="title"/>
          </p:nvPr>
        </p:nvSpPr>
        <p:spPr/>
        <p:txBody>
          <a:bodyPr/>
          <a:lstStyle/>
          <a:p>
            <a:r>
              <a:rPr lang="en-MY" sz="4000" dirty="0"/>
              <a:t>Information Security</a:t>
            </a:r>
          </a:p>
        </p:txBody>
      </p:sp>
      <p:sp>
        <p:nvSpPr>
          <p:cNvPr id="3" name="Text Placeholder 2">
            <a:extLst>
              <a:ext uri="{FF2B5EF4-FFF2-40B4-BE49-F238E27FC236}">
                <a16:creationId xmlns:a16="http://schemas.microsoft.com/office/drawing/2014/main" id="{3FCC986B-1EFC-7E21-B3B4-220C0CC327B8}"/>
              </a:ext>
            </a:extLst>
          </p:cNvPr>
          <p:cNvSpPr>
            <a:spLocks noGrp="1"/>
          </p:cNvSpPr>
          <p:nvPr>
            <p:ph type="body" idx="1"/>
          </p:nvPr>
        </p:nvSpPr>
        <p:spPr/>
        <p:txBody>
          <a:bodyPr/>
          <a:lstStyle/>
          <a:p>
            <a:r>
              <a:rPr lang="en-US" sz="2000" b="0" i="0" dirty="0">
                <a:solidFill>
                  <a:schemeClr val="tx1"/>
                </a:solidFill>
                <a:effectLst/>
                <a:latin typeface="Century Gothic" panose="020B0502020202020204" pitchFamily="34" charset="0"/>
              </a:rPr>
              <a:t>Information security encompasses everything that protects a </a:t>
            </a:r>
            <a:r>
              <a:rPr lang="en-US" sz="2000" b="1" i="0" dirty="0">
                <a:solidFill>
                  <a:schemeClr val="tx1"/>
                </a:solidFill>
                <a:effectLst/>
                <a:latin typeface="Century Gothic" panose="020B0502020202020204" pitchFamily="34" charset="0"/>
              </a:rPr>
              <a:t>company’s information assets against threat</a:t>
            </a:r>
            <a:r>
              <a:rPr lang="en-US" sz="2000" b="0" i="0" dirty="0">
                <a:solidFill>
                  <a:schemeClr val="tx1"/>
                </a:solidFill>
                <a:effectLst/>
                <a:latin typeface="Century Gothic" panose="020B0502020202020204" pitchFamily="34" charset="0"/>
              </a:rPr>
              <a:t>s (e.g., cyberattacks, sabotage, espionage, and natural disasters) and the resulting harm to its business or reputation.</a:t>
            </a:r>
          </a:p>
          <a:p>
            <a:r>
              <a:rPr lang="en-US" sz="2000" dirty="0">
                <a:solidFill>
                  <a:schemeClr val="tx1"/>
                </a:solidFill>
                <a:latin typeface="Century Gothic" panose="020B0502020202020204" pitchFamily="34" charset="0"/>
              </a:rPr>
              <a:t>Any kind of format: </a:t>
            </a:r>
            <a:r>
              <a:rPr lang="en-US" sz="2000" b="0" i="0" dirty="0">
                <a:solidFill>
                  <a:schemeClr val="tx1"/>
                </a:solidFill>
                <a:effectLst/>
                <a:latin typeface="Century Gothic" panose="020B0502020202020204" pitchFamily="34" charset="0"/>
              </a:rPr>
              <a:t>electronic, written, or printed form</a:t>
            </a:r>
          </a:p>
          <a:p>
            <a:r>
              <a:rPr lang="en-US" sz="2000" dirty="0">
                <a:solidFill>
                  <a:schemeClr val="tx1"/>
                </a:solidFill>
                <a:latin typeface="Century Gothic" panose="020B0502020202020204" pitchFamily="34" charset="0"/>
              </a:rPr>
              <a:t>Information security refers </a:t>
            </a:r>
            <a:r>
              <a:rPr lang="en-US" sz="2000" b="1" dirty="0">
                <a:solidFill>
                  <a:schemeClr val="tx1"/>
                </a:solidFill>
                <a:latin typeface="Century Gothic" panose="020B0502020202020204" pitchFamily="34" charset="0"/>
              </a:rPr>
              <a:t>not only to the security of the technology</a:t>
            </a:r>
            <a:r>
              <a:rPr lang="en-US" sz="2000" dirty="0">
                <a:solidFill>
                  <a:schemeClr val="tx1"/>
                </a:solidFill>
                <a:latin typeface="Century Gothic" panose="020B0502020202020204" pitchFamily="34" charset="0"/>
              </a:rPr>
              <a:t> used </a:t>
            </a:r>
            <a:r>
              <a:rPr lang="en-US" sz="2000" b="1" dirty="0">
                <a:solidFill>
                  <a:schemeClr val="tx1"/>
                </a:solidFill>
                <a:latin typeface="Century Gothic" panose="020B0502020202020204" pitchFamily="34" charset="0"/>
              </a:rPr>
              <a:t>BUT</a:t>
            </a:r>
          </a:p>
          <a:p>
            <a:r>
              <a:rPr lang="en-US" sz="2000" b="1" dirty="0">
                <a:solidFill>
                  <a:schemeClr val="tx1"/>
                </a:solidFill>
                <a:latin typeface="Century Gothic" panose="020B0502020202020204" pitchFamily="34" charset="0"/>
              </a:rPr>
              <a:t>Organizational issues </a:t>
            </a:r>
            <a:r>
              <a:rPr lang="en-US" sz="2000" dirty="0">
                <a:solidFill>
                  <a:schemeClr val="tx1"/>
                </a:solidFill>
                <a:latin typeface="Century Gothic" panose="020B0502020202020204" pitchFamily="34" charset="0"/>
              </a:rPr>
              <a:t>such as access authorizations and responsibilities.</a:t>
            </a:r>
          </a:p>
          <a:p>
            <a:r>
              <a:rPr lang="en-US" sz="2000" dirty="0">
                <a:solidFill>
                  <a:schemeClr val="tx1"/>
                </a:solidFill>
                <a:latin typeface="Century Gothic" panose="020B0502020202020204" pitchFamily="34" charset="0"/>
              </a:rPr>
              <a:t>Information security is not the sole responsibility of the IT department, but must be implemented in all areas of the company, starting with management.</a:t>
            </a:r>
            <a:endParaRPr lang="en-MY" sz="2000" dirty="0">
              <a:solidFill>
                <a:schemeClr val="tx1"/>
              </a:solidFill>
              <a:latin typeface="Century Gothic" panose="020B0502020202020204" pitchFamily="34" charset="0"/>
            </a:endParaRPr>
          </a:p>
        </p:txBody>
      </p:sp>
      <p:sp>
        <p:nvSpPr>
          <p:cNvPr id="4" name="TextBox 3">
            <a:extLst>
              <a:ext uri="{FF2B5EF4-FFF2-40B4-BE49-F238E27FC236}">
                <a16:creationId xmlns:a16="http://schemas.microsoft.com/office/drawing/2014/main" id="{FC82DAA0-63CF-A20A-26C5-04C74C7C0712}"/>
              </a:ext>
            </a:extLst>
          </p:cNvPr>
          <p:cNvSpPr txBox="1"/>
          <p:nvPr/>
        </p:nvSpPr>
        <p:spPr>
          <a:xfrm>
            <a:off x="760288" y="5989834"/>
            <a:ext cx="7685069" cy="523220"/>
          </a:xfrm>
          <a:prstGeom prst="rect">
            <a:avLst/>
          </a:prstGeom>
          <a:noFill/>
        </p:spPr>
        <p:txBody>
          <a:bodyPr wrap="square" rtlCol="0">
            <a:spAutoFit/>
          </a:bodyPr>
          <a:lstStyle/>
          <a:p>
            <a:r>
              <a:rPr lang="en-MY" dirty="0"/>
              <a:t>Source: https://www.myrasecurity.com/en/knowledge-hub/information-security-management-system-isms/</a:t>
            </a:r>
          </a:p>
        </p:txBody>
      </p:sp>
    </p:spTree>
    <p:extLst>
      <p:ext uri="{BB962C8B-B14F-4D97-AF65-F5344CB8AC3E}">
        <p14:creationId xmlns:p14="http://schemas.microsoft.com/office/powerpoint/2010/main" val="1033761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76BFD-A28A-F9F5-B3D5-653BA221A28C}"/>
              </a:ext>
            </a:extLst>
          </p:cNvPr>
          <p:cNvSpPr>
            <a:spLocks noGrp="1"/>
          </p:cNvSpPr>
          <p:nvPr>
            <p:ph type="title"/>
          </p:nvPr>
        </p:nvSpPr>
        <p:spPr/>
        <p:txBody>
          <a:bodyPr/>
          <a:lstStyle/>
          <a:p>
            <a:pPr>
              <a:lnSpc>
                <a:spcPct val="100000"/>
              </a:lnSpc>
            </a:pPr>
            <a:r>
              <a:rPr lang="en-US" sz="4000" dirty="0"/>
              <a:t>What Are the Protection Goals of Information Security?</a:t>
            </a:r>
            <a:endParaRPr lang="en-MY" sz="4000" dirty="0"/>
          </a:p>
        </p:txBody>
      </p:sp>
      <p:sp>
        <p:nvSpPr>
          <p:cNvPr id="3" name="Text Placeholder 2">
            <a:extLst>
              <a:ext uri="{FF2B5EF4-FFF2-40B4-BE49-F238E27FC236}">
                <a16:creationId xmlns:a16="http://schemas.microsoft.com/office/drawing/2014/main" id="{64425971-32C3-C3BD-F5A4-4127C363B63C}"/>
              </a:ext>
            </a:extLst>
          </p:cNvPr>
          <p:cNvSpPr>
            <a:spLocks noGrp="1"/>
          </p:cNvSpPr>
          <p:nvPr>
            <p:ph type="body" idx="1"/>
          </p:nvPr>
        </p:nvSpPr>
        <p:spPr/>
        <p:txBody>
          <a:bodyPr/>
          <a:lstStyle/>
          <a:p>
            <a:pPr algn="l" fontAlgn="base">
              <a:buFont typeface="Arial" panose="020B0604020202020204" pitchFamily="34" charset="0"/>
              <a:buChar char="•"/>
            </a:pPr>
            <a:r>
              <a:rPr lang="en-US" sz="2000" b="1" i="0" dirty="0">
                <a:solidFill>
                  <a:srgbClr val="002B4A"/>
                </a:solidFill>
                <a:effectLst/>
                <a:latin typeface="Century Gothic" panose="020B0502020202020204" pitchFamily="34" charset="0"/>
              </a:rPr>
              <a:t>Confidentiality:</a:t>
            </a:r>
            <a:r>
              <a:rPr lang="en-US" sz="2000" b="0" i="0" dirty="0">
                <a:solidFill>
                  <a:srgbClr val="002B4A"/>
                </a:solidFill>
                <a:effectLst/>
                <a:latin typeface="Century Gothic" panose="020B0502020202020204" pitchFamily="34" charset="0"/>
              </a:rPr>
              <a:t> </a:t>
            </a:r>
            <a:r>
              <a:rPr lang="en-US" sz="2000" b="1" i="0" u="sng" dirty="0">
                <a:solidFill>
                  <a:srgbClr val="FF0000"/>
                </a:solidFill>
                <a:effectLst/>
                <a:latin typeface="Century Gothic" panose="020B0502020202020204" pitchFamily="34" charset="0"/>
              </a:rPr>
              <a:t>Confidential information may only be viewed and disclosed by authorized persons. </a:t>
            </a:r>
            <a:r>
              <a:rPr lang="en-US" sz="2000" b="0" i="0" dirty="0">
                <a:solidFill>
                  <a:srgbClr val="002B4A"/>
                </a:solidFill>
                <a:effectLst/>
                <a:latin typeface="Century Gothic" panose="020B0502020202020204" pitchFamily="34" charset="0"/>
              </a:rPr>
              <a:t>Access to this information must therefore be appropriately secured. Confidentiality is violated if an attacker is able eavesdropping communications</a:t>
            </a:r>
            <a:endParaRPr lang="en-US" sz="2000" dirty="0">
              <a:solidFill>
                <a:srgbClr val="002B4A"/>
              </a:solidFill>
              <a:latin typeface="Century Gothic" panose="020B0502020202020204" pitchFamily="34" charset="0"/>
            </a:endParaRPr>
          </a:p>
          <a:p>
            <a:pPr algn="l" fontAlgn="base">
              <a:buFont typeface="Arial" panose="020B0604020202020204" pitchFamily="34" charset="0"/>
              <a:buChar char="•"/>
            </a:pPr>
            <a:r>
              <a:rPr lang="en-US" sz="2000" b="1" i="0" dirty="0">
                <a:solidFill>
                  <a:srgbClr val="002B4A"/>
                </a:solidFill>
                <a:effectLst/>
                <a:latin typeface="Century Gothic" panose="020B0502020202020204" pitchFamily="34" charset="0"/>
              </a:rPr>
              <a:t>Integrity:</a:t>
            </a:r>
            <a:r>
              <a:rPr lang="en-US" sz="2000" b="0" i="0" dirty="0">
                <a:solidFill>
                  <a:srgbClr val="002B4A"/>
                </a:solidFill>
                <a:effectLst/>
                <a:latin typeface="Century Gothic" panose="020B0502020202020204" pitchFamily="34" charset="0"/>
              </a:rPr>
              <a:t> </a:t>
            </a:r>
            <a:r>
              <a:rPr lang="en-US" sz="2000" b="1" i="0" u="sng" dirty="0">
                <a:solidFill>
                  <a:srgbClr val="FF0000"/>
                </a:solidFill>
                <a:effectLst/>
                <a:latin typeface="Century Gothic" panose="020B0502020202020204" pitchFamily="34" charset="0"/>
              </a:rPr>
              <a:t>Information must be protected from undetected manipulation in order to preserve its accuracy and completeness.</a:t>
            </a:r>
            <a:r>
              <a:rPr lang="en-US" sz="2000" b="0" i="0" dirty="0">
                <a:solidFill>
                  <a:srgbClr val="002B4A"/>
                </a:solidFill>
                <a:effectLst/>
                <a:latin typeface="Century Gothic" panose="020B0502020202020204" pitchFamily="34" charset="0"/>
              </a:rPr>
              <a:t> Integrity is violated if, for example, an attacker is able to modify research data without detection.</a:t>
            </a:r>
          </a:p>
          <a:p>
            <a:pPr algn="l" fontAlgn="base">
              <a:buFont typeface="Arial" panose="020B0604020202020204" pitchFamily="34" charset="0"/>
              <a:buChar char="•"/>
            </a:pPr>
            <a:r>
              <a:rPr lang="en-US" sz="2000" b="1" i="0" dirty="0">
                <a:solidFill>
                  <a:srgbClr val="002B4A"/>
                </a:solidFill>
                <a:effectLst/>
                <a:latin typeface="Century Gothic" panose="020B0502020202020204" pitchFamily="34" charset="0"/>
              </a:rPr>
              <a:t>Availability:</a:t>
            </a:r>
            <a:r>
              <a:rPr lang="en-US" sz="2000" b="0" i="0" dirty="0">
                <a:solidFill>
                  <a:srgbClr val="002B4A"/>
                </a:solidFill>
                <a:effectLst/>
                <a:latin typeface="Century Gothic" panose="020B0502020202020204" pitchFamily="34" charset="0"/>
              </a:rPr>
              <a:t> </a:t>
            </a:r>
            <a:r>
              <a:rPr lang="en-US" sz="2000" b="1" i="0" u="sng" dirty="0">
                <a:solidFill>
                  <a:srgbClr val="FF0000"/>
                </a:solidFill>
                <a:effectLst/>
                <a:latin typeface="Century Gothic" panose="020B0502020202020204" pitchFamily="34" charset="0"/>
              </a:rPr>
              <a:t>Information, services, or resources must be available and usable for legitimate users at all times. </a:t>
            </a:r>
            <a:r>
              <a:rPr lang="en-US" sz="2000" b="0" i="0" dirty="0">
                <a:solidFill>
                  <a:srgbClr val="002B4A"/>
                </a:solidFill>
                <a:effectLst/>
                <a:latin typeface="Century Gothic" panose="020B0502020202020204" pitchFamily="34" charset="0"/>
              </a:rPr>
              <a:t>Availability can be disrupted, for example, by a DDoS attack that deliberately overloads systems.</a:t>
            </a:r>
          </a:p>
        </p:txBody>
      </p:sp>
    </p:spTree>
    <p:extLst>
      <p:ext uri="{BB962C8B-B14F-4D97-AF65-F5344CB8AC3E}">
        <p14:creationId xmlns:p14="http://schemas.microsoft.com/office/powerpoint/2010/main" val="123339273"/>
      </p:ext>
    </p:extLst>
  </p:cSld>
  <p:clrMapOvr>
    <a:masterClrMapping/>
  </p:clrMapOvr>
</p:sld>
</file>

<file path=ppt/theme/theme1.xml><?xml version="1.0" encoding="utf-8"?>
<a:theme xmlns:a="http://schemas.openxmlformats.org/drawingml/2006/main" name="Executive">
  <a:themeElements>
    <a:clrScheme name="Executive">
      <a:dk1>
        <a:srgbClr val="000000"/>
      </a:dk1>
      <a:lt1>
        <a:srgbClr val="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545</TotalTime>
  <Words>4029</Words>
  <Application>Microsoft Office PowerPoint</Application>
  <PresentationFormat>On-screen Show (4:3)</PresentationFormat>
  <Paragraphs>297</Paragraphs>
  <Slides>31</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Rambla</vt:lpstr>
      <vt:lpstr>Century Gothic</vt:lpstr>
      <vt:lpstr>AdvP9E57</vt:lpstr>
      <vt:lpstr>Roboto</vt:lpstr>
      <vt:lpstr>Arial</vt:lpstr>
      <vt:lpstr>Palatino Linotype</vt:lpstr>
      <vt:lpstr>Calibri</vt:lpstr>
      <vt:lpstr>AdvP9E54</vt:lpstr>
      <vt:lpstr>Executive</vt:lpstr>
      <vt:lpstr>Chapter 1 IT Audit Overview   </vt:lpstr>
      <vt:lpstr>Basic principle of information security</vt:lpstr>
      <vt:lpstr>ISMS</vt:lpstr>
      <vt:lpstr>Goal of ISMS</vt:lpstr>
      <vt:lpstr>Basic terms</vt:lpstr>
      <vt:lpstr>Basic terms</vt:lpstr>
      <vt:lpstr>PowerPoint Presentation</vt:lpstr>
      <vt:lpstr>Information Security</vt:lpstr>
      <vt:lpstr>What Are the Protection Goals of Information Security?</vt:lpstr>
      <vt:lpstr>Other Information Security Goals</vt:lpstr>
      <vt:lpstr>Implementation of ISMS</vt:lpstr>
      <vt:lpstr>PowerPoint Presentation</vt:lpstr>
      <vt:lpstr>PowerPoint Presentation</vt:lpstr>
      <vt:lpstr> What is an Information Security Assessment? </vt:lpstr>
      <vt:lpstr>Risk Assessment</vt:lpstr>
      <vt:lpstr>Class Activity</vt:lpstr>
      <vt:lpstr>Overview of Information security assessment/ Risk assessment</vt:lpstr>
      <vt:lpstr>Methods for conducting Information security assessments</vt:lpstr>
      <vt:lpstr>What is an Information Security Audit? </vt:lpstr>
      <vt:lpstr>Types of audit</vt:lpstr>
      <vt:lpstr>Information System Audits </vt:lpstr>
      <vt:lpstr>PowerPoint Presentation</vt:lpstr>
      <vt:lpstr>Information system audit coverage</vt:lpstr>
      <vt:lpstr>What is Compliance? </vt:lpstr>
      <vt:lpstr>PowerPoint Presentation</vt:lpstr>
      <vt:lpstr>                                                               Why are governance &amp; compliance important to business entity? </vt:lpstr>
      <vt:lpstr>Contd..Why are governance &amp; compliance important to business entity? </vt:lpstr>
      <vt:lpstr>What if an organization does not comply with compliance laws? </vt:lpstr>
      <vt:lpstr>Security Assessment (Risk) vs Security Audit </vt:lpstr>
      <vt:lpstr>Additional Differences  Audit vs Assessment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&amp; 2  IT Audit Overview   Legal and Ethical Issues for IT Auditors</dc:title>
  <dc:creator>Lenovo</dc:creator>
  <cp:lastModifiedBy>NOOR HAYANI BINTI ABD RAHIM</cp:lastModifiedBy>
  <cp:revision>87</cp:revision>
  <dcterms:modified xsi:type="dcterms:W3CDTF">2024-03-12T01:17:07Z</dcterms:modified>
</cp:coreProperties>
</file>