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7F26-3BE4-2646-815F-1727F0377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8A45A-2BDA-514A-9A8A-BDCF3F6CB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7A91-FDF2-464A-9E73-594A396D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18B4-B020-6F45-A987-8E72A647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BB39-FDFA-8F4E-AA8B-DCF2E5D4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40EB-C9B5-354C-826A-476B218C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6FDB7-0CF5-2F49-9919-937D8A95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81B6-0E0F-D542-9EA0-588E182D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09B91-3CC5-C443-B4E2-67FA7939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D82D-90C6-9F4C-BEE6-B0A278EC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E9F63-603D-C64A-9020-AE79E8A8D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D087C-30AE-5847-9AF7-390855157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AB14-09B3-1340-9BF4-213202D1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473-11DF-6548-B776-FABB89B0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CCCB-6BD5-4946-8E7C-E14BC080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B6A3-C418-A24B-998D-9F3EC74D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F84F-323D-484B-9B01-AC89372C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283E-0377-B547-832C-34385C72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A96D8-F0C7-0445-AA86-84E66DBB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41C1-22E8-5B46-82E4-FEE50744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3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6008-4F9A-9C42-93A2-CE14DD67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19E0D-FB33-7B4A-9422-58B1CC884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5762-481D-4446-8832-6EB830DF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E26B-8D59-AB4A-991F-3BB400C2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284CA-C974-D949-BA83-DDD90102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A94E-1B69-2043-B5D7-56B114B9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F2043-EFD9-7A41-AB60-A81D585C3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2D51D-A76E-AE40-BA3A-CC5CEA1C1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CB85-DED4-414A-85B6-278D2D8C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6FE4A-DDFE-674D-9AFC-1F343CAC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22253-1AF5-3C4C-8F09-845C2F3B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7821-394C-F146-8AE6-559E7237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B3EA-316A-6147-90B9-69587B4C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BBE7-3CC4-2C41-A935-09D0DC2C6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F0B3D-FB6F-654B-92C8-1CA7F0A18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C88C3-7D02-3740-B2D4-795790BD2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E9F9-C661-7340-BCA9-D53C8C36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687C4-42DE-6348-A575-7F10413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805A3-E129-9A47-86A5-AB2E5B1C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F1D7-868D-4149-B5AD-8A9B7858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2D905-B010-6040-95A9-6541AB67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18431-4F9F-B749-AEE6-BC9DADC1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73839-D02D-C049-8051-7CF87BE6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9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2B5FE-0FA1-1746-940C-C3156BA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0E2DC-76CF-C34C-882E-5EB9F61E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F6F5B-D2A9-934B-AE12-79C357BD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76C6-3BAB-2B4B-AD79-6BC17A07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F2DF-03AF-774D-BF71-123D4EE7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F9791-D77D-AF4D-AFA0-95C6ACF2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631DC-8564-4E40-8104-B1B7C08A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0EF83-200F-3541-9E42-7586123B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A81F5-17A6-364B-BE5A-D6611C6F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6900-EAE6-404A-BE81-54546217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466D-3603-1345-A32A-66E638DC0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B0E5-1CA3-614B-88E7-9100CFB54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49B83-5480-9B49-BC5B-9A9FDF11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DD46-DE1A-FB43-B5D1-D91B0AC8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65783-4E54-0340-B42F-C399D46F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16AC3-431E-4F40-AB53-EBC72AB4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32BD-44B7-9E4C-8415-2B3A5CC7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85B7-FA43-BC4B-AD19-58D21A1E4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64B18-FF70-EA4B-ABE4-3ABC57215B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279C-2ABB-1845-9243-C1F85A5DC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4109-0235-0648-B1AA-EC8D6F206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5B033-8560-0F4B-B84A-DC182EA23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C5F24-CACA-E14C-8973-B4D1A1FC4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Sources and Technical Requirements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56054E-428F-D141-A934-D206FB732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Wilson</a:t>
            </a:r>
          </a:p>
        </p:txBody>
      </p:sp>
    </p:spTree>
    <p:extLst>
      <p:ext uri="{BB962C8B-B14F-4D97-AF65-F5344CB8AC3E}">
        <p14:creationId xmlns:p14="http://schemas.microsoft.com/office/powerpoint/2010/main" val="33967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FBCA60-A481-484B-B892-5659C3DB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TMDB – Discover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1E0F29-CE4B-3044-BBBC-BA4A5050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Can be used to generate a list of movies based on various criteria</a:t>
            </a:r>
          </a:p>
          <a:p>
            <a:r>
              <a:rPr lang="en-US" dirty="0"/>
              <a:t>We used this API to get a list of the top 20 movies per year by revenue from 1960 to 2009</a:t>
            </a:r>
          </a:p>
          <a:p>
            <a:r>
              <a:rPr lang="en-US" dirty="0"/>
              <a:t>We then broke the data up by decade</a:t>
            </a:r>
          </a:p>
        </p:txBody>
      </p:sp>
    </p:spTree>
    <p:extLst>
      <p:ext uri="{BB962C8B-B14F-4D97-AF65-F5344CB8AC3E}">
        <p14:creationId xmlns:p14="http://schemas.microsoft.com/office/powerpoint/2010/main" val="236840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304C-97BC-A548-B87B-F5414336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TMDB – Credits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87F4-5F97-274D-A076-EF9955EF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full cast and credits for a movie</a:t>
            </a:r>
          </a:p>
          <a:p>
            <a:r>
              <a:rPr lang="en-US" dirty="0"/>
              <a:t>We used this API to find the top two billed cast members for each movie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3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C76F-CB1D-8E47-B118-F01E9F7C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TMDB – Person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E110-61DA-2A40-9907-6061BC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to get details of an individual actor or actress, ranging from name and age to a brief biography</a:t>
            </a:r>
          </a:p>
          <a:p>
            <a:r>
              <a:rPr lang="en-US" dirty="0"/>
              <a:t>We used this API to find </a:t>
            </a:r>
            <a:r>
              <a:rPr lang="en-US"/>
              <a:t>the birthplace of </a:t>
            </a:r>
            <a:r>
              <a:rPr lang="en-US" dirty="0"/>
              <a:t>each actor/actress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7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1030-BB61-7041-A8CF-5C97B6D6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Text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68B61-1DFB-1A45-A888-D9364EF6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place details from a text string that can have variable syntax</a:t>
            </a:r>
          </a:p>
          <a:p>
            <a:r>
              <a:rPr lang="en-US" dirty="0"/>
              <a:t>We used this to retrieve a latitude and longitude of the birthplaces, even if the location was ambiguous</a:t>
            </a:r>
          </a:p>
        </p:txBody>
      </p:sp>
    </p:spTree>
    <p:extLst>
      <p:ext uri="{BB962C8B-B14F-4D97-AF65-F5344CB8AC3E}">
        <p14:creationId xmlns:p14="http://schemas.microsoft.com/office/powerpoint/2010/main" val="115299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6F3C-A8BC-EC4E-A9C8-2F052308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2B5F-5CC1-C644-8D0C-53BF7040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large amount of data centered on the same few points we chose to plot a heatmap</a:t>
            </a:r>
          </a:p>
          <a:p>
            <a:r>
              <a:rPr lang="en-US" dirty="0" err="1"/>
              <a:t>Gmaps</a:t>
            </a:r>
            <a:r>
              <a:rPr lang="en-US" dirty="0"/>
              <a:t> was used to create an interactive heatmap overlaid on a world map</a:t>
            </a:r>
          </a:p>
          <a:p>
            <a:r>
              <a:rPr lang="en-US" dirty="0"/>
              <a:t>We took images of regions of interest, as well as a worldwide heatmap</a:t>
            </a:r>
          </a:p>
          <a:p>
            <a:r>
              <a:rPr lang="en-US" dirty="0"/>
              <a:t>We repeated the same regions for each decade to make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7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211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Sources and Technical Requirements</vt:lpstr>
      <vt:lpstr>TMDB – Discover</vt:lpstr>
      <vt:lpstr>TMDB – Credits </vt:lpstr>
      <vt:lpstr>TMDB – Person </vt:lpstr>
      <vt:lpstr>Google Maps Text Search</vt:lpstr>
      <vt:lpstr>Plotting the Data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Sources and Technical Requirements</dc:title>
  <dc:creator>Evan Wilson</dc:creator>
  <cp:lastModifiedBy>Evan Wilson</cp:lastModifiedBy>
  <cp:revision>5</cp:revision>
  <dcterms:created xsi:type="dcterms:W3CDTF">2018-08-07T01:19:32Z</dcterms:created>
  <dcterms:modified xsi:type="dcterms:W3CDTF">2018-08-07T01:44:46Z</dcterms:modified>
</cp:coreProperties>
</file>