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Homemade Apple" panose="020B0604020202020204" charset="0"/>
      <p:regular r:id="rId14"/>
    </p:embeddedFont>
    <p:embeddedFont>
      <p:font typeface="Poppins" panose="020B0502040204020203" pitchFamily="2" charset="0"/>
      <p:regular r:id="rId15"/>
      <p:bold r:id="rId16"/>
      <p:italic r:id="rId17"/>
      <p:boldItalic r:id="rId18"/>
    </p:embeddedFont>
    <p:embeddedFont>
      <p:font typeface="Poppins ExtraBold" panose="020B0502040204020203" pitchFamily="2" charset="0"/>
      <p:bold r:id="rId19"/>
      <p:boldItalic r:id="rId20"/>
    </p:embeddedFont>
    <p:embeddedFont>
      <p:font typeface="Poppins Light" panose="020B0502040204020203"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888"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5d0124ab6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35d0124ab6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35cf8c54fb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35cf8c54fb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35cf8c54f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35cf8c54f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5cf8c54fb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5cf8c54fb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cf8c54fb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cf8c54fb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5cf8c54fb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5cf8c54fb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5cf8c54fb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35cf8c54f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5cf8c54fb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5cf8c54fb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cf8c54fb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cf8c54fb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d0124ab6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d0124ab6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7039434" y="387427"/>
            <a:ext cx="1313703" cy="1313707"/>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12" name="Google Shape;12;p2"/>
          <p:cNvGrpSpPr/>
          <p:nvPr/>
        </p:nvGrpSpPr>
        <p:grpSpPr>
          <a:xfrm>
            <a:off x="6139069" y="1335580"/>
            <a:ext cx="1948514" cy="1948363"/>
            <a:chOff x="4616075" y="1332525"/>
            <a:chExt cx="1915566" cy="1881022"/>
          </a:xfrm>
        </p:grpSpPr>
        <p:sp>
          <p:nvSpPr>
            <p:cNvPr id="13" name="Google Shape;13;p2"/>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 name="Google Shape;14;p2"/>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 name="Google Shape;15;p2"/>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6" name="Google Shape;16;p2"/>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 name="Google Shape;17;p2"/>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 name="Google Shape;18;p2"/>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9" name="Google Shape;19;p2"/>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 name="Google Shape;20;p2"/>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1" name="Google Shape;21;p2"/>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2" name="Google Shape;22;p2"/>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 name="Google Shape;23;p2"/>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 name="Google Shape;24;p2"/>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5" name="Google Shape;25;p2"/>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6" name="Google Shape;26;p2"/>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27" name="Google Shape;27;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28" name="Google Shape;28;p2"/>
          <p:cNvGrpSpPr/>
          <p:nvPr/>
        </p:nvGrpSpPr>
        <p:grpSpPr>
          <a:xfrm>
            <a:off x="5978761" y="979516"/>
            <a:ext cx="668726" cy="487585"/>
            <a:chOff x="4468725" y="937901"/>
            <a:chExt cx="656322" cy="478541"/>
          </a:xfrm>
        </p:grpSpPr>
        <p:sp>
          <p:nvSpPr>
            <p:cNvPr id="29" name="Google Shape;29;p2"/>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0" name="Google Shape;30;p2"/>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 name="Google Shape;31;p2"/>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32" name="Google Shape;32;p2"/>
          <p:cNvGrpSpPr/>
          <p:nvPr/>
        </p:nvGrpSpPr>
        <p:grpSpPr>
          <a:xfrm>
            <a:off x="8209018" y="2574857"/>
            <a:ext cx="534594" cy="655330"/>
            <a:chOff x="6197557" y="3002680"/>
            <a:chExt cx="524678" cy="643174"/>
          </a:xfrm>
        </p:grpSpPr>
        <p:sp>
          <p:nvSpPr>
            <p:cNvPr id="33" name="Google Shape;33;p2"/>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 name="Google Shape;34;p2"/>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 name="Google Shape;35;p2"/>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36" name="Google Shape;36;p2"/>
          <p:cNvSpPr/>
          <p:nvPr/>
        </p:nvSpPr>
        <p:spPr>
          <a:xfrm>
            <a:off x="5416162" y="3515407"/>
            <a:ext cx="1492796" cy="1492804"/>
          </a:xfrm>
          <a:custGeom>
            <a:avLst/>
            <a:gdLst/>
            <a:ahLst/>
            <a:cxnLst/>
            <a:rect l="l" t="t" r="r" b="b"/>
            <a:pathLst>
              <a:path w="1467121" h="1467129" extrusionOk="0">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37" name="Google Shape;37;p2"/>
          <p:cNvSpPr/>
          <p:nvPr/>
        </p:nvSpPr>
        <p:spPr>
          <a:xfrm>
            <a:off x="5023145" y="49519"/>
            <a:ext cx="1068266" cy="1068265"/>
          </a:xfrm>
          <a:custGeom>
            <a:avLst/>
            <a:gdLst/>
            <a:ahLst/>
            <a:cxnLst/>
            <a:rect l="l" t="t" r="r" b="b"/>
            <a:pathLst>
              <a:path w="1049893" h="1049892" extrusionOk="0">
                <a:moveTo>
                  <a:pt x="0" y="524944"/>
                </a:moveTo>
                <a:cubicBezTo>
                  <a:pt x="0" y="235026"/>
                  <a:pt x="235026" y="0"/>
                  <a:pt x="524945" y="0"/>
                </a:cubicBezTo>
                <a:cubicBezTo>
                  <a:pt x="814863" y="0"/>
                  <a:pt x="1049894" y="235026"/>
                  <a:pt x="1049894" y="524944"/>
                </a:cubicBezTo>
                <a:cubicBezTo>
                  <a:pt x="1049894" y="814867"/>
                  <a:pt x="814863" y="1049893"/>
                  <a:pt x="524945" y="1049893"/>
                </a:cubicBezTo>
                <a:cubicBezTo>
                  <a:pt x="235026" y="1049893"/>
                  <a:pt x="0" y="814867"/>
                  <a:pt x="0" y="524944"/>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38" name="Google Shape;38;p2"/>
          <p:cNvSpPr/>
          <p:nvPr/>
        </p:nvSpPr>
        <p:spPr>
          <a:xfrm>
            <a:off x="-659756" y="-711864"/>
            <a:ext cx="2181682" cy="2181681"/>
          </a:xfrm>
          <a:custGeom>
            <a:avLst/>
            <a:gdLst/>
            <a:ahLst/>
            <a:cxnLst/>
            <a:rect l="l" t="t" r="r" b="b"/>
            <a:pathLst>
              <a:path w="2192645" h="2192644" extrusionOk="0">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nvGrpSpPr>
          <p:cNvPr id="39" name="Google Shape;39;p2"/>
          <p:cNvGrpSpPr/>
          <p:nvPr/>
        </p:nvGrpSpPr>
        <p:grpSpPr>
          <a:xfrm>
            <a:off x="6255471" y="1512767"/>
            <a:ext cx="1712492" cy="1717404"/>
            <a:chOff x="4593397" y="1441597"/>
            <a:chExt cx="1680726" cy="1685547"/>
          </a:xfrm>
        </p:grpSpPr>
        <p:sp>
          <p:nvSpPr>
            <p:cNvPr id="40" name="Google Shape;40;p2"/>
            <p:cNvSpPr/>
            <p:nvPr/>
          </p:nvSpPr>
          <p:spPr>
            <a:xfrm>
              <a:off x="4636901" y="1545112"/>
              <a:ext cx="1637222"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1" name="Google Shape;41;p2"/>
            <p:cNvSpPr/>
            <p:nvPr/>
          </p:nvSpPr>
          <p:spPr>
            <a:xfrm>
              <a:off x="4593397" y="1441597"/>
              <a:ext cx="1442681" cy="1464465"/>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 name="Google Shape;42;p2"/>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43" name="Google Shape;43;p2"/>
          <p:cNvGrpSpPr/>
          <p:nvPr/>
        </p:nvGrpSpPr>
        <p:grpSpPr>
          <a:xfrm>
            <a:off x="5978736" y="3633899"/>
            <a:ext cx="1251489" cy="1043467"/>
            <a:chOff x="3790450" y="2922745"/>
            <a:chExt cx="1228275" cy="1024111"/>
          </a:xfrm>
        </p:grpSpPr>
        <p:sp>
          <p:nvSpPr>
            <p:cNvPr id="44" name="Google Shape;44;p2"/>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 name="Google Shape;45;p2"/>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6" name="Google Shape;46;p2"/>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47" name="Google Shape;47;p2"/>
          <p:cNvGrpSpPr/>
          <p:nvPr/>
        </p:nvGrpSpPr>
        <p:grpSpPr>
          <a:xfrm>
            <a:off x="7701619" y="188464"/>
            <a:ext cx="1385423" cy="791071"/>
            <a:chOff x="6220591" y="624724"/>
            <a:chExt cx="1359724" cy="776397"/>
          </a:xfrm>
        </p:grpSpPr>
        <p:sp>
          <p:nvSpPr>
            <p:cNvPr id="48" name="Google Shape;48;p2"/>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9" name="Google Shape;49;p2"/>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0" name="Google Shape;50;p2"/>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51" name="Google Shape;51;p2"/>
          <p:cNvSpPr/>
          <p:nvPr/>
        </p:nvSpPr>
        <p:spPr>
          <a:xfrm>
            <a:off x="5555813" y="1910666"/>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2" name="Google Shape;52;p2"/>
          <p:cNvSpPr/>
          <p:nvPr/>
        </p:nvSpPr>
        <p:spPr>
          <a:xfrm>
            <a:off x="481102" y="644546"/>
            <a:ext cx="313054" cy="313059"/>
          </a:xfrm>
          <a:custGeom>
            <a:avLst/>
            <a:gdLst/>
            <a:ahLst/>
            <a:cxnLst/>
            <a:rect l="l" t="t" r="r" b="b"/>
            <a:pathLst>
              <a:path w="264739" h="264743" extrusionOk="0">
                <a:moveTo>
                  <a:pt x="0" y="132163"/>
                </a:moveTo>
                <a:lnTo>
                  <a:pt x="132580" y="0"/>
                </a:lnTo>
                <a:lnTo>
                  <a:pt x="264739" y="132580"/>
                </a:lnTo>
                <a:lnTo>
                  <a:pt x="132163"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3" name="Google Shape;53;p2"/>
          <p:cNvSpPr/>
          <p:nvPr/>
        </p:nvSpPr>
        <p:spPr>
          <a:xfrm>
            <a:off x="142725" y="4202741"/>
            <a:ext cx="853983" cy="853996"/>
          </a:xfrm>
          <a:custGeom>
            <a:avLst/>
            <a:gdLst/>
            <a:ahLst/>
            <a:cxnLst/>
            <a:rect l="l" t="t" r="r" b="b"/>
            <a:pathLst>
              <a:path w="998810" h="998826" extrusionOk="0">
                <a:moveTo>
                  <a:pt x="0" y="498620"/>
                </a:moveTo>
                <a:lnTo>
                  <a:pt x="500190" y="0"/>
                </a:lnTo>
                <a:lnTo>
                  <a:pt x="998810" y="500194"/>
                </a:lnTo>
                <a:lnTo>
                  <a:pt x="498620" y="998826"/>
                </a:lnTo>
                <a:lnTo>
                  <a:pt x="0" y="498620"/>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4" name="Google Shape;54;p2"/>
          <p:cNvSpPr/>
          <p:nvPr/>
        </p:nvSpPr>
        <p:spPr>
          <a:xfrm>
            <a:off x="7465057" y="251371"/>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5" name="Google Shape;55;p2"/>
          <p:cNvSpPr txBox="1">
            <a:spLocks noGrp="1"/>
          </p:cNvSpPr>
          <p:nvPr>
            <p:ph type="ctrTitle"/>
          </p:nvPr>
        </p:nvSpPr>
        <p:spPr>
          <a:xfrm>
            <a:off x="684619" y="1315481"/>
            <a:ext cx="4878000" cy="2052600"/>
          </a:xfrm>
          <a:prstGeom prst="rect">
            <a:avLst/>
          </a:prstGeom>
        </p:spPr>
        <p:txBody>
          <a:bodyPr spcFirstLastPara="1" wrap="square" lIns="91425" tIns="91425" rIns="91425" bIns="91425" anchor="b" anchorCtr="0">
            <a:normAutofit/>
          </a:bodyPr>
          <a:lstStyle>
            <a:lvl1pPr lvl="0">
              <a:lnSpc>
                <a:spcPct val="90000"/>
              </a:lnSpc>
              <a:spcBef>
                <a:spcPts val="0"/>
              </a:spcBef>
              <a:spcAft>
                <a:spcPts val="0"/>
              </a:spcAft>
              <a:buSzPts val="5200"/>
              <a:buNone/>
              <a:defRPr sz="45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56" name="Google Shape;56;p2"/>
          <p:cNvSpPr txBox="1">
            <a:spLocks noGrp="1"/>
          </p:cNvSpPr>
          <p:nvPr>
            <p:ph type="subTitle" idx="1"/>
          </p:nvPr>
        </p:nvSpPr>
        <p:spPr>
          <a:xfrm>
            <a:off x="684619" y="3405019"/>
            <a:ext cx="4878000" cy="423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7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57" name="Google Shape;57;p2"/>
          <p:cNvGrpSpPr/>
          <p:nvPr/>
        </p:nvGrpSpPr>
        <p:grpSpPr>
          <a:xfrm rot="3039780">
            <a:off x="7667654" y="3808286"/>
            <a:ext cx="1036717" cy="591901"/>
            <a:chOff x="6220591" y="624724"/>
            <a:chExt cx="1359724" cy="776397"/>
          </a:xfrm>
        </p:grpSpPr>
        <p:sp>
          <p:nvSpPr>
            <p:cNvPr id="58" name="Google Shape;58;p2"/>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59" name="Google Shape;59;p2"/>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60" name="Google Shape;60;p2"/>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61" name="Google Shape;61;p2"/>
          <p:cNvSpPr/>
          <p:nvPr/>
        </p:nvSpPr>
        <p:spPr>
          <a:xfrm>
            <a:off x="7463501" y="4356646"/>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62" name="Google Shape;62;p2"/>
          <p:cNvSpPr/>
          <p:nvPr/>
        </p:nvSpPr>
        <p:spPr>
          <a:xfrm>
            <a:off x="8472451" y="4677266"/>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9"/>
        <p:cNvGrpSpPr/>
        <p:nvPr/>
      </p:nvGrpSpPr>
      <p:grpSpPr>
        <a:xfrm>
          <a:off x="0" y="0"/>
          <a:ext cx="0" cy="0"/>
          <a:chOff x="0" y="0"/>
          <a:chExt cx="0" cy="0"/>
        </a:xfrm>
      </p:grpSpPr>
      <p:sp>
        <p:nvSpPr>
          <p:cNvPr id="330" name="Google Shape;330;p11"/>
          <p:cNvSpPr/>
          <p:nvPr/>
        </p:nvSpPr>
        <p:spPr>
          <a:xfrm flipH="1">
            <a:off x="8452865"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31" name="Google Shape;331;p11"/>
          <p:cNvSpPr/>
          <p:nvPr/>
        </p:nvSpPr>
        <p:spPr>
          <a:xfrm flipH="1">
            <a:off x="7419750" y="-345910"/>
            <a:ext cx="884410"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332" name="Google Shape;332;p11"/>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33" name="Google Shape;333;p11"/>
          <p:cNvSpPr/>
          <p:nvPr/>
        </p:nvSpPr>
        <p:spPr>
          <a:xfrm flipH="1">
            <a:off x="121030" y="4629017"/>
            <a:ext cx="816626" cy="81662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334" name="Google Shape;334;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35" name="Google Shape;33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6"/>
        <p:cNvGrpSpPr/>
        <p:nvPr/>
      </p:nvGrpSpPr>
      <p:grpSpPr>
        <a:xfrm>
          <a:off x="0" y="0"/>
          <a:ext cx="0" cy="0"/>
          <a:chOff x="0" y="0"/>
          <a:chExt cx="0" cy="0"/>
        </a:xfrm>
      </p:grpSpPr>
      <p:sp>
        <p:nvSpPr>
          <p:cNvPr id="337" name="Google Shape;337;p12"/>
          <p:cNvSpPr/>
          <p:nvPr/>
        </p:nvSpPr>
        <p:spPr>
          <a:xfrm>
            <a:off x="5058974" y="3649788"/>
            <a:ext cx="1492796" cy="1492804"/>
          </a:xfrm>
          <a:custGeom>
            <a:avLst/>
            <a:gdLst/>
            <a:ahLst/>
            <a:cxnLst/>
            <a:rect l="l" t="t" r="r" b="b"/>
            <a:pathLst>
              <a:path w="1467121" h="1467129" extrusionOk="0">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338" name="Google Shape;338;p12"/>
          <p:cNvSpPr/>
          <p:nvPr/>
        </p:nvSpPr>
        <p:spPr>
          <a:xfrm>
            <a:off x="6930796" y="222414"/>
            <a:ext cx="1742997" cy="1743003"/>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339" name="Google Shape;339;p12"/>
          <p:cNvGrpSpPr/>
          <p:nvPr/>
        </p:nvGrpSpPr>
        <p:grpSpPr>
          <a:xfrm>
            <a:off x="5737228" y="1479182"/>
            <a:ext cx="2582375" cy="2582455"/>
            <a:chOff x="4616075" y="1332525"/>
            <a:chExt cx="1915566" cy="1881022"/>
          </a:xfrm>
        </p:grpSpPr>
        <p:sp>
          <p:nvSpPr>
            <p:cNvPr id="340" name="Google Shape;340;p12"/>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1" name="Google Shape;341;p12"/>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2" name="Google Shape;342;p12"/>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3" name="Google Shape;343;p12"/>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4" name="Google Shape;344;p12"/>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5" name="Google Shape;345;p12"/>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6" name="Google Shape;346;p12"/>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7" name="Google Shape;347;p12"/>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8" name="Google Shape;348;p12"/>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49" name="Google Shape;349;p12"/>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0" name="Google Shape;350;p12"/>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1" name="Google Shape;351;p12"/>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2" name="Google Shape;352;p12"/>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3" name="Google Shape;353;p12"/>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354" name="Google Shape;354;p12"/>
          <p:cNvGrpSpPr/>
          <p:nvPr/>
        </p:nvGrpSpPr>
        <p:grpSpPr>
          <a:xfrm>
            <a:off x="5524980" y="1007138"/>
            <a:ext cx="886297" cy="646222"/>
            <a:chOff x="4468725" y="937901"/>
            <a:chExt cx="656322" cy="478541"/>
          </a:xfrm>
        </p:grpSpPr>
        <p:sp>
          <p:nvSpPr>
            <p:cNvPr id="355" name="Google Shape;355;p12"/>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6" name="Google Shape;356;p12"/>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57" name="Google Shape;357;p12"/>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358" name="Google Shape;358;p12"/>
          <p:cNvGrpSpPr/>
          <p:nvPr/>
        </p:nvGrpSpPr>
        <p:grpSpPr>
          <a:xfrm>
            <a:off x="8480858" y="3121521"/>
            <a:ext cx="708525" cy="868542"/>
            <a:chOff x="6197557" y="3002680"/>
            <a:chExt cx="524678" cy="643174"/>
          </a:xfrm>
        </p:grpSpPr>
        <p:sp>
          <p:nvSpPr>
            <p:cNvPr id="359" name="Google Shape;359;p12"/>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60" name="Google Shape;360;p12"/>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61" name="Google Shape;361;p12"/>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362" name="Google Shape;362;p12"/>
          <p:cNvGrpSpPr/>
          <p:nvPr/>
        </p:nvGrpSpPr>
        <p:grpSpPr>
          <a:xfrm>
            <a:off x="7808371" y="-41287"/>
            <a:ext cx="1836171" cy="1048447"/>
            <a:chOff x="6220591" y="624724"/>
            <a:chExt cx="1359724" cy="776397"/>
          </a:xfrm>
        </p:grpSpPr>
        <p:sp>
          <p:nvSpPr>
            <p:cNvPr id="363" name="Google Shape;363;p12"/>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64" name="Google Shape;364;p12"/>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65" name="Google Shape;365;p12"/>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366" name="Google Shape;366;p12"/>
          <p:cNvSpPr/>
          <p:nvPr/>
        </p:nvSpPr>
        <p:spPr>
          <a:xfrm>
            <a:off x="7494900" y="42091"/>
            <a:ext cx="603769" cy="603769"/>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67" name="Google Shape;367;p12"/>
          <p:cNvSpPr/>
          <p:nvPr/>
        </p:nvSpPr>
        <p:spPr>
          <a:xfrm>
            <a:off x="7463501" y="4356646"/>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68" name="Google Shape;368;p12"/>
          <p:cNvSpPr txBox="1">
            <a:spLocks noGrp="1"/>
          </p:cNvSpPr>
          <p:nvPr>
            <p:ph type="title"/>
          </p:nvPr>
        </p:nvSpPr>
        <p:spPr>
          <a:xfrm>
            <a:off x="846572" y="1264031"/>
            <a:ext cx="4371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4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9" name="Google Shape;369;p12"/>
          <p:cNvSpPr txBox="1">
            <a:spLocks noGrp="1"/>
          </p:cNvSpPr>
          <p:nvPr>
            <p:ph type="body" idx="1"/>
          </p:nvPr>
        </p:nvSpPr>
        <p:spPr>
          <a:xfrm>
            <a:off x="846572" y="2114344"/>
            <a:ext cx="4371000" cy="1765200"/>
          </a:xfrm>
          <a:prstGeom prst="rect">
            <a:avLst/>
          </a:prstGeom>
        </p:spPr>
        <p:txBody>
          <a:bodyPr spcFirstLastPara="1" wrap="square" lIns="91425" tIns="91425" rIns="91425" bIns="91425" anchor="t" anchorCtr="0">
            <a:normAutofit/>
          </a:bodyPr>
          <a:lstStyle>
            <a:lvl1pPr marL="457200" lvl="0" indent="-336550">
              <a:spcBef>
                <a:spcPts val="0"/>
              </a:spcBef>
              <a:spcAft>
                <a:spcPts val="0"/>
              </a:spcAft>
              <a:buSzPts val="1700"/>
              <a:buChar char="●"/>
              <a:defRPr/>
            </a:lvl1pPr>
            <a:lvl2pPr marL="914400" lvl="1" indent="-349250">
              <a:spcBef>
                <a:spcPts val="0"/>
              </a:spcBef>
              <a:spcAft>
                <a:spcPts val="0"/>
              </a:spcAft>
              <a:buSzPts val="1900"/>
              <a:buChar char="○"/>
              <a:defRPr sz="1900"/>
            </a:lvl2pPr>
            <a:lvl3pPr marL="1371600" lvl="2" indent="-349250">
              <a:spcBef>
                <a:spcPts val="0"/>
              </a:spcBef>
              <a:spcAft>
                <a:spcPts val="0"/>
              </a:spcAft>
              <a:buSzPts val="1900"/>
              <a:buChar char="■"/>
              <a:defRPr sz="1900"/>
            </a:lvl3pPr>
            <a:lvl4pPr marL="1828800" lvl="3" indent="-349250">
              <a:spcBef>
                <a:spcPts val="0"/>
              </a:spcBef>
              <a:spcAft>
                <a:spcPts val="0"/>
              </a:spcAft>
              <a:buSzPts val="1900"/>
              <a:buChar char="●"/>
              <a:defRPr sz="1900"/>
            </a:lvl4pPr>
            <a:lvl5pPr marL="2286000" lvl="4" indent="-349250">
              <a:spcBef>
                <a:spcPts val="0"/>
              </a:spcBef>
              <a:spcAft>
                <a:spcPts val="0"/>
              </a:spcAft>
              <a:buSzPts val="1900"/>
              <a:buChar char="○"/>
              <a:defRPr sz="1900"/>
            </a:lvl5pPr>
            <a:lvl6pPr marL="2743200" lvl="5" indent="-349250">
              <a:spcBef>
                <a:spcPts val="0"/>
              </a:spcBef>
              <a:spcAft>
                <a:spcPts val="0"/>
              </a:spcAft>
              <a:buSzPts val="1900"/>
              <a:buChar char="■"/>
              <a:defRPr sz="1900"/>
            </a:lvl6pPr>
            <a:lvl7pPr marL="3200400" lvl="6" indent="-349250">
              <a:spcBef>
                <a:spcPts val="0"/>
              </a:spcBef>
              <a:spcAft>
                <a:spcPts val="0"/>
              </a:spcAft>
              <a:buSzPts val="1900"/>
              <a:buChar char="●"/>
              <a:defRPr sz="1900"/>
            </a:lvl7pPr>
            <a:lvl8pPr marL="3657600" lvl="7" indent="-349250">
              <a:spcBef>
                <a:spcPts val="0"/>
              </a:spcBef>
              <a:spcAft>
                <a:spcPts val="0"/>
              </a:spcAft>
              <a:buSzPts val="1900"/>
              <a:buChar char="○"/>
              <a:defRPr sz="1900"/>
            </a:lvl8pPr>
            <a:lvl9pPr marL="4114800" lvl="8" indent="-349250">
              <a:spcBef>
                <a:spcPts val="0"/>
              </a:spcBef>
              <a:spcAft>
                <a:spcPts val="0"/>
              </a:spcAft>
              <a:buSzPts val="1900"/>
              <a:buChar char="■"/>
              <a:defRPr sz="1900"/>
            </a:lvl9pPr>
          </a:lstStyle>
          <a:p>
            <a:endParaRPr/>
          </a:p>
        </p:txBody>
      </p:sp>
      <p:sp>
        <p:nvSpPr>
          <p:cNvPr id="370" name="Google Shape;37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71" name="Google Shape;371;p12"/>
          <p:cNvSpPr>
            <a:spLocks noGrp="1"/>
          </p:cNvSpPr>
          <p:nvPr>
            <p:ph type="pic" idx="2"/>
          </p:nvPr>
        </p:nvSpPr>
        <p:spPr>
          <a:xfrm>
            <a:off x="5663700" y="1405500"/>
            <a:ext cx="2729700" cy="2729700"/>
          </a:xfrm>
          <a:prstGeom prst="rect">
            <a:avLst/>
          </a:prstGeom>
          <a:noFill/>
          <a:ln>
            <a:noFill/>
          </a:ln>
        </p:spPr>
      </p:sp>
      <p:sp>
        <p:nvSpPr>
          <p:cNvPr id="372" name="Google Shape;372;p12"/>
          <p:cNvSpPr/>
          <p:nvPr/>
        </p:nvSpPr>
        <p:spPr>
          <a:xfrm>
            <a:off x="-582864" y="3989962"/>
            <a:ext cx="1555786" cy="1555791"/>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373" name="Google Shape;373;p12"/>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74" name="Google Shape;374;p12"/>
          <p:cNvSpPr/>
          <p:nvPr/>
        </p:nvSpPr>
        <p:spPr>
          <a:xfrm>
            <a:off x="846581" y="-339150"/>
            <a:ext cx="887637"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375" name="Google Shape;375;p12"/>
          <p:cNvGrpSpPr/>
          <p:nvPr/>
        </p:nvGrpSpPr>
        <p:grpSpPr>
          <a:xfrm>
            <a:off x="5537347" y="3405316"/>
            <a:ext cx="1635817" cy="1363911"/>
            <a:chOff x="3790450" y="2922745"/>
            <a:chExt cx="1228275" cy="1024111"/>
          </a:xfrm>
        </p:grpSpPr>
        <p:sp>
          <p:nvSpPr>
            <p:cNvPr id="376" name="Google Shape;376;p12"/>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77" name="Google Shape;377;p12"/>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78" name="Google Shape;378;p12"/>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379" name="Google Shape;379;p12"/>
          <p:cNvSpPr/>
          <p:nvPr/>
        </p:nvSpPr>
        <p:spPr>
          <a:xfrm rot="5400000">
            <a:off x="-346966" y="4589543"/>
            <a:ext cx="848509" cy="85887"/>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and image left">
  <p:cSld name="ONE_COLUMN_TEXT_1">
    <p:spTree>
      <p:nvGrpSpPr>
        <p:cNvPr id="1" name="Shape 380"/>
        <p:cNvGrpSpPr/>
        <p:nvPr/>
      </p:nvGrpSpPr>
      <p:grpSpPr>
        <a:xfrm>
          <a:off x="0" y="0"/>
          <a:ext cx="0" cy="0"/>
          <a:chOff x="0" y="0"/>
          <a:chExt cx="0" cy="0"/>
        </a:xfrm>
      </p:grpSpPr>
      <p:sp>
        <p:nvSpPr>
          <p:cNvPr id="381" name="Google Shape;38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2" name="Google Shape;382;p13"/>
          <p:cNvSpPr/>
          <p:nvPr/>
        </p:nvSpPr>
        <p:spPr>
          <a:xfrm flipH="1">
            <a:off x="8452865"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83" name="Google Shape;383;p13"/>
          <p:cNvSpPr/>
          <p:nvPr/>
        </p:nvSpPr>
        <p:spPr>
          <a:xfrm flipH="1">
            <a:off x="7419750" y="-345910"/>
            <a:ext cx="884410"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384" name="Google Shape;384;p13"/>
          <p:cNvGrpSpPr/>
          <p:nvPr/>
        </p:nvGrpSpPr>
        <p:grpSpPr>
          <a:xfrm flipH="1">
            <a:off x="8641244" y="3589099"/>
            <a:ext cx="578088" cy="421499"/>
            <a:chOff x="4468725" y="937901"/>
            <a:chExt cx="656322" cy="478541"/>
          </a:xfrm>
        </p:grpSpPr>
        <p:sp>
          <p:nvSpPr>
            <p:cNvPr id="385" name="Google Shape;385;p13"/>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86" name="Google Shape;386;p13"/>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87" name="Google Shape;387;p13"/>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388" name="Google Shape;388;p13"/>
          <p:cNvGrpSpPr/>
          <p:nvPr/>
        </p:nvGrpSpPr>
        <p:grpSpPr>
          <a:xfrm flipH="1">
            <a:off x="7736738" y="4010602"/>
            <a:ext cx="1482601" cy="1484635"/>
            <a:chOff x="4593392" y="1441589"/>
            <a:chExt cx="1683243" cy="1685552"/>
          </a:xfrm>
        </p:grpSpPr>
        <p:sp>
          <p:nvSpPr>
            <p:cNvPr id="389" name="Google Shape;389;p13"/>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90" name="Google Shape;390;p13"/>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91" name="Google Shape;391;p13"/>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392" name="Google Shape;392;p13"/>
          <p:cNvSpPr txBox="1">
            <a:spLocks noGrp="1"/>
          </p:cNvSpPr>
          <p:nvPr>
            <p:ph type="title"/>
          </p:nvPr>
        </p:nvSpPr>
        <p:spPr>
          <a:xfrm>
            <a:off x="5545013" y="382350"/>
            <a:ext cx="3150000" cy="3509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3" name="Google Shape;393;p13"/>
          <p:cNvSpPr txBox="1">
            <a:spLocks noGrp="1"/>
          </p:cNvSpPr>
          <p:nvPr>
            <p:ph type="body" idx="1"/>
          </p:nvPr>
        </p:nvSpPr>
        <p:spPr>
          <a:xfrm>
            <a:off x="448988" y="4118325"/>
            <a:ext cx="7166400" cy="7965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4" name="Google Shape;394;p13"/>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95" name="Google Shape;395;p13"/>
          <p:cNvSpPr>
            <a:spLocks noGrp="1"/>
          </p:cNvSpPr>
          <p:nvPr>
            <p:ph type="pic" idx="3"/>
          </p:nvPr>
        </p:nvSpPr>
        <p:spPr>
          <a:xfrm>
            <a:off x="448988" y="382350"/>
            <a:ext cx="4852200" cy="3509700"/>
          </a:xfrm>
          <a:prstGeom prst="rect">
            <a:avLst/>
          </a:prstGeom>
          <a:noFill/>
          <a:ln w="28575" cap="flat" cmpd="sng">
            <a:solidFill>
              <a:schemeClr val="accent1"/>
            </a:solidFill>
            <a:prstDash val="solid"/>
            <a:round/>
            <a:headEnd type="none" w="sm" len="sm"/>
            <a:tailEnd type="none" w="sm" len="sm"/>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and image right">
  <p:cSld name="ONE_COLUMN_TEXT_1_1">
    <p:spTree>
      <p:nvGrpSpPr>
        <p:cNvPr id="1" name="Shape 396"/>
        <p:cNvGrpSpPr/>
        <p:nvPr/>
      </p:nvGrpSpPr>
      <p:grpSpPr>
        <a:xfrm>
          <a:off x="0" y="0"/>
          <a:ext cx="0" cy="0"/>
          <a:chOff x="0" y="0"/>
          <a:chExt cx="0" cy="0"/>
        </a:xfrm>
      </p:grpSpPr>
      <p:sp>
        <p:nvSpPr>
          <p:cNvPr id="397" name="Google Shape;397;p14"/>
          <p:cNvSpPr txBox="1">
            <a:spLocks noGrp="1"/>
          </p:cNvSpPr>
          <p:nvPr>
            <p:ph type="title"/>
          </p:nvPr>
        </p:nvSpPr>
        <p:spPr>
          <a:xfrm>
            <a:off x="477113" y="579188"/>
            <a:ext cx="4309200" cy="1749600"/>
          </a:xfrm>
          <a:prstGeom prst="rect">
            <a:avLst/>
          </a:prstGeom>
        </p:spPr>
        <p:txBody>
          <a:bodyPr spcFirstLastPara="1" wrap="square" lIns="91425" tIns="91425" rIns="91425" bIns="91425" anchor="ctr" anchorCtr="0">
            <a:normAutofit/>
          </a:bodyPr>
          <a:lstStyle>
            <a:lvl1pPr lvl="0" rtl="0">
              <a:lnSpc>
                <a:spcPct val="80000"/>
              </a:lnSpc>
              <a:spcBef>
                <a:spcPts val="0"/>
              </a:spcBef>
              <a:spcAft>
                <a:spcPts val="0"/>
              </a:spcAft>
              <a:buSzPts val="2400"/>
              <a:buNone/>
              <a:defRPr sz="5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8" name="Google Shape;398;p14"/>
          <p:cNvSpPr txBox="1">
            <a:spLocks noGrp="1"/>
          </p:cNvSpPr>
          <p:nvPr>
            <p:ph type="body" idx="1"/>
          </p:nvPr>
        </p:nvSpPr>
        <p:spPr>
          <a:xfrm>
            <a:off x="477113" y="2228850"/>
            <a:ext cx="4309200" cy="2043300"/>
          </a:xfrm>
          <a:prstGeom prst="rect">
            <a:avLst/>
          </a:prstGeom>
        </p:spPr>
        <p:txBody>
          <a:bodyPr spcFirstLastPara="1" wrap="square" lIns="91425" tIns="91425" rIns="91425" bIns="91425" anchor="t" anchorCtr="0">
            <a:normAutofit/>
          </a:bodyPr>
          <a:lstStyle>
            <a:lvl1pPr marL="457200" lvl="0" indent="-323850" rtl="0">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99" name="Google Shape;39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00" name="Google Shape;400;p14"/>
          <p:cNvSpPr txBox="1">
            <a:spLocks noGrp="1"/>
          </p:cNvSpPr>
          <p:nvPr>
            <p:ph type="sldNum" idx="2"/>
          </p:nvPr>
        </p:nvSpPr>
        <p:spPr>
          <a:xfrm flipH="1">
            <a:off x="15367"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01" name="Google Shape;401;p14"/>
          <p:cNvSpPr/>
          <p:nvPr/>
        </p:nvSpPr>
        <p:spPr>
          <a:xfrm>
            <a:off x="185747"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02" name="Google Shape;402;p14"/>
          <p:cNvSpPr/>
          <p:nvPr/>
        </p:nvSpPr>
        <p:spPr>
          <a:xfrm>
            <a:off x="789515" y="-345910"/>
            <a:ext cx="887637"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403" name="Google Shape;403;p14"/>
          <p:cNvGrpSpPr/>
          <p:nvPr/>
        </p:nvGrpSpPr>
        <p:grpSpPr>
          <a:xfrm>
            <a:off x="-125658" y="3589099"/>
            <a:ext cx="578088" cy="421499"/>
            <a:chOff x="4468725" y="937901"/>
            <a:chExt cx="656322" cy="478541"/>
          </a:xfrm>
        </p:grpSpPr>
        <p:sp>
          <p:nvSpPr>
            <p:cNvPr id="404" name="Google Shape;404;p14"/>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05" name="Google Shape;405;p14"/>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06" name="Google Shape;406;p14"/>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407" name="Google Shape;407;p14"/>
          <p:cNvGrpSpPr/>
          <p:nvPr/>
        </p:nvGrpSpPr>
        <p:grpSpPr>
          <a:xfrm>
            <a:off x="-125664" y="4010602"/>
            <a:ext cx="1482601" cy="1484635"/>
            <a:chOff x="4593392" y="1441589"/>
            <a:chExt cx="1683243" cy="1685552"/>
          </a:xfrm>
        </p:grpSpPr>
        <p:sp>
          <p:nvSpPr>
            <p:cNvPr id="408" name="Google Shape;408;p14"/>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09" name="Google Shape;409;p14"/>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10" name="Google Shape;410;p14"/>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411" name="Google Shape;411;p14"/>
          <p:cNvSpPr>
            <a:spLocks noGrp="1"/>
          </p:cNvSpPr>
          <p:nvPr>
            <p:ph type="pic" idx="3"/>
          </p:nvPr>
        </p:nvSpPr>
        <p:spPr>
          <a:xfrm>
            <a:off x="5107031" y="240638"/>
            <a:ext cx="3738300" cy="4662300"/>
          </a:xfrm>
          <a:prstGeom prst="rect">
            <a:avLst/>
          </a:prstGeom>
          <a:noFill/>
          <a:ln w="28575" cap="flat" cmpd="sng">
            <a:solidFill>
              <a:schemeClr val="accent1"/>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MAIN_POINT">
    <p:spTree>
      <p:nvGrpSpPr>
        <p:cNvPr id="1" name="Shape 412"/>
        <p:cNvGrpSpPr/>
        <p:nvPr/>
      </p:nvGrpSpPr>
      <p:grpSpPr>
        <a:xfrm>
          <a:off x="0" y="0"/>
          <a:ext cx="0" cy="0"/>
          <a:chOff x="0" y="0"/>
          <a:chExt cx="0" cy="0"/>
        </a:xfrm>
      </p:grpSpPr>
      <p:sp>
        <p:nvSpPr>
          <p:cNvPr id="413" name="Google Shape;413;p15"/>
          <p:cNvSpPr txBox="1">
            <a:spLocks noGrp="1"/>
          </p:cNvSpPr>
          <p:nvPr>
            <p:ph type="title"/>
          </p:nvPr>
        </p:nvSpPr>
        <p:spPr>
          <a:xfrm>
            <a:off x="512438" y="2006231"/>
            <a:ext cx="8119200" cy="21639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4" name="Google Shape;41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5" name="Google Shape;415;p15"/>
          <p:cNvSpPr txBox="1">
            <a:spLocks noGrp="1"/>
          </p:cNvSpPr>
          <p:nvPr>
            <p:ph type="subTitle" idx="1"/>
          </p:nvPr>
        </p:nvSpPr>
        <p:spPr>
          <a:xfrm>
            <a:off x="512438" y="4170047"/>
            <a:ext cx="8119200" cy="5487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700"/>
              <a:buNone/>
              <a:defRPr sz="1700"/>
            </a:lvl1pPr>
            <a:lvl2pPr lvl="1" algn="r" rtl="0">
              <a:lnSpc>
                <a:spcPct val="100000"/>
              </a:lnSpc>
              <a:spcBef>
                <a:spcPts val="0"/>
              </a:spcBef>
              <a:spcAft>
                <a:spcPts val="0"/>
              </a:spcAft>
              <a:buSzPts val="1700"/>
              <a:buNone/>
              <a:defRPr sz="1700"/>
            </a:lvl2pPr>
            <a:lvl3pPr lvl="2" algn="r" rtl="0">
              <a:lnSpc>
                <a:spcPct val="100000"/>
              </a:lnSpc>
              <a:spcBef>
                <a:spcPts val="0"/>
              </a:spcBef>
              <a:spcAft>
                <a:spcPts val="0"/>
              </a:spcAft>
              <a:buSzPts val="1700"/>
              <a:buNone/>
              <a:defRPr sz="1700"/>
            </a:lvl3pPr>
            <a:lvl4pPr lvl="3" algn="r" rtl="0">
              <a:lnSpc>
                <a:spcPct val="100000"/>
              </a:lnSpc>
              <a:spcBef>
                <a:spcPts val="0"/>
              </a:spcBef>
              <a:spcAft>
                <a:spcPts val="0"/>
              </a:spcAft>
              <a:buSzPts val="1700"/>
              <a:buNone/>
              <a:defRPr sz="1700"/>
            </a:lvl4pPr>
            <a:lvl5pPr lvl="4" algn="r" rtl="0">
              <a:lnSpc>
                <a:spcPct val="100000"/>
              </a:lnSpc>
              <a:spcBef>
                <a:spcPts val="0"/>
              </a:spcBef>
              <a:spcAft>
                <a:spcPts val="0"/>
              </a:spcAft>
              <a:buSzPts val="1700"/>
              <a:buNone/>
              <a:defRPr sz="1700"/>
            </a:lvl5pPr>
            <a:lvl6pPr lvl="5" algn="r" rtl="0">
              <a:lnSpc>
                <a:spcPct val="100000"/>
              </a:lnSpc>
              <a:spcBef>
                <a:spcPts val="0"/>
              </a:spcBef>
              <a:spcAft>
                <a:spcPts val="0"/>
              </a:spcAft>
              <a:buSzPts val="1700"/>
              <a:buNone/>
              <a:defRPr sz="1700"/>
            </a:lvl6pPr>
            <a:lvl7pPr lvl="6" algn="r" rtl="0">
              <a:lnSpc>
                <a:spcPct val="100000"/>
              </a:lnSpc>
              <a:spcBef>
                <a:spcPts val="0"/>
              </a:spcBef>
              <a:spcAft>
                <a:spcPts val="0"/>
              </a:spcAft>
              <a:buSzPts val="1700"/>
              <a:buNone/>
              <a:defRPr sz="1700"/>
            </a:lvl7pPr>
            <a:lvl8pPr lvl="7" algn="r" rtl="0">
              <a:lnSpc>
                <a:spcPct val="100000"/>
              </a:lnSpc>
              <a:spcBef>
                <a:spcPts val="0"/>
              </a:spcBef>
              <a:spcAft>
                <a:spcPts val="0"/>
              </a:spcAft>
              <a:buSzPts val="1700"/>
              <a:buNone/>
              <a:defRPr sz="1700"/>
            </a:lvl8pPr>
            <a:lvl9pPr lvl="8" algn="r" rtl="0">
              <a:lnSpc>
                <a:spcPct val="100000"/>
              </a:lnSpc>
              <a:spcBef>
                <a:spcPts val="0"/>
              </a:spcBef>
              <a:spcAft>
                <a:spcPts val="0"/>
              </a:spcAft>
              <a:buSzPts val="1700"/>
              <a:buNone/>
              <a:defRPr sz="1700"/>
            </a:lvl9pPr>
          </a:lstStyle>
          <a:p>
            <a:endParaRPr/>
          </a:p>
        </p:txBody>
      </p:sp>
      <p:grpSp>
        <p:nvGrpSpPr>
          <p:cNvPr id="416" name="Google Shape;416;p15"/>
          <p:cNvGrpSpPr/>
          <p:nvPr/>
        </p:nvGrpSpPr>
        <p:grpSpPr>
          <a:xfrm flipH="1">
            <a:off x="7273723" y="178274"/>
            <a:ext cx="1684357" cy="1684267"/>
            <a:chOff x="4616075" y="1332525"/>
            <a:chExt cx="1915566" cy="1881022"/>
          </a:xfrm>
        </p:grpSpPr>
        <p:sp>
          <p:nvSpPr>
            <p:cNvPr id="417" name="Google Shape;417;p15"/>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18" name="Google Shape;418;p15"/>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19" name="Google Shape;419;p15"/>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0" name="Google Shape;420;p15"/>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1" name="Google Shape;421;p15"/>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2" name="Google Shape;422;p15"/>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3" name="Google Shape;423;p15"/>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4" name="Google Shape;424;p15"/>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5" name="Google Shape;425;p15"/>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6" name="Google Shape;426;p15"/>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7" name="Google Shape;427;p15"/>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8" name="Google Shape;428;p15"/>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29" name="Google Shape;429;p15"/>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30" name="Google Shape;430;p15"/>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431" name="Google Shape;431;p15"/>
          <p:cNvSpPr/>
          <p:nvPr/>
        </p:nvSpPr>
        <p:spPr>
          <a:xfrm flipH="1">
            <a:off x="7822852" y="-271349"/>
            <a:ext cx="764982" cy="764984"/>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432" name="Google Shape;432;p15"/>
          <p:cNvGrpSpPr/>
          <p:nvPr/>
        </p:nvGrpSpPr>
        <p:grpSpPr>
          <a:xfrm flipH="1">
            <a:off x="8379944" y="713111"/>
            <a:ext cx="578088" cy="421499"/>
            <a:chOff x="4468725" y="937901"/>
            <a:chExt cx="656322" cy="478541"/>
          </a:xfrm>
        </p:grpSpPr>
        <p:sp>
          <p:nvSpPr>
            <p:cNvPr id="433" name="Google Shape;433;p15"/>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34" name="Google Shape;434;p15"/>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35" name="Google Shape;435;p15"/>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436" name="Google Shape;436;p15"/>
          <p:cNvGrpSpPr/>
          <p:nvPr/>
        </p:nvGrpSpPr>
        <p:grpSpPr>
          <a:xfrm flipH="1">
            <a:off x="6569663" y="181552"/>
            <a:ext cx="1482601" cy="1484635"/>
            <a:chOff x="4593392" y="1441589"/>
            <a:chExt cx="1683243" cy="1685552"/>
          </a:xfrm>
        </p:grpSpPr>
        <p:sp>
          <p:nvSpPr>
            <p:cNvPr id="437" name="Google Shape;437;p15"/>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38" name="Google Shape;438;p15"/>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39" name="Google Shape;439;p15"/>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_1">
    <p:bg>
      <p:bgPr>
        <a:solidFill>
          <a:schemeClr val="dk1"/>
        </a:solidFill>
        <a:effectLst/>
      </p:bgPr>
    </p:bg>
    <p:spTree>
      <p:nvGrpSpPr>
        <p:cNvPr id="1" name="Shape 440"/>
        <p:cNvGrpSpPr/>
        <p:nvPr/>
      </p:nvGrpSpPr>
      <p:grpSpPr>
        <a:xfrm>
          <a:off x="0" y="0"/>
          <a:ext cx="0" cy="0"/>
          <a:chOff x="0" y="0"/>
          <a:chExt cx="0" cy="0"/>
        </a:xfrm>
      </p:grpSpPr>
      <p:grpSp>
        <p:nvGrpSpPr>
          <p:cNvPr id="441" name="Google Shape;441;p16"/>
          <p:cNvGrpSpPr/>
          <p:nvPr/>
        </p:nvGrpSpPr>
        <p:grpSpPr>
          <a:xfrm flipH="1">
            <a:off x="7102273" y="349724"/>
            <a:ext cx="1684357" cy="1684267"/>
            <a:chOff x="4616075" y="1332525"/>
            <a:chExt cx="1915566" cy="1881022"/>
          </a:xfrm>
        </p:grpSpPr>
        <p:sp>
          <p:nvSpPr>
            <p:cNvPr id="442" name="Google Shape;442;p16"/>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3" name="Google Shape;443;p16"/>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4" name="Google Shape;444;p16"/>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5" name="Google Shape;445;p16"/>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6" name="Google Shape;446;p16"/>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7" name="Google Shape;447;p16"/>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8" name="Google Shape;448;p16"/>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49" name="Google Shape;449;p16"/>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0" name="Google Shape;450;p16"/>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1" name="Google Shape;451;p16"/>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2" name="Google Shape;452;p16"/>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3" name="Google Shape;453;p16"/>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4" name="Google Shape;454;p16"/>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5" name="Google Shape;455;p16"/>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456" name="Google Shape;456;p16"/>
          <p:cNvSpPr/>
          <p:nvPr/>
        </p:nvSpPr>
        <p:spPr>
          <a:xfrm flipH="1">
            <a:off x="7651402" y="-99899"/>
            <a:ext cx="764982" cy="764984"/>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457" name="Google Shape;457;p16"/>
          <p:cNvGrpSpPr/>
          <p:nvPr/>
        </p:nvGrpSpPr>
        <p:grpSpPr>
          <a:xfrm flipH="1">
            <a:off x="8208494" y="884561"/>
            <a:ext cx="578088" cy="421499"/>
            <a:chOff x="4468725" y="937901"/>
            <a:chExt cx="656322" cy="478541"/>
          </a:xfrm>
        </p:grpSpPr>
        <p:sp>
          <p:nvSpPr>
            <p:cNvPr id="458" name="Google Shape;458;p16"/>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59" name="Google Shape;459;p16"/>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60" name="Google Shape;460;p16"/>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461" name="Google Shape;461;p16"/>
          <p:cNvGrpSpPr/>
          <p:nvPr/>
        </p:nvGrpSpPr>
        <p:grpSpPr>
          <a:xfrm>
            <a:off x="6397866" y="353002"/>
            <a:ext cx="1482948" cy="1485346"/>
            <a:chOff x="8530488" y="470669"/>
            <a:chExt cx="1977264" cy="1980462"/>
          </a:xfrm>
        </p:grpSpPr>
        <p:sp>
          <p:nvSpPr>
            <p:cNvPr id="462" name="Google Shape;462;p16"/>
            <p:cNvSpPr/>
            <p:nvPr/>
          </p:nvSpPr>
          <p:spPr>
            <a:xfrm flipH="1">
              <a:off x="8530488" y="592244"/>
              <a:ext cx="1918362" cy="1858888"/>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63" name="Google Shape;463;p16"/>
            <p:cNvSpPr/>
            <p:nvPr/>
          </p:nvSpPr>
          <p:spPr>
            <a:xfrm flipH="1">
              <a:off x="9275973" y="924442"/>
              <a:ext cx="770461" cy="796250"/>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64" name="Google Shape;464;p16"/>
            <p:cNvSpPr/>
            <p:nvPr/>
          </p:nvSpPr>
          <p:spPr>
            <a:xfrm flipH="1">
              <a:off x="8812602" y="470669"/>
              <a:ext cx="1695150" cy="1707937"/>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465" name="Google Shape;465;p16"/>
          <p:cNvSpPr/>
          <p:nvPr/>
        </p:nvSpPr>
        <p:spPr>
          <a:xfrm flipH="1">
            <a:off x="7425741" y="3423648"/>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66" name="Google Shape;466;p16"/>
          <p:cNvSpPr/>
          <p:nvPr/>
        </p:nvSpPr>
        <p:spPr>
          <a:xfrm flipH="1">
            <a:off x="7578517" y="4540402"/>
            <a:ext cx="1297565" cy="129756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467" name="Google Shape;467;p16"/>
          <p:cNvGrpSpPr/>
          <p:nvPr/>
        </p:nvGrpSpPr>
        <p:grpSpPr>
          <a:xfrm rot="-868503">
            <a:off x="7318382" y="2070290"/>
            <a:ext cx="1431424" cy="1193518"/>
            <a:chOff x="3790450" y="2922745"/>
            <a:chExt cx="1228275" cy="1024111"/>
          </a:xfrm>
        </p:grpSpPr>
        <p:sp>
          <p:nvSpPr>
            <p:cNvPr id="468" name="Google Shape;468;p16"/>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69" name="Google Shape;469;p16"/>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70" name="Google Shape;470;p16"/>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471" name="Google Shape;471;p16"/>
          <p:cNvSpPr/>
          <p:nvPr/>
        </p:nvSpPr>
        <p:spPr>
          <a:xfrm flipH="1">
            <a:off x="8067217" y="3423663"/>
            <a:ext cx="860929" cy="860929"/>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72" name="Google Shape;472;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9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73" name="Google Shape;4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image with Caption">
  <p:cSld name="CAPTION_ONLY">
    <p:spTree>
      <p:nvGrpSpPr>
        <p:cNvPr id="1" name="Shape 474"/>
        <p:cNvGrpSpPr/>
        <p:nvPr/>
      </p:nvGrpSpPr>
      <p:grpSpPr>
        <a:xfrm>
          <a:off x="0" y="0"/>
          <a:ext cx="0" cy="0"/>
          <a:chOff x="0" y="0"/>
          <a:chExt cx="0" cy="0"/>
        </a:xfrm>
      </p:grpSpPr>
      <p:sp>
        <p:nvSpPr>
          <p:cNvPr id="475" name="Google Shape;475;p17"/>
          <p:cNvSpPr>
            <a:spLocks noGrp="1"/>
          </p:cNvSpPr>
          <p:nvPr>
            <p:ph type="pic" idx="2"/>
          </p:nvPr>
        </p:nvSpPr>
        <p:spPr>
          <a:xfrm>
            <a:off x="14063" y="0"/>
            <a:ext cx="9144000" cy="5143500"/>
          </a:xfrm>
          <a:prstGeom prst="rect">
            <a:avLst/>
          </a:prstGeom>
          <a:noFill/>
          <a:ln>
            <a:noFill/>
          </a:ln>
        </p:spPr>
      </p:sp>
      <p:sp>
        <p:nvSpPr>
          <p:cNvPr id="476" name="Google Shape;476;p17"/>
          <p:cNvSpPr txBox="1">
            <a:spLocks noGrp="1"/>
          </p:cNvSpPr>
          <p:nvPr>
            <p:ph type="body" idx="1"/>
          </p:nvPr>
        </p:nvSpPr>
        <p:spPr>
          <a:xfrm>
            <a:off x="311700" y="3743330"/>
            <a:ext cx="5998800" cy="109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700"/>
              <a:buNone/>
              <a:defRPr sz="3700">
                <a:solidFill>
                  <a:schemeClr val="accent2"/>
                </a:solidFill>
                <a:latin typeface="Poppins ExtraBold"/>
                <a:ea typeface="Poppins ExtraBold"/>
                <a:cs typeface="Poppins ExtraBold"/>
                <a:sym typeface="Poppins ExtraBold"/>
              </a:defRPr>
            </a:lvl1pPr>
          </a:lstStyle>
          <a:p>
            <a:endParaRPr/>
          </a:p>
        </p:txBody>
      </p:sp>
      <p:sp>
        <p:nvSpPr>
          <p:cNvPr id="477" name="Google Shape;47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478"/>
        <p:cNvGrpSpPr/>
        <p:nvPr/>
      </p:nvGrpSpPr>
      <p:grpSpPr>
        <a:xfrm>
          <a:off x="0" y="0"/>
          <a:ext cx="0" cy="0"/>
          <a:chOff x="0" y="0"/>
          <a:chExt cx="0" cy="0"/>
        </a:xfrm>
      </p:grpSpPr>
      <p:sp>
        <p:nvSpPr>
          <p:cNvPr id="479" name="Google Shape;47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0" name="Google Shape;480;p18"/>
          <p:cNvSpPr/>
          <p:nvPr/>
        </p:nvSpPr>
        <p:spPr>
          <a:xfrm flipH="1">
            <a:off x="8452865"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81" name="Google Shape;481;p18"/>
          <p:cNvSpPr/>
          <p:nvPr/>
        </p:nvSpPr>
        <p:spPr>
          <a:xfrm flipH="1">
            <a:off x="7419750" y="-345910"/>
            <a:ext cx="884410"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482" name="Google Shape;482;p18"/>
          <p:cNvSpPr/>
          <p:nvPr/>
        </p:nvSpPr>
        <p:spPr>
          <a:xfrm flipH="1">
            <a:off x="274061" y="4397527"/>
            <a:ext cx="1297565" cy="129756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483" name="Google Shape;483;p18"/>
          <p:cNvGrpSpPr/>
          <p:nvPr/>
        </p:nvGrpSpPr>
        <p:grpSpPr>
          <a:xfrm flipH="1">
            <a:off x="8641244" y="3589099"/>
            <a:ext cx="578088" cy="421499"/>
            <a:chOff x="4468725" y="937901"/>
            <a:chExt cx="656322" cy="478541"/>
          </a:xfrm>
        </p:grpSpPr>
        <p:sp>
          <p:nvSpPr>
            <p:cNvPr id="484" name="Google Shape;484;p18"/>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85" name="Google Shape;485;p18"/>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86" name="Google Shape;486;p18"/>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487" name="Google Shape;487;p18"/>
          <p:cNvGrpSpPr/>
          <p:nvPr/>
        </p:nvGrpSpPr>
        <p:grpSpPr>
          <a:xfrm flipH="1">
            <a:off x="7736738" y="4010602"/>
            <a:ext cx="1482601" cy="1484635"/>
            <a:chOff x="4593392" y="1441589"/>
            <a:chExt cx="1683243" cy="1685552"/>
          </a:xfrm>
        </p:grpSpPr>
        <p:sp>
          <p:nvSpPr>
            <p:cNvPr id="488" name="Google Shape;488;p18"/>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89" name="Google Shape;489;p18"/>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90" name="Google Shape;490;p18"/>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491" name="Google Shape;491;p18"/>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492" name="Google Shape;492;p18"/>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3" name="Google Shape;493;p18"/>
          <p:cNvSpPr txBox="1">
            <a:spLocks noGrp="1"/>
          </p:cNvSpPr>
          <p:nvPr>
            <p:ph type="title" hasCustomPrompt="1"/>
          </p:nvPr>
        </p:nvSpPr>
        <p:spPr>
          <a:xfrm>
            <a:off x="311738" y="878792"/>
            <a:ext cx="8520600" cy="2526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94" name="Google Shape;494;p18"/>
          <p:cNvSpPr txBox="1">
            <a:spLocks noGrp="1"/>
          </p:cNvSpPr>
          <p:nvPr>
            <p:ph type="body" idx="1"/>
          </p:nvPr>
        </p:nvSpPr>
        <p:spPr>
          <a:xfrm>
            <a:off x="311738" y="3511400"/>
            <a:ext cx="8520600" cy="753300"/>
          </a:xfrm>
          <a:prstGeom prst="rect">
            <a:avLst/>
          </a:prstGeom>
        </p:spPr>
        <p:txBody>
          <a:bodyPr spcFirstLastPara="1" wrap="square" lIns="91425" tIns="91425" rIns="91425" bIns="91425"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36550" algn="ctr">
              <a:spcBef>
                <a:spcPts val="0"/>
              </a:spcBef>
              <a:spcAft>
                <a:spcPts val="0"/>
              </a:spcAft>
              <a:buClr>
                <a:schemeClr val="lt1"/>
              </a:buClr>
              <a:buSzPts val="1700"/>
              <a:buChar char="○"/>
              <a:defRPr>
                <a:solidFill>
                  <a:schemeClr val="lt1"/>
                </a:solidFill>
              </a:defRPr>
            </a:lvl2pPr>
            <a:lvl3pPr marL="1371600" lvl="2" indent="-336550" algn="ctr">
              <a:spcBef>
                <a:spcPts val="0"/>
              </a:spcBef>
              <a:spcAft>
                <a:spcPts val="0"/>
              </a:spcAft>
              <a:buClr>
                <a:schemeClr val="lt1"/>
              </a:buClr>
              <a:buSzPts val="1700"/>
              <a:buChar char="■"/>
              <a:defRPr>
                <a:solidFill>
                  <a:schemeClr val="lt1"/>
                </a:solidFill>
              </a:defRPr>
            </a:lvl3pPr>
            <a:lvl4pPr marL="1828800" lvl="3" indent="-336550" algn="ctr">
              <a:spcBef>
                <a:spcPts val="0"/>
              </a:spcBef>
              <a:spcAft>
                <a:spcPts val="0"/>
              </a:spcAft>
              <a:buClr>
                <a:schemeClr val="lt1"/>
              </a:buClr>
              <a:buSzPts val="1700"/>
              <a:buChar char="●"/>
              <a:defRPr>
                <a:solidFill>
                  <a:schemeClr val="lt1"/>
                </a:solidFill>
              </a:defRPr>
            </a:lvl4pPr>
            <a:lvl5pPr marL="2286000" lvl="4" indent="-336550" algn="ctr">
              <a:spcBef>
                <a:spcPts val="0"/>
              </a:spcBef>
              <a:spcAft>
                <a:spcPts val="0"/>
              </a:spcAft>
              <a:buClr>
                <a:schemeClr val="lt1"/>
              </a:buClr>
              <a:buSzPts val="1700"/>
              <a:buChar char="○"/>
              <a:defRPr>
                <a:solidFill>
                  <a:schemeClr val="lt1"/>
                </a:solidFill>
              </a:defRPr>
            </a:lvl5pPr>
            <a:lvl6pPr marL="2743200" lvl="5" indent="-336550" algn="ctr">
              <a:spcBef>
                <a:spcPts val="0"/>
              </a:spcBef>
              <a:spcAft>
                <a:spcPts val="0"/>
              </a:spcAft>
              <a:buClr>
                <a:schemeClr val="lt1"/>
              </a:buClr>
              <a:buSzPts val="1700"/>
              <a:buChar char="■"/>
              <a:defRPr>
                <a:solidFill>
                  <a:schemeClr val="lt1"/>
                </a:solidFill>
              </a:defRPr>
            </a:lvl6pPr>
            <a:lvl7pPr marL="3200400" lvl="6" indent="-336550" algn="ctr">
              <a:spcBef>
                <a:spcPts val="0"/>
              </a:spcBef>
              <a:spcAft>
                <a:spcPts val="0"/>
              </a:spcAft>
              <a:buClr>
                <a:schemeClr val="lt1"/>
              </a:buClr>
              <a:buSzPts val="1700"/>
              <a:buChar char="●"/>
              <a:defRPr>
                <a:solidFill>
                  <a:schemeClr val="lt1"/>
                </a:solidFill>
              </a:defRPr>
            </a:lvl7pPr>
            <a:lvl8pPr marL="3657600" lvl="7" indent="-336550" algn="ctr">
              <a:spcBef>
                <a:spcPts val="0"/>
              </a:spcBef>
              <a:spcAft>
                <a:spcPts val="0"/>
              </a:spcAft>
              <a:buClr>
                <a:schemeClr val="lt1"/>
              </a:buClr>
              <a:buSzPts val="1700"/>
              <a:buChar char="○"/>
              <a:defRPr>
                <a:solidFill>
                  <a:schemeClr val="lt1"/>
                </a:solidFill>
              </a:defRPr>
            </a:lvl8pPr>
            <a:lvl9pPr marL="4114800" lvl="8" indent="-336550" algn="ctr">
              <a:spcBef>
                <a:spcPts val="0"/>
              </a:spcBef>
              <a:spcAft>
                <a:spcPts val="0"/>
              </a:spcAft>
              <a:buClr>
                <a:schemeClr val="lt1"/>
              </a:buClr>
              <a:buSzPts val="1700"/>
              <a:buChar char="■"/>
              <a:defRPr>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sp>
        <p:nvSpPr>
          <p:cNvPr id="496" name="Google Shape;49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Z SlidesMania - Do not remove">
  <p:cSld name="BLANK_1">
    <p:spTree>
      <p:nvGrpSpPr>
        <p:cNvPr id="1" name="Shape 497"/>
        <p:cNvGrpSpPr/>
        <p:nvPr/>
      </p:nvGrpSpPr>
      <p:grpSpPr>
        <a:xfrm>
          <a:off x="0" y="0"/>
          <a:ext cx="0" cy="0"/>
          <a:chOff x="0" y="0"/>
          <a:chExt cx="0" cy="0"/>
        </a:xfrm>
      </p:grpSpPr>
      <p:sp>
        <p:nvSpPr>
          <p:cNvPr id="498" name="Google Shape;4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499" name="Google Shape;499;p20"/>
          <p:cNvGrpSpPr/>
          <p:nvPr/>
        </p:nvGrpSpPr>
        <p:grpSpPr>
          <a:xfrm>
            <a:off x="0" y="0"/>
            <a:ext cx="9144000" cy="5143500"/>
            <a:chOff x="0" y="0"/>
            <a:chExt cx="12192000" cy="6858000"/>
          </a:xfrm>
        </p:grpSpPr>
        <p:sp>
          <p:nvSpPr>
            <p:cNvPr id="500" name="Google Shape;500;p20"/>
            <p:cNvSpPr/>
            <p:nvPr/>
          </p:nvSpPr>
          <p:spPr>
            <a:xfrm>
              <a:off x="0" y="0"/>
              <a:ext cx="12192000" cy="6858000"/>
            </a:xfrm>
            <a:prstGeom prst="rect">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01" name="Google Shape;501;p20"/>
            <p:cNvSpPr txBox="1"/>
            <p:nvPr/>
          </p:nvSpPr>
          <p:spPr>
            <a:xfrm>
              <a:off x="463500" y="2858044"/>
              <a:ext cx="8956500" cy="38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b="1">
                  <a:solidFill>
                    <a:srgbClr val="3F3F3F"/>
                  </a:solidFill>
                  <a:latin typeface="Poppins"/>
                  <a:ea typeface="Poppins"/>
                  <a:cs typeface="Poppins"/>
                  <a:sym typeface="Poppins"/>
                </a:rPr>
                <a:t>Free </a:t>
              </a:r>
              <a:r>
                <a:rPr lang="en" sz="2700">
                  <a:solidFill>
                    <a:srgbClr val="3F3F3F"/>
                  </a:solidFill>
                  <a:latin typeface="Poppins"/>
                  <a:ea typeface="Poppins"/>
                  <a:cs typeface="Poppins"/>
                  <a:sym typeface="Poppins"/>
                </a:rPr>
                <a:t>themes and templates for </a:t>
              </a:r>
              <a:r>
                <a:rPr lang="en" sz="2700" b="1">
                  <a:solidFill>
                    <a:srgbClr val="3F3F3F"/>
                  </a:solidFill>
                  <a:latin typeface="Poppins"/>
                  <a:ea typeface="Poppins"/>
                  <a:cs typeface="Poppins"/>
                  <a:sym typeface="Poppins"/>
                </a:rPr>
                <a:t>Google Slides</a:t>
              </a:r>
              <a:r>
                <a:rPr lang="en" sz="2700">
                  <a:solidFill>
                    <a:srgbClr val="3F3F3F"/>
                  </a:solidFill>
                  <a:latin typeface="Poppins"/>
                  <a:ea typeface="Poppins"/>
                  <a:cs typeface="Poppins"/>
                  <a:sym typeface="Poppins"/>
                </a:rPr>
                <a:t> or </a:t>
              </a:r>
              <a:r>
                <a:rPr lang="en" sz="2700" b="1">
                  <a:solidFill>
                    <a:srgbClr val="3F3F3F"/>
                  </a:solidFill>
                  <a:latin typeface="Poppins"/>
                  <a:ea typeface="Poppins"/>
                  <a:cs typeface="Poppins"/>
                  <a:sym typeface="Poppins"/>
                </a:rPr>
                <a:t>PowerPoint</a:t>
              </a:r>
              <a:endParaRPr sz="2700" b="1">
                <a:solidFill>
                  <a:srgbClr val="3F3F3F"/>
                </a:solidFill>
                <a:latin typeface="Poppins"/>
                <a:ea typeface="Poppins"/>
                <a:cs typeface="Poppins"/>
                <a:sym typeface="Poppins"/>
              </a:endParaRPr>
            </a:p>
            <a:p>
              <a:pPr marL="0" marR="0" lvl="0" indent="0" algn="l" rtl="0">
                <a:spcBef>
                  <a:spcPts val="0"/>
                </a:spcBef>
                <a:spcAft>
                  <a:spcPts val="0"/>
                </a:spcAft>
                <a:buNone/>
              </a:pPr>
              <a:endParaRPr sz="2700" b="1">
                <a:solidFill>
                  <a:srgbClr val="3F3F3F"/>
                </a:solidFill>
                <a:latin typeface="Poppins"/>
                <a:ea typeface="Poppins"/>
                <a:cs typeface="Poppins"/>
                <a:sym typeface="Poppins"/>
              </a:endParaRPr>
            </a:p>
            <a:p>
              <a:pPr marL="0" marR="0" lvl="0" indent="0" algn="l" rtl="0">
                <a:spcBef>
                  <a:spcPts val="0"/>
                </a:spcBef>
                <a:spcAft>
                  <a:spcPts val="0"/>
                </a:spcAft>
                <a:buNone/>
              </a:pPr>
              <a:endParaRPr sz="2700" b="1">
                <a:solidFill>
                  <a:srgbClr val="3F3F3F"/>
                </a:solidFill>
                <a:latin typeface="Poppins"/>
                <a:ea typeface="Poppins"/>
                <a:cs typeface="Poppins"/>
                <a:sym typeface="Poppins"/>
              </a:endParaRPr>
            </a:p>
            <a:p>
              <a:pPr marL="0" marR="0" lvl="0" indent="0" algn="l" rtl="0">
                <a:spcBef>
                  <a:spcPts val="0"/>
                </a:spcBef>
                <a:spcAft>
                  <a:spcPts val="0"/>
                </a:spcAft>
                <a:buNone/>
              </a:pPr>
              <a:r>
                <a:rPr lang="en" sz="2300" b="1">
                  <a:solidFill>
                    <a:srgbClr val="FFCB25"/>
                  </a:solidFill>
                  <a:latin typeface="Poppins"/>
                  <a:ea typeface="Poppins"/>
                  <a:cs typeface="Poppins"/>
                  <a:sym typeface="Poppins"/>
                </a:rPr>
                <a:t>NOT to be sold as is or modified!</a:t>
              </a:r>
              <a:endParaRPr sz="2300" b="1">
                <a:solidFill>
                  <a:srgbClr val="FFCB25"/>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Read </a:t>
              </a:r>
              <a:r>
                <a:rPr lang="en" sz="20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3300" b="1">
                  <a:solidFill>
                    <a:srgbClr val="FFCB25"/>
                  </a:solidFill>
                  <a:latin typeface="Poppins"/>
                  <a:ea typeface="Poppins"/>
                  <a:cs typeface="Poppins"/>
                  <a:sym typeface="Poppins"/>
                </a:rPr>
                <a:t> </a:t>
              </a:r>
              <a:r>
                <a:rPr lang="en" sz="2000">
                  <a:solidFill>
                    <a:srgbClr val="3F3F3F"/>
                  </a:solidFill>
                  <a:latin typeface="Poppins"/>
                  <a:ea typeface="Poppins"/>
                  <a:cs typeface="Poppins"/>
                  <a:sym typeface="Poppins"/>
                </a:rPr>
                <a:t>on slidesmania.com</a:t>
              </a:r>
              <a:endParaRPr sz="2000">
                <a:solidFill>
                  <a:srgbClr val="3F3F3F"/>
                </a:solidFill>
                <a:latin typeface="Poppins"/>
                <a:ea typeface="Poppins"/>
                <a:cs typeface="Poppins"/>
                <a:sym typeface="Poppins"/>
              </a:endParaRPr>
            </a:p>
            <a:p>
              <a:pPr marL="0" lvl="0" indent="0" algn="l" rtl="0">
                <a:spcBef>
                  <a:spcPts val="0"/>
                </a:spcBef>
                <a:spcAft>
                  <a:spcPts val="0"/>
                </a:spcAft>
                <a:buNone/>
              </a:pPr>
              <a:r>
                <a:rPr lang="en" sz="1500">
                  <a:solidFill>
                    <a:srgbClr val="3F3F3F"/>
                  </a:solidFill>
                  <a:latin typeface="Poppins"/>
                  <a:ea typeface="Poppins"/>
                  <a:cs typeface="Poppins"/>
                  <a:sym typeface="Poppins"/>
                </a:rPr>
                <a:t>Do not remove the slidesmania.com text on the sides.</a:t>
              </a:r>
              <a:endParaRPr sz="1500">
                <a:solidFill>
                  <a:srgbClr val="3F3F3F"/>
                </a:solidFill>
                <a:latin typeface="Poppins"/>
                <a:ea typeface="Poppins"/>
                <a:cs typeface="Poppins"/>
                <a:sym typeface="Poppins"/>
              </a:endParaRPr>
            </a:p>
          </p:txBody>
        </p:sp>
        <p:cxnSp>
          <p:nvCxnSpPr>
            <p:cNvPr id="502" name="Google Shape;502;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503" name="Google Shape;503;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504" name="Google Shape;504;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505" name="Google Shape;505;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506" name="Google Shape;506;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507" name="Google Shape;507;p20"/>
            <p:cNvSpPr txBox="1"/>
            <p:nvPr/>
          </p:nvSpPr>
          <p:spPr>
            <a:xfrm>
              <a:off x="7072500" y="4813375"/>
              <a:ext cx="4915500" cy="1001100"/>
            </a:xfrm>
            <a:prstGeom prst="rect">
              <a:avLst/>
            </a:prstGeom>
            <a:noFill/>
            <a:ln>
              <a:noFill/>
            </a:ln>
          </p:spPr>
          <p:txBody>
            <a:bodyPr spcFirstLastPara="1" wrap="square" lIns="68575" tIns="68575" rIns="68575" bIns="68575" anchor="t" anchorCtr="0">
              <a:noAutofit/>
            </a:bodyPr>
            <a:lstStyle/>
            <a:p>
              <a:pPr marL="0" lvl="0" indent="0" algn="r" rtl="0">
                <a:spcBef>
                  <a:spcPts val="0"/>
                </a:spcBef>
                <a:spcAft>
                  <a:spcPts val="0"/>
                </a:spcAft>
                <a:buNone/>
              </a:pPr>
              <a:r>
                <a:rPr lang="en" sz="1800" b="1">
                  <a:solidFill>
                    <a:srgbClr val="252525"/>
                  </a:solidFill>
                  <a:latin typeface="Homemade Apple"/>
                  <a:ea typeface="Homemade Apple"/>
                  <a:cs typeface="Homemade Apple"/>
                  <a:sym typeface="Homemade Apple"/>
                </a:rPr>
                <a:t>Sharing is caring!</a:t>
              </a:r>
              <a:endParaRPr sz="1800" b="1">
                <a:solidFill>
                  <a:srgbClr val="252525"/>
                </a:solidFill>
                <a:latin typeface="Homemade Apple"/>
                <a:ea typeface="Homemade Apple"/>
                <a:cs typeface="Homemade Apple"/>
                <a:sym typeface="Homemade Apple"/>
              </a:endParaRPr>
            </a:p>
          </p:txBody>
        </p:sp>
      </p:grpSp>
      <p:pic>
        <p:nvPicPr>
          <p:cNvPr id="508" name="Google Shape;508;p20"/>
          <p:cNvPicPr preferRelativeResize="0"/>
          <p:nvPr/>
        </p:nvPicPr>
        <p:blipFill rotWithShape="1">
          <a:blip r:embed="rId11">
            <a:alphaModFix/>
          </a:blip>
          <a:srcRect t="16256" b="20906"/>
          <a:stretch/>
        </p:blipFill>
        <p:spPr>
          <a:xfrm>
            <a:off x="93806" y="370294"/>
            <a:ext cx="6179850" cy="15533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7273723" y="178274"/>
            <a:ext cx="1684357" cy="1684267"/>
            <a:chOff x="4616075" y="1332525"/>
            <a:chExt cx="1915566" cy="1881022"/>
          </a:xfrm>
        </p:grpSpPr>
        <p:sp>
          <p:nvSpPr>
            <p:cNvPr id="65" name="Google Shape;65;p3"/>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66" name="Google Shape;66;p3"/>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67" name="Google Shape;67;p3"/>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68" name="Google Shape;68;p3"/>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69" name="Google Shape;69;p3"/>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0" name="Google Shape;70;p3"/>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1" name="Google Shape;71;p3"/>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2" name="Google Shape;72;p3"/>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3" name="Google Shape;73;p3"/>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4" name="Google Shape;74;p3"/>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5" name="Google Shape;75;p3"/>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6" name="Google Shape;76;p3"/>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7" name="Google Shape;77;p3"/>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78" name="Google Shape;78;p3"/>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79" name="Google Shape;79;p3"/>
          <p:cNvSpPr/>
          <p:nvPr/>
        </p:nvSpPr>
        <p:spPr>
          <a:xfrm flipH="1">
            <a:off x="8181046" y="3983203"/>
            <a:ext cx="1552559" cy="1555791"/>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80" name="Google Shape;80;p3"/>
          <p:cNvSpPr/>
          <p:nvPr/>
        </p:nvSpPr>
        <p:spPr>
          <a:xfrm flipH="1">
            <a:off x="7822852" y="-271349"/>
            <a:ext cx="764982" cy="764984"/>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81" name="Google Shape;81;p3"/>
          <p:cNvSpPr/>
          <p:nvPr/>
        </p:nvSpPr>
        <p:spPr>
          <a:xfrm flipH="1">
            <a:off x="-700313" y="2016102"/>
            <a:ext cx="1313703" cy="1313707"/>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82" name="Google Shape;82;p3"/>
          <p:cNvGrpSpPr/>
          <p:nvPr/>
        </p:nvGrpSpPr>
        <p:grpSpPr>
          <a:xfrm flipH="1">
            <a:off x="8379944" y="713111"/>
            <a:ext cx="578088" cy="421499"/>
            <a:chOff x="4468725" y="937901"/>
            <a:chExt cx="656322" cy="478541"/>
          </a:xfrm>
        </p:grpSpPr>
        <p:sp>
          <p:nvSpPr>
            <p:cNvPr id="83" name="Google Shape;83;p3"/>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84" name="Google Shape;84;p3"/>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85" name="Google Shape;85;p3"/>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86" name="Google Shape;86;p3"/>
          <p:cNvGrpSpPr/>
          <p:nvPr/>
        </p:nvGrpSpPr>
        <p:grpSpPr>
          <a:xfrm>
            <a:off x="78963" y="2774839"/>
            <a:ext cx="534594" cy="655330"/>
            <a:chOff x="6197557" y="3002680"/>
            <a:chExt cx="524678" cy="643174"/>
          </a:xfrm>
        </p:grpSpPr>
        <p:sp>
          <p:nvSpPr>
            <p:cNvPr id="87" name="Google Shape;87;p3"/>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88" name="Google Shape;88;p3"/>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89" name="Google Shape;89;p3"/>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90" name="Google Shape;90;p3"/>
          <p:cNvGrpSpPr/>
          <p:nvPr/>
        </p:nvGrpSpPr>
        <p:grpSpPr>
          <a:xfrm flipH="1">
            <a:off x="6569663" y="181552"/>
            <a:ext cx="1482601" cy="1484635"/>
            <a:chOff x="4593392" y="1441589"/>
            <a:chExt cx="1683243" cy="1685552"/>
          </a:xfrm>
        </p:grpSpPr>
        <p:sp>
          <p:nvSpPr>
            <p:cNvPr id="91" name="Google Shape;91;p3"/>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92" name="Google Shape;92;p3"/>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93" name="Google Shape;93;p3"/>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94" name="Google Shape;94;p3"/>
          <p:cNvSpPr/>
          <p:nvPr/>
        </p:nvSpPr>
        <p:spPr>
          <a:xfrm flipH="1">
            <a:off x="114468" y="2302216"/>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95" name="Google Shape;95;p3"/>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96" name="Google Shape;96;p3"/>
          <p:cNvSpPr/>
          <p:nvPr/>
        </p:nvSpPr>
        <p:spPr>
          <a:xfrm>
            <a:off x="7463501" y="4356646"/>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97" name="Google Shape;97;p3"/>
          <p:cNvSpPr txBox="1">
            <a:spLocks noGrp="1"/>
          </p:cNvSpPr>
          <p:nvPr>
            <p:ph type="title"/>
          </p:nvPr>
        </p:nvSpPr>
        <p:spPr>
          <a:xfrm>
            <a:off x="1211175" y="2208394"/>
            <a:ext cx="6721800" cy="7746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8" name="Google Shape;9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3"/>
          <p:cNvSpPr txBox="1">
            <a:spLocks noGrp="1"/>
          </p:cNvSpPr>
          <p:nvPr>
            <p:ph type="body" idx="1"/>
          </p:nvPr>
        </p:nvSpPr>
        <p:spPr>
          <a:xfrm>
            <a:off x="1211175" y="2983181"/>
            <a:ext cx="6721800" cy="1451100"/>
          </a:xfrm>
          <a:prstGeom prst="rect">
            <a:avLst/>
          </a:prstGeom>
        </p:spPr>
        <p:txBody>
          <a:bodyPr spcFirstLastPara="1" wrap="square" lIns="91425" tIns="91425" rIns="91425" bIns="91425" anchor="t" anchorCtr="0">
            <a:normAutofit/>
          </a:bodyPr>
          <a:lstStyle>
            <a:lvl1pPr marL="457200" lvl="0" indent="-336550" rtl="0">
              <a:spcBef>
                <a:spcPts val="0"/>
              </a:spcBef>
              <a:spcAft>
                <a:spcPts val="0"/>
              </a:spcAft>
              <a:buSzPts val="1700"/>
              <a:buChar char="●"/>
              <a:defRPr/>
            </a:lvl1pPr>
            <a:lvl2pPr marL="914400" lvl="1" indent="-336550" rtl="0">
              <a:spcBef>
                <a:spcPts val="0"/>
              </a:spcBef>
              <a:spcAft>
                <a:spcPts val="0"/>
              </a:spcAft>
              <a:buSzPts val="1700"/>
              <a:buChar char="○"/>
              <a:defRPr/>
            </a:lvl2pPr>
            <a:lvl3pPr marL="1371600" lvl="2" indent="-336550" rtl="0">
              <a:spcBef>
                <a:spcPts val="0"/>
              </a:spcBef>
              <a:spcAft>
                <a:spcPts val="0"/>
              </a:spcAft>
              <a:buSzPts val="1700"/>
              <a:buChar char="■"/>
              <a:defRPr/>
            </a:lvl3pPr>
            <a:lvl4pPr marL="1828800" lvl="3" indent="-336550" rtl="0">
              <a:spcBef>
                <a:spcPts val="0"/>
              </a:spcBef>
              <a:spcAft>
                <a:spcPts val="0"/>
              </a:spcAft>
              <a:buSzPts val="1700"/>
              <a:buChar char="●"/>
              <a:defRPr/>
            </a:lvl4pPr>
            <a:lvl5pPr marL="2286000" lvl="4" indent="-336550" rtl="0">
              <a:spcBef>
                <a:spcPts val="0"/>
              </a:spcBef>
              <a:spcAft>
                <a:spcPts val="0"/>
              </a:spcAft>
              <a:buSzPts val="1700"/>
              <a:buChar char="○"/>
              <a:defRPr/>
            </a:lvl5pPr>
            <a:lvl6pPr marL="2743200" lvl="5" indent="-336550" rtl="0">
              <a:spcBef>
                <a:spcPts val="0"/>
              </a:spcBef>
              <a:spcAft>
                <a:spcPts val="0"/>
              </a:spcAft>
              <a:buSzPts val="1700"/>
              <a:buChar char="■"/>
              <a:defRPr/>
            </a:lvl6pPr>
            <a:lvl7pPr marL="3200400" lvl="6" indent="-336550" rtl="0">
              <a:spcBef>
                <a:spcPts val="0"/>
              </a:spcBef>
              <a:spcAft>
                <a:spcPts val="0"/>
              </a:spcAft>
              <a:buSzPts val="1700"/>
              <a:buChar char="●"/>
              <a:defRPr/>
            </a:lvl7pPr>
            <a:lvl8pPr marL="3657600" lvl="7" indent="-336550" rtl="0">
              <a:spcBef>
                <a:spcPts val="0"/>
              </a:spcBef>
              <a:spcAft>
                <a:spcPts val="0"/>
              </a:spcAft>
              <a:buSzPts val="1700"/>
              <a:buChar char="○"/>
              <a:defRPr/>
            </a:lvl8pPr>
            <a:lvl9pPr marL="4114800" lvl="8" indent="-336550" rtl="0">
              <a:spcBef>
                <a:spcPts val="0"/>
              </a:spcBef>
              <a:spcAft>
                <a:spcPts val="0"/>
              </a:spcAft>
              <a:buSzPts val="1700"/>
              <a:buChar char="■"/>
              <a:defRPr/>
            </a:lvl9pPr>
          </a:lstStyle>
          <a:p>
            <a:endParaRPr/>
          </a:p>
        </p:txBody>
      </p:sp>
      <p:sp>
        <p:nvSpPr>
          <p:cNvPr id="100" name="Google Shape;100;p3"/>
          <p:cNvSpPr/>
          <p:nvPr/>
        </p:nvSpPr>
        <p:spPr>
          <a:xfrm flipH="1">
            <a:off x="6219141" y="1053723"/>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1030275" y="765433"/>
            <a:ext cx="7083600" cy="665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03" name="Google Shape;103;p4"/>
          <p:cNvSpPr txBox="1">
            <a:spLocks noGrp="1"/>
          </p:cNvSpPr>
          <p:nvPr>
            <p:ph type="body" idx="1"/>
          </p:nvPr>
        </p:nvSpPr>
        <p:spPr>
          <a:xfrm>
            <a:off x="1030275" y="1644319"/>
            <a:ext cx="7083600" cy="2656200"/>
          </a:xfrm>
          <a:prstGeom prst="rect">
            <a:avLst/>
          </a:prstGeom>
        </p:spPr>
        <p:txBody>
          <a:bodyPr spcFirstLastPara="1" wrap="square" lIns="91425" tIns="91425" rIns="91425" bIns="91425" anchor="t" anchorCtr="0">
            <a:normAutofit/>
          </a:bodyPr>
          <a:lstStyle>
            <a:lvl1pPr marL="457200" lvl="0" indent="-336550">
              <a:spcBef>
                <a:spcPts val="0"/>
              </a:spcBef>
              <a:spcAft>
                <a:spcPts val="0"/>
              </a:spcAft>
              <a:buSzPts val="17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104" name="Google Shape;10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4"/>
          <p:cNvSpPr/>
          <p:nvPr/>
        </p:nvSpPr>
        <p:spPr>
          <a:xfrm flipH="1">
            <a:off x="8452865"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06" name="Google Shape;106;p4"/>
          <p:cNvSpPr/>
          <p:nvPr/>
        </p:nvSpPr>
        <p:spPr>
          <a:xfrm flipH="1">
            <a:off x="7419750" y="-345910"/>
            <a:ext cx="884410"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107" name="Google Shape;107;p4"/>
          <p:cNvSpPr/>
          <p:nvPr/>
        </p:nvSpPr>
        <p:spPr>
          <a:xfrm flipH="1">
            <a:off x="274061" y="4397527"/>
            <a:ext cx="1297565" cy="129756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108" name="Google Shape;108;p4"/>
          <p:cNvGrpSpPr/>
          <p:nvPr/>
        </p:nvGrpSpPr>
        <p:grpSpPr>
          <a:xfrm flipH="1">
            <a:off x="8641244" y="3589099"/>
            <a:ext cx="578088" cy="421499"/>
            <a:chOff x="4468725" y="937901"/>
            <a:chExt cx="656322" cy="478541"/>
          </a:xfrm>
        </p:grpSpPr>
        <p:sp>
          <p:nvSpPr>
            <p:cNvPr id="109" name="Google Shape;109;p4"/>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10" name="Google Shape;110;p4"/>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11" name="Google Shape;111;p4"/>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12" name="Google Shape;112;p4"/>
          <p:cNvGrpSpPr/>
          <p:nvPr/>
        </p:nvGrpSpPr>
        <p:grpSpPr>
          <a:xfrm flipH="1">
            <a:off x="7736738" y="4010602"/>
            <a:ext cx="1482601" cy="1484635"/>
            <a:chOff x="4593392" y="1441589"/>
            <a:chExt cx="1683243" cy="1685552"/>
          </a:xfrm>
        </p:grpSpPr>
        <p:sp>
          <p:nvSpPr>
            <p:cNvPr id="113" name="Google Shape;113;p4"/>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14" name="Google Shape;114;p4"/>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15" name="Google Shape;115;p4"/>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116" name="Google Shape;116;p4"/>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3508144" y="445031"/>
            <a:ext cx="51705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19" name="Google Shape;119;p5"/>
          <p:cNvSpPr txBox="1">
            <a:spLocks noGrp="1"/>
          </p:cNvSpPr>
          <p:nvPr>
            <p:ph type="subTitle" idx="1"/>
          </p:nvPr>
        </p:nvSpPr>
        <p:spPr>
          <a:xfrm>
            <a:off x="4115645" y="1289587"/>
            <a:ext cx="4563000" cy="2331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400"/>
              <a:buNone/>
              <a:defRPr sz="1400" b="1">
                <a:latin typeface="Poppins"/>
                <a:ea typeface="Poppins"/>
                <a:cs typeface="Poppins"/>
                <a:sym typeface="Poppi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20" name="Google Shape;120;p5"/>
          <p:cNvSpPr txBox="1">
            <a:spLocks noGrp="1"/>
          </p:cNvSpPr>
          <p:nvPr>
            <p:ph type="body" idx="2"/>
          </p:nvPr>
        </p:nvSpPr>
        <p:spPr>
          <a:xfrm>
            <a:off x="4115645" y="1522573"/>
            <a:ext cx="4563000" cy="3351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121" name="Google Shape;121;p5"/>
          <p:cNvSpPr txBox="1">
            <a:spLocks noGrp="1"/>
          </p:cNvSpPr>
          <p:nvPr>
            <p:ph type="subTitle" idx="3"/>
          </p:nvPr>
        </p:nvSpPr>
        <p:spPr>
          <a:xfrm>
            <a:off x="4115645" y="1857814"/>
            <a:ext cx="4563000" cy="2331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400"/>
              <a:buNone/>
              <a:defRPr sz="1400" b="1">
                <a:latin typeface="Poppins"/>
                <a:ea typeface="Poppins"/>
                <a:cs typeface="Poppins"/>
                <a:sym typeface="Poppi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22" name="Google Shape;122;p5"/>
          <p:cNvSpPr txBox="1">
            <a:spLocks noGrp="1"/>
          </p:cNvSpPr>
          <p:nvPr>
            <p:ph type="body" idx="4"/>
          </p:nvPr>
        </p:nvSpPr>
        <p:spPr>
          <a:xfrm>
            <a:off x="4115645" y="2090799"/>
            <a:ext cx="4563000" cy="3351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123" name="Google Shape;123;p5"/>
          <p:cNvSpPr txBox="1">
            <a:spLocks noGrp="1"/>
          </p:cNvSpPr>
          <p:nvPr>
            <p:ph type="subTitle" idx="5"/>
          </p:nvPr>
        </p:nvSpPr>
        <p:spPr>
          <a:xfrm>
            <a:off x="4115645" y="2426041"/>
            <a:ext cx="4563000" cy="2331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400"/>
              <a:buNone/>
              <a:defRPr sz="1400" b="1">
                <a:latin typeface="Poppins"/>
                <a:ea typeface="Poppins"/>
                <a:cs typeface="Poppins"/>
                <a:sym typeface="Poppi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24" name="Google Shape;124;p5"/>
          <p:cNvSpPr txBox="1">
            <a:spLocks noGrp="1"/>
          </p:cNvSpPr>
          <p:nvPr>
            <p:ph type="body" idx="6"/>
          </p:nvPr>
        </p:nvSpPr>
        <p:spPr>
          <a:xfrm>
            <a:off x="4115645" y="2659026"/>
            <a:ext cx="4563000" cy="3351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125" name="Google Shape;125;p5"/>
          <p:cNvSpPr txBox="1">
            <a:spLocks noGrp="1"/>
          </p:cNvSpPr>
          <p:nvPr>
            <p:ph type="subTitle" idx="7"/>
          </p:nvPr>
        </p:nvSpPr>
        <p:spPr>
          <a:xfrm>
            <a:off x="4115645" y="2994267"/>
            <a:ext cx="4563000" cy="2331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400"/>
              <a:buNone/>
              <a:defRPr sz="1400" b="1">
                <a:latin typeface="Poppins"/>
                <a:ea typeface="Poppins"/>
                <a:cs typeface="Poppins"/>
                <a:sym typeface="Poppi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26" name="Google Shape;126;p5"/>
          <p:cNvSpPr txBox="1">
            <a:spLocks noGrp="1"/>
          </p:cNvSpPr>
          <p:nvPr>
            <p:ph type="body" idx="8"/>
          </p:nvPr>
        </p:nvSpPr>
        <p:spPr>
          <a:xfrm>
            <a:off x="4115645" y="3227253"/>
            <a:ext cx="4563000" cy="3351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127" name="Google Shape;127;p5"/>
          <p:cNvSpPr txBox="1">
            <a:spLocks noGrp="1"/>
          </p:cNvSpPr>
          <p:nvPr>
            <p:ph type="subTitle" idx="9"/>
          </p:nvPr>
        </p:nvSpPr>
        <p:spPr>
          <a:xfrm>
            <a:off x="4115645" y="3562494"/>
            <a:ext cx="4563000" cy="2331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400"/>
              <a:buNone/>
              <a:defRPr sz="1400" b="1">
                <a:latin typeface="Poppins"/>
                <a:ea typeface="Poppins"/>
                <a:cs typeface="Poppins"/>
                <a:sym typeface="Poppi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28" name="Google Shape;128;p5"/>
          <p:cNvSpPr txBox="1">
            <a:spLocks noGrp="1"/>
          </p:cNvSpPr>
          <p:nvPr>
            <p:ph type="body" idx="13"/>
          </p:nvPr>
        </p:nvSpPr>
        <p:spPr>
          <a:xfrm>
            <a:off x="4115645" y="3795480"/>
            <a:ext cx="4563000" cy="3351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129" name="Google Shape;129;p5"/>
          <p:cNvSpPr txBox="1">
            <a:spLocks noGrp="1"/>
          </p:cNvSpPr>
          <p:nvPr>
            <p:ph type="subTitle" idx="14"/>
          </p:nvPr>
        </p:nvSpPr>
        <p:spPr>
          <a:xfrm>
            <a:off x="4115645" y="4130721"/>
            <a:ext cx="4563000" cy="2331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400"/>
              <a:buNone/>
              <a:defRPr sz="1400" b="1">
                <a:latin typeface="Poppins"/>
                <a:ea typeface="Poppins"/>
                <a:cs typeface="Poppins"/>
                <a:sym typeface="Poppins"/>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30" name="Google Shape;130;p5"/>
          <p:cNvSpPr txBox="1">
            <a:spLocks noGrp="1"/>
          </p:cNvSpPr>
          <p:nvPr>
            <p:ph type="body" idx="15"/>
          </p:nvPr>
        </p:nvSpPr>
        <p:spPr>
          <a:xfrm>
            <a:off x="4115645" y="4363706"/>
            <a:ext cx="4563000" cy="335100"/>
          </a:xfrm>
          <a:prstGeom prst="rect">
            <a:avLst/>
          </a:prstGeom>
        </p:spPr>
        <p:txBody>
          <a:bodyPr spcFirstLastPara="1" wrap="square" lIns="91425" tIns="91425" rIns="91425" bIns="91425" anchor="t" anchorCtr="0">
            <a:norm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131" name="Google Shape;131;p5"/>
          <p:cNvSpPr/>
          <p:nvPr/>
        </p:nvSpPr>
        <p:spPr>
          <a:xfrm flipH="1">
            <a:off x="1808475" y="4111269"/>
            <a:ext cx="832765" cy="8327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132" name="Google Shape;132;p5"/>
          <p:cNvSpPr/>
          <p:nvPr/>
        </p:nvSpPr>
        <p:spPr>
          <a:xfrm flipH="1">
            <a:off x="1484765" y="519534"/>
            <a:ext cx="1313703" cy="1313707"/>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133" name="Google Shape;133;p5"/>
          <p:cNvGrpSpPr/>
          <p:nvPr/>
        </p:nvGrpSpPr>
        <p:grpSpPr>
          <a:xfrm flipH="1">
            <a:off x="483623" y="1702531"/>
            <a:ext cx="1948323" cy="1948363"/>
            <a:chOff x="4616075" y="1332525"/>
            <a:chExt cx="1915566" cy="1881022"/>
          </a:xfrm>
        </p:grpSpPr>
        <p:sp>
          <p:nvSpPr>
            <p:cNvPr id="134" name="Google Shape;134;p5"/>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35" name="Google Shape;135;p5"/>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36" name="Google Shape;136;p5"/>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37" name="Google Shape;137;p5"/>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38" name="Google Shape;138;p5"/>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39" name="Google Shape;139;p5"/>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0" name="Google Shape;140;p5"/>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1" name="Google Shape;141;p5"/>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2" name="Google Shape;142;p5"/>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3" name="Google Shape;143;p5"/>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4" name="Google Shape;144;p5"/>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5" name="Google Shape;145;p5"/>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6" name="Google Shape;146;p5"/>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47" name="Google Shape;147;p5"/>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48" name="Google Shape;148;p5"/>
          <p:cNvGrpSpPr/>
          <p:nvPr/>
        </p:nvGrpSpPr>
        <p:grpSpPr>
          <a:xfrm flipH="1">
            <a:off x="2032153" y="2072945"/>
            <a:ext cx="668726" cy="487585"/>
            <a:chOff x="4468725" y="937901"/>
            <a:chExt cx="656322" cy="478541"/>
          </a:xfrm>
        </p:grpSpPr>
        <p:sp>
          <p:nvSpPr>
            <p:cNvPr id="149" name="Google Shape;149;p5"/>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0" name="Google Shape;150;p5"/>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1" name="Google Shape;151;p5"/>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52" name="Google Shape;152;p5"/>
          <p:cNvGrpSpPr/>
          <p:nvPr/>
        </p:nvGrpSpPr>
        <p:grpSpPr>
          <a:xfrm flipH="1">
            <a:off x="602928" y="4046426"/>
            <a:ext cx="534594" cy="655330"/>
            <a:chOff x="6197557" y="3002680"/>
            <a:chExt cx="524678" cy="643174"/>
          </a:xfrm>
        </p:grpSpPr>
        <p:sp>
          <p:nvSpPr>
            <p:cNvPr id="153" name="Google Shape;153;p5"/>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4" name="Google Shape;154;p5"/>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5" name="Google Shape;155;p5"/>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56" name="Google Shape;156;p5"/>
          <p:cNvGrpSpPr/>
          <p:nvPr/>
        </p:nvGrpSpPr>
        <p:grpSpPr>
          <a:xfrm flipH="1">
            <a:off x="252799" y="2135187"/>
            <a:ext cx="1715057" cy="1717409"/>
            <a:chOff x="4593392" y="1441589"/>
            <a:chExt cx="1683243" cy="1685552"/>
          </a:xfrm>
        </p:grpSpPr>
        <p:sp>
          <p:nvSpPr>
            <p:cNvPr id="157" name="Google Shape;157;p5"/>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8" name="Google Shape;158;p5"/>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59" name="Google Shape;159;p5"/>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60" name="Google Shape;160;p5"/>
          <p:cNvGrpSpPr/>
          <p:nvPr/>
        </p:nvGrpSpPr>
        <p:grpSpPr>
          <a:xfrm rot="2440652" flipH="1">
            <a:off x="417448" y="555627"/>
            <a:ext cx="1385381" cy="791047"/>
            <a:chOff x="6220591" y="624724"/>
            <a:chExt cx="1359724" cy="776397"/>
          </a:xfrm>
        </p:grpSpPr>
        <p:sp>
          <p:nvSpPr>
            <p:cNvPr id="161" name="Google Shape;161;p5"/>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62" name="Google Shape;162;p5"/>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63" name="Google Shape;163;p5"/>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164" name="Google Shape;164;p5"/>
          <p:cNvSpPr/>
          <p:nvPr/>
        </p:nvSpPr>
        <p:spPr>
          <a:xfrm flipH="1">
            <a:off x="1540533" y="4299968"/>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65" name="Google Shape;165;p5"/>
          <p:cNvSpPr/>
          <p:nvPr/>
        </p:nvSpPr>
        <p:spPr>
          <a:xfrm flipH="1">
            <a:off x="1830843" y="429541"/>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bg>
      <p:bgPr>
        <a:solidFill>
          <a:schemeClr val="dk1"/>
        </a:solidFill>
        <a:effectLst/>
      </p:bgPr>
    </p:bg>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3950438" y="1363613"/>
            <a:ext cx="4607700" cy="973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400"/>
              <a:buNone/>
              <a:defRPr sz="5600">
                <a:solidFill>
                  <a:schemeClr val="lt1"/>
                </a:solidFill>
              </a:defRPr>
            </a:lvl1pPr>
            <a:lvl2pPr lvl="1" algn="ctr" rtl="0">
              <a:spcBef>
                <a:spcPts val="0"/>
              </a:spcBef>
              <a:spcAft>
                <a:spcPts val="0"/>
              </a:spcAft>
              <a:buClr>
                <a:schemeClr val="lt1"/>
              </a:buClr>
              <a:buSzPts val="3400"/>
              <a:buNone/>
              <a:defRPr>
                <a:solidFill>
                  <a:schemeClr val="lt1"/>
                </a:solidFill>
              </a:defRPr>
            </a:lvl2pPr>
            <a:lvl3pPr lvl="2" algn="ctr" rtl="0">
              <a:spcBef>
                <a:spcPts val="0"/>
              </a:spcBef>
              <a:spcAft>
                <a:spcPts val="0"/>
              </a:spcAft>
              <a:buClr>
                <a:schemeClr val="lt1"/>
              </a:buClr>
              <a:buSzPts val="3400"/>
              <a:buNone/>
              <a:defRPr>
                <a:solidFill>
                  <a:schemeClr val="lt1"/>
                </a:solidFill>
              </a:defRPr>
            </a:lvl3pPr>
            <a:lvl4pPr lvl="3" algn="ctr" rtl="0">
              <a:spcBef>
                <a:spcPts val="0"/>
              </a:spcBef>
              <a:spcAft>
                <a:spcPts val="0"/>
              </a:spcAft>
              <a:buClr>
                <a:schemeClr val="lt1"/>
              </a:buClr>
              <a:buSzPts val="3400"/>
              <a:buNone/>
              <a:defRPr>
                <a:solidFill>
                  <a:schemeClr val="lt1"/>
                </a:solidFill>
              </a:defRPr>
            </a:lvl4pPr>
            <a:lvl5pPr lvl="4" algn="ctr" rtl="0">
              <a:spcBef>
                <a:spcPts val="0"/>
              </a:spcBef>
              <a:spcAft>
                <a:spcPts val="0"/>
              </a:spcAft>
              <a:buClr>
                <a:schemeClr val="lt1"/>
              </a:buClr>
              <a:buSzPts val="3400"/>
              <a:buNone/>
              <a:defRPr>
                <a:solidFill>
                  <a:schemeClr val="lt1"/>
                </a:solidFill>
              </a:defRPr>
            </a:lvl5pPr>
            <a:lvl6pPr lvl="5" algn="ctr" rtl="0">
              <a:spcBef>
                <a:spcPts val="0"/>
              </a:spcBef>
              <a:spcAft>
                <a:spcPts val="0"/>
              </a:spcAft>
              <a:buClr>
                <a:schemeClr val="lt1"/>
              </a:buClr>
              <a:buSzPts val="3400"/>
              <a:buNone/>
              <a:defRPr>
                <a:solidFill>
                  <a:schemeClr val="lt1"/>
                </a:solidFill>
              </a:defRPr>
            </a:lvl6pPr>
            <a:lvl7pPr lvl="6" algn="ctr" rtl="0">
              <a:spcBef>
                <a:spcPts val="0"/>
              </a:spcBef>
              <a:spcAft>
                <a:spcPts val="0"/>
              </a:spcAft>
              <a:buClr>
                <a:schemeClr val="lt1"/>
              </a:buClr>
              <a:buSzPts val="3400"/>
              <a:buNone/>
              <a:defRPr>
                <a:solidFill>
                  <a:schemeClr val="lt1"/>
                </a:solidFill>
              </a:defRPr>
            </a:lvl7pPr>
            <a:lvl8pPr lvl="7" algn="ctr" rtl="0">
              <a:spcBef>
                <a:spcPts val="0"/>
              </a:spcBef>
              <a:spcAft>
                <a:spcPts val="0"/>
              </a:spcAft>
              <a:buClr>
                <a:schemeClr val="lt1"/>
              </a:buClr>
              <a:buSzPts val="3400"/>
              <a:buNone/>
              <a:defRPr>
                <a:solidFill>
                  <a:schemeClr val="lt1"/>
                </a:solidFill>
              </a:defRPr>
            </a:lvl8pPr>
            <a:lvl9pPr lvl="8" algn="ctr" rtl="0">
              <a:spcBef>
                <a:spcPts val="0"/>
              </a:spcBef>
              <a:spcAft>
                <a:spcPts val="0"/>
              </a:spcAft>
              <a:buClr>
                <a:schemeClr val="lt1"/>
              </a:buClr>
              <a:buSzPts val="3400"/>
              <a:buNone/>
              <a:defRPr>
                <a:solidFill>
                  <a:schemeClr val="lt1"/>
                </a:solidFill>
              </a:defRPr>
            </a:lvl9pPr>
          </a:lstStyle>
          <a:p>
            <a:endParaRPr/>
          </a:p>
        </p:txBody>
      </p:sp>
      <p:sp>
        <p:nvSpPr>
          <p:cNvPr id="168" name="Google Shape;168;p6"/>
          <p:cNvSpPr txBox="1">
            <a:spLocks noGrp="1"/>
          </p:cNvSpPr>
          <p:nvPr>
            <p:ph type="subTitle" idx="1"/>
          </p:nvPr>
        </p:nvSpPr>
        <p:spPr>
          <a:xfrm>
            <a:off x="3950436" y="2421092"/>
            <a:ext cx="4607700" cy="398100"/>
          </a:xfrm>
          <a:prstGeom prst="rect">
            <a:avLst/>
          </a:prstGeom>
        </p:spPr>
        <p:txBody>
          <a:bodyPr spcFirstLastPara="1" wrap="square" lIns="91425" tIns="91425" rIns="91425" bIns="91425" anchor="t" anchorCtr="0">
            <a:normAutofit/>
          </a:bodyPr>
          <a:lstStyle>
            <a:lvl1pPr lvl="0" rtl="0">
              <a:lnSpc>
                <a:spcPct val="60000"/>
              </a:lnSpc>
              <a:spcBef>
                <a:spcPts val="0"/>
              </a:spcBef>
              <a:spcAft>
                <a:spcPts val="0"/>
              </a:spcAft>
              <a:buClr>
                <a:schemeClr val="accent4"/>
              </a:buClr>
              <a:buSzPts val="2100"/>
              <a:buNone/>
              <a:defRPr sz="2300" b="1">
                <a:solidFill>
                  <a:schemeClr val="accent4"/>
                </a:solidFill>
                <a:latin typeface="Poppins"/>
                <a:ea typeface="Poppins"/>
                <a:cs typeface="Poppins"/>
                <a:sym typeface="Poppins"/>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169" name="Google Shape;169;p6"/>
          <p:cNvSpPr txBox="1">
            <a:spLocks noGrp="1"/>
          </p:cNvSpPr>
          <p:nvPr>
            <p:ph type="body" idx="2"/>
          </p:nvPr>
        </p:nvSpPr>
        <p:spPr>
          <a:xfrm>
            <a:off x="3950445" y="2806538"/>
            <a:ext cx="4607700" cy="973500"/>
          </a:xfrm>
          <a:prstGeom prst="rect">
            <a:avLst/>
          </a:prstGeom>
        </p:spPr>
        <p:txBody>
          <a:bodyPr spcFirstLastPara="1" wrap="square" lIns="91425" tIns="91425" rIns="91425" bIns="91425" anchor="t" anchorCtr="0">
            <a:normAutofit/>
          </a:bodyPr>
          <a:lstStyle>
            <a:lvl1pPr marL="457200" lvl="0" indent="-336550" rtl="0">
              <a:lnSpc>
                <a:spcPct val="100000"/>
              </a:lnSpc>
              <a:spcBef>
                <a:spcPts val="0"/>
              </a:spcBef>
              <a:spcAft>
                <a:spcPts val="0"/>
              </a:spcAft>
              <a:buClr>
                <a:schemeClr val="lt1"/>
              </a:buClr>
              <a:buSzPts val="1700"/>
              <a:buChar char="●"/>
              <a:defRPr>
                <a:solidFill>
                  <a:schemeClr val="lt1"/>
                </a:solidFill>
              </a:defRPr>
            </a:lvl1pPr>
            <a:lvl2pPr marL="914400" lvl="1" indent="-336550" rtl="0">
              <a:spcBef>
                <a:spcPts val="0"/>
              </a:spcBef>
              <a:spcAft>
                <a:spcPts val="0"/>
              </a:spcAft>
              <a:buClr>
                <a:schemeClr val="lt1"/>
              </a:buClr>
              <a:buSzPts val="1700"/>
              <a:buChar char="○"/>
              <a:defRPr>
                <a:solidFill>
                  <a:schemeClr val="lt1"/>
                </a:solidFill>
              </a:defRPr>
            </a:lvl2pPr>
            <a:lvl3pPr marL="1371600" lvl="2" indent="-336550" rtl="0">
              <a:spcBef>
                <a:spcPts val="0"/>
              </a:spcBef>
              <a:spcAft>
                <a:spcPts val="0"/>
              </a:spcAft>
              <a:buClr>
                <a:schemeClr val="lt1"/>
              </a:buClr>
              <a:buSzPts val="1700"/>
              <a:buChar char="■"/>
              <a:defRPr>
                <a:solidFill>
                  <a:schemeClr val="lt1"/>
                </a:solidFill>
              </a:defRPr>
            </a:lvl3pPr>
            <a:lvl4pPr marL="1828800" lvl="3" indent="-336550" rtl="0">
              <a:spcBef>
                <a:spcPts val="0"/>
              </a:spcBef>
              <a:spcAft>
                <a:spcPts val="0"/>
              </a:spcAft>
              <a:buClr>
                <a:schemeClr val="lt1"/>
              </a:buClr>
              <a:buSzPts val="1700"/>
              <a:buChar char="●"/>
              <a:defRPr>
                <a:solidFill>
                  <a:schemeClr val="lt1"/>
                </a:solidFill>
              </a:defRPr>
            </a:lvl4pPr>
            <a:lvl5pPr marL="2286000" lvl="4" indent="-336550" rtl="0">
              <a:spcBef>
                <a:spcPts val="0"/>
              </a:spcBef>
              <a:spcAft>
                <a:spcPts val="0"/>
              </a:spcAft>
              <a:buClr>
                <a:schemeClr val="lt1"/>
              </a:buClr>
              <a:buSzPts val="1700"/>
              <a:buChar char="○"/>
              <a:defRPr>
                <a:solidFill>
                  <a:schemeClr val="lt1"/>
                </a:solidFill>
              </a:defRPr>
            </a:lvl5pPr>
            <a:lvl6pPr marL="2743200" lvl="5" indent="-336550" rtl="0">
              <a:spcBef>
                <a:spcPts val="0"/>
              </a:spcBef>
              <a:spcAft>
                <a:spcPts val="0"/>
              </a:spcAft>
              <a:buClr>
                <a:schemeClr val="lt1"/>
              </a:buClr>
              <a:buSzPts val="1700"/>
              <a:buChar char="■"/>
              <a:defRPr>
                <a:solidFill>
                  <a:schemeClr val="lt1"/>
                </a:solidFill>
              </a:defRPr>
            </a:lvl6pPr>
            <a:lvl7pPr marL="3200400" lvl="6" indent="-336550" rtl="0">
              <a:spcBef>
                <a:spcPts val="0"/>
              </a:spcBef>
              <a:spcAft>
                <a:spcPts val="0"/>
              </a:spcAft>
              <a:buClr>
                <a:schemeClr val="lt1"/>
              </a:buClr>
              <a:buSzPts val="1700"/>
              <a:buChar char="●"/>
              <a:defRPr>
                <a:solidFill>
                  <a:schemeClr val="lt1"/>
                </a:solidFill>
              </a:defRPr>
            </a:lvl7pPr>
            <a:lvl8pPr marL="3657600" lvl="7" indent="-336550" rtl="0">
              <a:spcBef>
                <a:spcPts val="0"/>
              </a:spcBef>
              <a:spcAft>
                <a:spcPts val="0"/>
              </a:spcAft>
              <a:buClr>
                <a:schemeClr val="lt1"/>
              </a:buClr>
              <a:buSzPts val="1700"/>
              <a:buChar char="○"/>
              <a:defRPr>
                <a:solidFill>
                  <a:schemeClr val="lt1"/>
                </a:solidFill>
              </a:defRPr>
            </a:lvl8pPr>
            <a:lvl9pPr marL="4114800" lvl="8" indent="-336550" rtl="0">
              <a:spcBef>
                <a:spcPts val="0"/>
              </a:spcBef>
              <a:spcAft>
                <a:spcPts val="0"/>
              </a:spcAft>
              <a:buClr>
                <a:schemeClr val="lt1"/>
              </a:buClr>
              <a:buSzPts val="1700"/>
              <a:buChar char="■"/>
              <a:defRPr>
                <a:solidFill>
                  <a:schemeClr val="lt1"/>
                </a:solidFill>
              </a:defRPr>
            </a:lvl9pPr>
          </a:lstStyle>
          <a:p>
            <a:endParaRPr/>
          </a:p>
        </p:txBody>
      </p:sp>
      <p:grpSp>
        <p:nvGrpSpPr>
          <p:cNvPr id="170" name="Google Shape;170;p6"/>
          <p:cNvGrpSpPr/>
          <p:nvPr/>
        </p:nvGrpSpPr>
        <p:grpSpPr>
          <a:xfrm flipH="1">
            <a:off x="1025966" y="1335580"/>
            <a:ext cx="1948323" cy="1948363"/>
            <a:chOff x="4616075" y="1332525"/>
            <a:chExt cx="1915566" cy="1881022"/>
          </a:xfrm>
        </p:grpSpPr>
        <p:sp>
          <p:nvSpPr>
            <p:cNvPr id="171" name="Google Shape;171;p6"/>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2" name="Google Shape;172;p6"/>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3" name="Google Shape;173;p6"/>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4" name="Google Shape;174;p6"/>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5" name="Google Shape;175;p6"/>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6" name="Google Shape;176;p6"/>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7" name="Google Shape;177;p6"/>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8" name="Google Shape;178;p6"/>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79" name="Google Shape;179;p6"/>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0" name="Google Shape;180;p6"/>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1" name="Google Shape;181;p6"/>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2" name="Google Shape;182;p6"/>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3" name="Google Shape;183;p6"/>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4" name="Google Shape;184;p6"/>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85" name="Google Shape;185;p6"/>
          <p:cNvGrpSpPr/>
          <p:nvPr/>
        </p:nvGrpSpPr>
        <p:grpSpPr>
          <a:xfrm flipH="1">
            <a:off x="2465408" y="979516"/>
            <a:ext cx="668726" cy="487585"/>
            <a:chOff x="4468725" y="937901"/>
            <a:chExt cx="656322" cy="478541"/>
          </a:xfrm>
        </p:grpSpPr>
        <p:sp>
          <p:nvSpPr>
            <p:cNvPr id="186" name="Google Shape;186;p6"/>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7" name="Google Shape;187;p6"/>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88" name="Google Shape;188;p6"/>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89" name="Google Shape;189;p6"/>
          <p:cNvGrpSpPr/>
          <p:nvPr/>
        </p:nvGrpSpPr>
        <p:grpSpPr>
          <a:xfrm flipH="1">
            <a:off x="369283" y="2574857"/>
            <a:ext cx="534594" cy="655330"/>
            <a:chOff x="6197557" y="3002680"/>
            <a:chExt cx="524678" cy="643174"/>
          </a:xfrm>
        </p:grpSpPr>
        <p:sp>
          <p:nvSpPr>
            <p:cNvPr id="190" name="Google Shape;190;p6"/>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91" name="Google Shape;191;p6"/>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92" name="Google Shape;192;p6"/>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193" name="Google Shape;193;p6"/>
          <p:cNvSpPr/>
          <p:nvPr/>
        </p:nvSpPr>
        <p:spPr>
          <a:xfrm flipH="1">
            <a:off x="7596452" y="-711864"/>
            <a:ext cx="2176200" cy="2181681"/>
          </a:xfrm>
          <a:custGeom>
            <a:avLst/>
            <a:gdLst/>
            <a:ahLst/>
            <a:cxnLst/>
            <a:rect l="l" t="t" r="r" b="b"/>
            <a:pathLst>
              <a:path w="2192645" h="2192644" extrusionOk="0">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nvGrpSpPr>
          <p:cNvPr id="194" name="Google Shape;194;p6"/>
          <p:cNvGrpSpPr/>
          <p:nvPr/>
        </p:nvGrpSpPr>
        <p:grpSpPr>
          <a:xfrm flipH="1">
            <a:off x="1144933" y="1512767"/>
            <a:ext cx="1712492" cy="1717404"/>
            <a:chOff x="4593397" y="1441597"/>
            <a:chExt cx="1680726" cy="1685547"/>
          </a:xfrm>
        </p:grpSpPr>
        <p:sp>
          <p:nvSpPr>
            <p:cNvPr id="195" name="Google Shape;195;p6"/>
            <p:cNvSpPr/>
            <p:nvPr/>
          </p:nvSpPr>
          <p:spPr>
            <a:xfrm>
              <a:off x="4636901" y="1545112"/>
              <a:ext cx="1637222"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96" name="Google Shape;196;p6"/>
            <p:cNvSpPr/>
            <p:nvPr/>
          </p:nvSpPr>
          <p:spPr>
            <a:xfrm>
              <a:off x="4593397" y="1441597"/>
              <a:ext cx="1442681" cy="1464465"/>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197" name="Google Shape;197;p6"/>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198" name="Google Shape;198;p6"/>
          <p:cNvGrpSpPr/>
          <p:nvPr/>
        </p:nvGrpSpPr>
        <p:grpSpPr>
          <a:xfrm flipH="1">
            <a:off x="1882671" y="3633899"/>
            <a:ext cx="1251489" cy="1043467"/>
            <a:chOff x="3790450" y="2922745"/>
            <a:chExt cx="1228275" cy="1024111"/>
          </a:xfrm>
        </p:grpSpPr>
        <p:sp>
          <p:nvSpPr>
            <p:cNvPr id="199" name="Google Shape;199;p6"/>
            <p:cNvSpPr/>
            <p:nvPr/>
          </p:nvSpPr>
          <p:spPr>
            <a:xfrm>
              <a:off x="3790450" y="2942602"/>
              <a:ext cx="1220561" cy="1004254"/>
            </a:xfrm>
            <a:custGeom>
              <a:avLst/>
              <a:gdLst/>
              <a:ahLst/>
              <a:cxnLst/>
              <a:rect l="l" t="t" r="r" b="b"/>
              <a:pathLst>
                <a:path w="1220561" h="1004254" extrusionOk="0">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0" name="Google Shape;200;p6"/>
            <p:cNvSpPr/>
            <p:nvPr/>
          </p:nvSpPr>
          <p:spPr>
            <a:xfrm>
              <a:off x="3985489" y="2922745"/>
              <a:ext cx="1033236" cy="743083"/>
            </a:xfrm>
            <a:custGeom>
              <a:avLst/>
              <a:gdLst/>
              <a:ahLst/>
              <a:cxnLst/>
              <a:rect l="l" t="t" r="r" b="b"/>
              <a:pathLst>
                <a:path w="1033236" h="743083" extrusionOk="0">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1" name="Google Shape;201;p6"/>
            <p:cNvSpPr/>
            <p:nvPr/>
          </p:nvSpPr>
          <p:spPr>
            <a:xfrm>
              <a:off x="4272537" y="3126827"/>
              <a:ext cx="459128" cy="334918"/>
            </a:xfrm>
            <a:custGeom>
              <a:avLst/>
              <a:gdLst/>
              <a:ahLst/>
              <a:cxnLst/>
              <a:rect l="l" t="t" r="r" b="b"/>
              <a:pathLst>
                <a:path w="459128" h="334918" extrusionOk="0">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202" name="Google Shape;202;p6"/>
          <p:cNvGrpSpPr/>
          <p:nvPr/>
        </p:nvGrpSpPr>
        <p:grpSpPr>
          <a:xfrm flipH="1">
            <a:off x="25854" y="188464"/>
            <a:ext cx="1385423" cy="791071"/>
            <a:chOff x="6220591" y="624724"/>
            <a:chExt cx="1359724" cy="776397"/>
          </a:xfrm>
        </p:grpSpPr>
        <p:sp>
          <p:nvSpPr>
            <p:cNvPr id="203" name="Google Shape;203;p6"/>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4" name="Google Shape;204;p6"/>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5" name="Google Shape;205;p6"/>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206" name="Google Shape;206;p6"/>
          <p:cNvSpPr/>
          <p:nvPr/>
        </p:nvSpPr>
        <p:spPr>
          <a:xfrm flipH="1">
            <a:off x="3287699" y="1910666"/>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7" name="Google Shape;207;p6"/>
          <p:cNvSpPr/>
          <p:nvPr/>
        </p:nvSpPr>
        <p:spPr>
          <a:xfrm flipH="1">
            <a:off x="8318741" y="644546"/>
            <a:ext cx="313054" cy="313059"/>
          </a:xfrm>
          <a:custGeom>
            <a:avLst/>
            <a:gdLst/>
            <a:ahLst/>
            <a:cxnLst/>
            <a:rect l="l" t="t" r="r" b="b"/>
            <a:pathLst>
              <a:path w="264739" h="264743" extrusionOk="0">
                <a:moveTo>
                  <a:pt x="0" y="132163"/>
                </a:moveTo>
                <a:lnTo>
                  <a:pt x="132580" y="0"/>
                </a:lnTo>
                <a:lnTo>
                  <a:pt x="264739" y="132580"/>
                </a:lnTo>
                <a:lnTo>
                  <a:pt x="132163" y="264743"/>
                </a:lnTo>
                <a:lnTo>
                  <a:pt x="0" y="132163"/>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08" name="Google Shape;208;p6"/>
          <p:cNvSpPr/>
          <p:nvPr/>
        </p:nvSpPr>
        <p:spPr>
          <a:xfrm flipH="1">
            <a:off x="1192776" y="251371"/>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nvGrpSpPr>
          <p:cNvPr id="209" name="Google Shape;209;p6"/>
          <p:cNvGrpSpPr/>
          <p:nvPr/>
        </p:nvGrpSpPr>
        <p:grpSpPr>
          <a:xfrm rot="-3039780" flipH="1">
            <a:off x="408627" y="3808256"/>
            <a:ext cx="1036717" cy="591961"/>
            <a:chOff x="6220591" y="624724"/>
            <a:chExt cx="1359724" cy="776397"/>
          </a:xfrm>
        </p:grpSpPr>
        <p:sp>
          <p:nvSpPr>
            <p:cNvPr id="210" name="Google Shape;210;p6"/>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11" name="Google Shape;211;p6"/>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12" name="Google Shape;212;p6"/>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213" name="Google Shape;213;p6"/>
          <p:cNvSpPr/>
          <p:nvPr/>
        </p:nvSpPr>
        <p:spPr>
          <a:xfrm flipH="1">
            <a:off x="1194332" y="4356646"/>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14" name="Google Shape;214;p6"/>
          <p:cNvSpPr/>
          <p:nvPr/>
        </p:nvSpPr>
        <p:spPr>
          <a:xfrm flipH="1">
            <a:off x="371061" y="4677266"/>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l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boxes">
  <p:cSld name="CUSTOM_1">
    <p:spTree>
      <p:nvGrpSpPr>
        <p:cNvPr id="1" name="Shape 215"/>
        <p:cNvGrpSpPr/>
        <p:nvPr/>
      </p:nvGrpSpPr>
      <p:grpSpPr>
        <a:xfrm>
          <a:off x="0" y="0"/>
          <a:ext cx="0" cy="0"/>
          <a:chOff x="0" y="0"/>
          <a:chExt cx="0" cy="0"/>
        </a:xfrm>
      </p:grpSpPr>
      <p:sp>
        <p:nvSpPr>
          <p:cNvPr id="216" name="Google Shape;216;p7"/>
          <p:cNvSpPr txBox="1">
            <a:spLocks noGrp="1"/>
          </p:cNvSpPr>
          <p:nvPr>
            <p:ph type="title"/>
          </p:nvPr>
        </p:nvSpPr>
        <p:spPr>
          <a:xfrm>
            <a:off x="333506" y="433200"/>
            <a:ext cx="6166200" cy="7170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17" name="Google Shape;217;p7"/>
          <p:cNvSpPr txBox="1">
            <a:spLocks noGrp="1"/>
          </p:cNvSpPr>
          <p:nvPr>
            <p:ph type="subTitle" idx="1"/>
          </p:nvPr>
        </p:nvSpPr>
        <p:spPr>
          <a:xfrm>
            <a:off x="797848" y="1464750"/>
            <a:ext cx="2623200" cy="5379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1700"/>
              <a:buNone/>
              <a:defRPr/>
            </a:lvl2pPr>
            <a:lvl3pPr lvl="2" algn="ctr" rtl="0">
              <a:lnSpc>
                <a:spcPct val="100000"/>
              </a:lnSpc>
              <a:spcBef>
                <a:spcPts val="0"/>
              </a:spcBef>
              <a:spcAft>
                <a:spcPts val="0"/>
              </a:spcAft>
              <a:buSzPts val="1700"/>
              <a:buNone/>
              <a:defRPr/>
            </a:lvl3pPr>
            <a:lvl4pPr lvl="3" algn="ctr" rtl="0">
              <a:lnSpc>
                <a:spcPct val="100000"/>
              </a:lnSpc>
              <a:spcBef>
                <a:spcPts val="0"/>
              </a:spcBef>
              <a:spcAft>
                <a:spcPts val="0"/>
              </a:spcAft>
              <a:buSzPts val="1700"/>
              <a:buNone/>
              <a:defRPr/>
            </a:lvl4pPr>
            <a:lvl5pPr lvl="4" algn="ctr" rtl="0">
              <a:lnSpc>
                <a:spcPct val="100000"/>
              </a:lnSpc>
              <a:spcBef>
                <a:spcPts val="0"/>
              </a:spcBef>
              <a:spcAft>
                <a:spcPts val="0"/>
              </a:spcAft>
              <a:buSzPts val="1700"/>
              <a:buNone/>
              <a:defRPr/>
            </a:lvl5pPr>
            <a:lvl6pPr lvl="5" algn="ctr" rtl="0">
              <a:lnSpc>
                <a:spcPct val="100000"/>
              </a:lnSpc>
              <a:spcBef>
                <a:spcPts val="0"/>
              </a:spcBef>
              <a:spcAft>
                <a:spcPts val="0"/>
              </a:spcAft>
              <a:buSzPts val="1700"/>
              <a:buNone/>
              <a:defRPr/>
            </a:lvl6pPr>
            <a:lvl7pPr lvl="6" algn="ctr" rtl="0">
              <a:lnSpc>
                <a:spcPct val="100000"/>
              </a:lnSpc>
              <a:spcBef>
                <a:spcPts val="0"/>
              </a:spcBef>
              <a:spcAft>
                <a:spcPts val="0"/>
              </a:spcAft>
              <a:buSzPts val="1700"/>
              <a:buNone/>
              <a:defRPr/>
            </a:lvl7pPr>
            <a:lvl8pPr lvl="7" algn="ctr" rtl="0">
              <a:lnSpc>
                <a:spcPct val="100000"/>
              </a:lnSpc>
              <a:spcBef>
                <a:spcPts val="0"/>
              </a:spcBef>
              <a:spcAft>
                <a:spcPts val="0"/>
              </a:spcAft>
              <a:buSzPts val="1700"/>
              <a:buNone/>
              <a:defRPr/>
            </a:lvl8pPr>
            <a:lvl9pPr lvl="8" algn="ctr" rtl="0">
              <a:lnSpc>
                <a:spcPct val="100000"/>
              </a:lnSpc>
              <a:spcBef>
                <a:spcPts val="0"/>
              </a:spcBef>
              <a:spcAft>
                <a:spcPts val="0"/>
              </a:spcAft>
              <a:buSzPts val="1700"/>
              <a:buNone/>
              <a:defRPr/>
            </a:lvl9pPr>
          </a:lstStyle>
          <a:p>
            <a:endParaRPr/>
          </a:p>
        </p:txBody>
      </p:sp>
      <p:sp>
        <p:nvSpPr>
          <p:cNvPr id="218" name="Google Shape;218;p7"/>
          <p:cNvSpPr txBox="1">
            <a:spLocks noGrp="1"/>
          </p:cNvSpPr>
          <p:nvPr>
            <p:ph type="body" idx="2"/>
          </p:nvPr>
        </p:nvSpPr>
        <p:spPr>
          <a:xfrm>
            <a:off x="797872" y="1888092"/>
            <a:ext cx="2623200" cy="973500"/>
          </a:xfrm>
          <a:prstGeom prst="rect">
            <a:avLst/>
          </a:prstGeom>
        </p:spPr>
        <p:txBody>
          <a:bodyPr spcFirstLastPara="1" wrap="square" lIns="91425" tIns="91425" rIns="91425" bIns="91425" anchor="t" anchorCtr="0">
            <a:normAutofit/>
          </a:bodyPr>
          <a:lstStyle>
            <a:lvl1pPr marL="457200" lvl="0" indent="-323850" rtl="0">
              <a:lnSpc>
                <a:spcPct val="95000"/>
              </a:lnSpc>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19" name="Google Shape;219;p7"/>
          <p:cNvSpPr txBox="1">
            <a:spLocks noGrp="1"/>
          </p:cNvSpPr>
          <p:nvPr>
            <p:ph type="subTitle" idx="3"/>
          </p:nvPr>
        </p:nvSpPr>
        <p:spPr>
          <a:xfrm>
            <a:off x="3876439" y="1464750"/>
            <a:ext cx="2623200" cy="5379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1700"/>
              <a:buNone/>
              <a:defRPr/>
            </a:lvl2pPr>
            <a:lvl3pPr lvl="2" algn="ctr" rtl="0">
              <a:lnSpc>
                <a:spcPct val="100000"/>
              </a:lnSpc>
              <a:spcBef>
                <a:spcPts val="0"/>
              </a:spcBef>
              <a:spcAft>
                <a:spcPts val="0"/>
              </a:spcAft>
              <a:buSzPts val="1700"/>
              <a:buNone/>
              <a:defRPr/>
            </a:lvl3pPr>
            <a:lvl4pPr lvl="3" algn="ctr" rtl="0">
              <a:lnSpc>
                <a:spcPct val="100000"/>
              </a:lnSpc>
              <a:spcBef>
                <a:spcPts val="0"/>
              </a:spcBef>
              <a:spcAft>
                <a:spcPts val="0"/>
              </a:spcAft>
              <a:buSzPts val="1700"/>
              <a:buNone/>
              <a:defRPr/>
            </a:lvl4pPr>
            <a:lvl5pPr lvl="4" algn="ctr" rtl="0">
              <a:lnSpc>
                <a:spcPct val="100000"/>
              </a:lnSpc>
              <a:spcBef>
                <a:spcPts val="0"/>
              </a:spcBef>
              <a:spcAft>
                <a:spcPts val="0"/>
              </a:spcAft>
              <a:buSzPts val="1700"/>
              <a:buNone/>
              <a:defRPr/>
            </a:lvl5pPr>
            <a:lvl6pPr lvl="5" algn="ctr" rtl="0">
              <a:lnSpc>
                <a:spcPct val="100000"/>
              </a:lnSpc>
              <a:spcBef>
                <a:spcPts val="0"/>
              </a:spcBef>
              <a:spcAft>
                <a:spcPts val="0"/>
              </a:spcAft>
              <a:buSzPts val="1700"/>
              <a:buNone/>
              <a:defRPr/>
            </a:lvl6pPr>
            <a:lvl7pPr lvl="6" algn="ctr" rtl="0">
              <a:lnSpc>
                <a:spcPct val="100000"/>
              </a:lnSpc>
              <a:spcBef>
                <a:spcPts val="0"/>
              </a:spcBef>
              <a:spcAft>
                <a:spcPts val="0"/>
              </a:spcAft>
              <a:buSzPts val="1700"/>
              <a:buNone/>
              <a:defRPr/>
            </a:lvl7pPr>
            <a:lvl8pPr lvl="7" algn="ctr" rtl="0">
              <a:lnSpc>
                <a:spcPct val="100000"/>
              </a:lnSpc>
              <a:spcBef>
                <a:spcPts val="0"/>
              </a:spcBef>
              <a:spcAft>
                <a:spcPts val="0"/>
              </a:spcAft>
              <a:buSzPts val="1700"/>
              <a:buNone/>
              <a:defRPr/>
            </a:lvl8pPr>
            <a:lvl9pPr lvl="8" algn="ctr" rtl="0">
              <a:lnSpc>
                <a:spcPct val="100000"/>
              </a:lnSpc>
              <a:spcBef>
                <a:spcPts val="0"/>
              </a:spcBef>
              <a:spcAft>
                <a:spcPts val="0"/>
              </a:spcAft>
              <a:buSzPts val="1700"/>
              <a:buNone/>
              <a:defRPr/>
            </a:lvl9pPr>
          </a:lstStyle>
          <a:p>
            <a:endParaRPr/>
          </a:p>
        </p:txBody>
      </p:sp>
      <p:sp>
        <p:nvSpPr>
          <p:cNvPr id="220" name="Google Shape;220;p7"/>
          <p:cNvSpPr txBox="1">
            <a:spLocks noGrp="1"/>
          </p:cNvSpPr>
          <p:nvPr>
            <p:ph type="body" idx="4"/>
          </p:nvPr>
        </p:nvSpPr>
        <p:spPr>
          <a:xfrm>
            <a:off x="3876467" y="1888092"/>
            <a:ext cx="2623200" cy="973500"/>
          </a:xfrm>
          <a:prstGeom prst="rect">
            <a:avLst/>
          </a:prstGeom>
        </p:spPr>
        <p:txBody>
          <a:bodyPr spcFirstLastPara="1" wrap="square" lIns="91425" tIns="91425" rIns="91425" bIns="91425" anchor="t" anchorCtr="0">
            <a:normAutofit/>
          </a:bodyPr>
          <a:lstStyle>
            <a:lvl1pPr marL="457200" lvl="0" indent="-323850" rtl="0">
              <a:lnSpc>
                <a:spcPct val="95000"/>
              </a:lnSpc>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1" name="Google Shape;221;p7"/>
          <p:cNvSpPr txBox="1">
            <a:spLocks noGrp="1"/>
          </p:cNvSpPr>
          <p:nvPr>
            <p:ph type="subTitle" idx="5"/>
          </p:nvPr>
        </p:nvSpPr>
        <p:spPr>
          <a:xfrm>
            <a:off x="797793" y="3313610"/>
            <a:ext cx="2623200" cy="5379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1700"/>
              <a:buNone/>
              <a:defRPr/>
            </a:lvl2pPr>
            <a:lvl3pPr lvl="2" algn="ctr" rtl="0">
              <a:lnSpc>
                <a:spcPct val="100000"/>
              </a:lnSpc>
              <a:spcBef>
                <a:spcPts val="0"/>
              </a:spcBef>
              <a:spcAft>
                <a:spcPts val="0"/>
              </a:spcAft>
              <a:buSzPts val="1700"/>
              <a:buNone/>
              <a:defRPr/>
            </a:lvl3pPr>
            <a:lvl4pPr lvl="3" algn="ctr" rtl="0">
              <a:lnSpc>
                <a:spcPct val="100000"/>
              </a:lnSpc>
              <a:spcBef>
                <a:spcPts val="0"/>
              </a:spcBef>
              <a:spcAft>
                <a:spcPts val="0"/>
              </a:spcAft>
              <a:buSzPts val="1700"/>
              <a:buNone/>
              <a:defRPr/>
            </a:lvl4pPr>
            <a:lvl5pPr lvl="4" algn="ctr" rtl="0">
              <a:lnSpc>
                <a:spcPct val="100000"/>
              </a:lnSpc>
              <a:spcBef>
                <a:spcPts val="0"/>
              </a:spcBef>
              <a:spcAft>
                <a:spcPts val="0"/>
              </a:spcAft>
              <a:buSzPts val="1700"/>
              <a:buNone/>
              <a:defRPr/>
            </a:lvl5pPr>
            <a:lvl6pPr lvl="5" algn="ctr" rtl="0">
              <a:lnSpc>
                <a:spcPct val="100000"/>
              </a:lnSpc>
              <a:spcBef>
                <a:spcPts val="0"/>
              </a:spcBef>
              <a:spcAft>
                <a:spcPts val="0"/>
              </a:spcAft>
              <a:buSzPts val="1700"/>
              <a:buNone/>
              <a:defRPr/>
            </a:lvl6pPr>
            <a:lvl7pPr lvl="6" algn="ctr" rtl="0">
              <a:lnSpc>
                <a:spcPct val="100000"/>
              </a:lnSpc>
              <a:spcBef>
                <a:spcPts val="0"/>
              </a:spcBef>
              <a:spcAft>
                <a:spcPts val="0"/>
              </a:spcAft>
              <a:buSzPts val="1700"/>
              <a:buNone/>
              <a:defRPr/>
            </a:lvl7pPr>
            <a:lvl8pPr lvl="7" algn="ctr" rtl="0">
              <a:lnSpc>
                <a:spcPct val="100000"/>
              </a:lnSpc>
              <a:spcBef>
                <a:spcPts val="0"/>
              </a:spcBef>
              <a:spcAft>
                <a:spcPts val="0"/>
              </a:spcAft>
              <a:buSzPts val="1700"/>
              <a:buNone/>
              <a:defRPr/>
            </a:lvl8pPr>
            <a:lvl9pPr lvl="8" algn="ctr" rtl="0">
              <a:lnSpc>
                <a:spcPct val="100000"/>
              </a:lnSpc>
              <a:spcBef>
                <a:spcPts val="0"/>
              </a:spcBef>
              <a:spcAft>
                <a:spcPts val="0"/>
              </a:spcAft>
              <a:buSzPts val="1700"/>
              <a:buNone/>
              <a:defRPr/>
            </a:lvl9pPr>
          </a:lstStyle>
          <a:p>
            <a:endParaRPr/>
          </a:p>
        </p:txBody>
      </p:sp>
      <p:sp>
        <p:nvSpPr>
          <p:cNvPr id="222" name="Google Shape;222;p7"/>
          <p:cNvSpPr txBox="1">
            <a:spLocks noGrp="1"/>
          </p:cNvSpPr>
          <p:nvPr>
            <p:ph type="body" idx="6"/>
          </p:nvPr>
        </p:nvSpPr>
        <p:spPr>
          <a:xfrm>
            <a:off x="797826" y="3736951"/>
            <a:ext cx="2623200" cy="973500"/>
          </a:xfrm>
          <a:prstGeom prst="rect">
            <a:avLst/>
          </a:prstGeom>
        </p:spPr>
        <p:txBody>
          <a:bodyPr spcFirstLastPara="1" wrap="square" lIns="91425" tIns="91425" rIns="91425" bIns="91425" anchor="t" anchorCtr="0">
            <a:normAutofit/>
          </a:bodyPr>
          <a:lstStyle>
            <a:lvl1pPr marL="457200" lvl="0" indent="-323850" rtl="0">
              <a:lnSpc>
                <a:spcPct val="95000"/>
              </a:lnSpc>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3" name="Google Shape;223;p7"/>
          <p:cNvSpPr txBox="1">
            <a:spLocks noGrp="1"/>
          </p:cNvSpPr>
          <p:nvPr>
            <p:ph type="body" idx="7"/>
          </p:nvPr>
        </p:nvSpPr>
        <p:spPr>
          <a:xfrm>
            <a:off x="3876422" y="3736951"/>
            <a:ext cx="2623200" cy="973500"/>
          </a:xfrm>
          <a:prstGeom prst="rect">
            <a:avLst/>
          </a:prstGeom>
        </p:spPr>
        <p:txBody>
          <a:bodyPr spcFirstLastPara="1" wrap="square" lIns="91425" tIns="91425" rIns="91425" bIns="91425" anchor="t" anchorCtr="0">
            <a:normAutofit/>
          </a:bodyPr>
          <a:lstStyle>
            <a:lvl1pPr marL="457200" lvl="0" indent="-323850" rtl="0">
              <a:lnSpc>
                <a:spcPct val="95000"/>
              </a:lnSpc>
              <a:spcBef>
                <a:spcPts val="0"/>
              </a:spcBef>
              <a:spcAft>
                <a:spcPts val="0"/>
              </a:spcAft>
              <a:buSzPts val="1500"/>
              <a:buChar char="●"/>
              <a:defRPr sz="1500"/>
            </a:lvl1pPr>
            <a:lvl2pPr marL="914400" lvl="1" indent="-323850" rtl="0">
              <a:spcBef>
                <a:spcPts val="0"/>
              </a:spcBef>
              <a:spcAft>
                <a:spcPts val="0"/>
              </a:spcAft>
              <a:buSzPts val="1500"/>
              <a:buChar char="○"/>
              <a:defRPr sz="15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24" name="Google Shape;224;p7"/>
          <p:cNvSpPr txBox="1">
            <a:spLocks noGrp="1"/>
          </p:cNvSpPr>
          <p:nvPr>
            <p:ph type="subTitle" idx="8"/>
          </p:nvPr>
        </p:nvSpPr>
        <p:spPr>
          <a:xfrm>
            <a:off x="3876394" y="3313610"/>
            <a:ext cx="2623200" cy="537900"/>
          </a:xfrm>
          <a:prstGeom prst="rect">
            <a:avLst/>
          </a:prstGeom>
        </p:spPr>
        <p:txBody>
          <a:bodyPr spcFirstLastPara="1" wrap="square" lIns="91425" tIns="91425" rIns="91425" bIns="91425" anchor="t" anchorCtr="0">
            <a:normAutofit/>
          </a:bodyPr>
          <a:lstStyle>
            <a:lvl1pPr lvl="0" rtl="0">
              <a:lnSpc>
                <a:spcPct val="80000"/>
              </a:lnSpc>
              <a:spcBef>
                <a:spcPts val="0"/>
              </a:spcBef>
              <a:spcAft>
                <a:spcPts val="0"/>
              </a:spcAft>
              <a:buSzPts val="1700"/>
              <a:buNone/>
              <a:defRPr b="1">
                <a:solidFill>
                  <a:schemeClr val="accent3"/>
                </a:solidFill>
                <a:latin typeface="Poppins"/>
                <a:ea typeface="Poppins"/>
                <a:cs typeface="Poppins"/>
                <a:sym typeface="Poppins"/>
              </a:defRPr>
            </a:lvl1pPr>
            <a:lvl2pPr lvl="1" algn="ctr" rtl="0">
              <a:lnSpc>
                <a:spcPct val="100000"/>
              </a:lnSpc>
              <a:spcBef>
                <a:spcPts val="0"/>
              </a:spcBef>
              <a:spcAft>
                <a:spcPts val="0"/>
              </a:spcAft>
              <a:buSzPts val="1700"/>
              <a:buNone/>
              <a:defRPr/>
            </a:lvl2pPr>
            <a:lvl3pPr lvl="2" algn="ctr" rtl="0">
              <a:lnSpc>
                <a:spcPct val="100000"/>
              </a:lnSpc>
              <a:spcBef>
                <a:spcPts val="0"/>
              </a:spcBef>
              <a:spcAft>
                <a:spcPts val="0"/>
              </a:spcAft>
              <a:buSzPts val="1700"/>
              <a:buNone/>
              <a:defRPr/>
            </a:lvl3pPr>
            <a:lvl4pPr lvl="3" algn="ctr" rtl="0">
              <a:lnSpc>
                <a:spcPct val="100000"/>
              </a:lnSpc>
              <a:spcBef>
                <a:spcPts val="0"/>
              </a:spcBef>
              <a:spcAft>
                <a:spcPts val="0"/>
              </a:spcAft>
              <a:buSzPts val="1700"/>
              <a:buNone/>
              <a:defRPr/>
            </a:lvl4pPr>
            <a:lvl5pPr lvl="4" algn="ctr" rtl="0">
              <a:lnSpc>
                <a:spcPct val="100000"/>
              </a:lnSpc>
              <a:spcBef>
                <a:spcPts val="0"/>
              </a:spcBef>
              <a:spcAft>
                <a:spcPts val="0"/>
              </a:spcAft>
              <a:buSzPts val="1700"/>
              <a:buNone/>
              <a:defRPr/>
            </a:lvl5pPr>
            <a:lvl6pPr lvl="5" algn="ctr" rtl="0">
              <a:lnSpc>
                <a:spcPct val="100000"/>
              </a:lnSpc>
              <a:spcBef>
                <a:spcPts val="0"/>
              </a:spcBef>
              <a:spcAft>
                <a:spcPts val="0"/>
              </a:spcAft>
              <a:buSzPts val="1700"/>
              <a:buNone/>
              <a:defRPr/>
            </a:lvl6pPr>
            <a:lvl7pPr lvl="6" algn="ctr" rtl="0">
              <a:lnSpc>
                <a:spcPct val="100000"/>
              </a:lnSpc>
              <a:spcBef>
                <a:spcPts val="0"/>
              </a:spcBef>
              <a:spcAft>
                <a:spcPts val="0"/>
              </a:spcAft>
              <a:buSzPts val="1700"/>
              <a:buNone/>
              <a:defRPr/>
            </a:lvl7pPr>
            <a:lvl8pPr lvl="7" algn="ctr" rtl="0">
              <a:lnSpc>
                <a:spcPct val="100000"/>
              </a:lnSpc>
              <a:spcBef>
                <a:spcPts val="0"/>
              </a:spcBef>
              <a:spcAft>
                <a:spcPts val="0"/>
              </a:spcAft>
              <a:buSzPts val="1700"/>
              <a:buNone/>
              <a:defRPr/>
            </a:lvl8pPr>
            <a:lvl9pPr lvl="8" algn="ctr" rtl="0">
              <a:lnSpc>
                <a:spcPct val="100000"/>
              </a:lnSpc>
              <a:spcBef>
                <a:spcPts val="0"/>
              </a:spcBef>
              <a:spcAft>
                <a:spcPts val="0"/>
              </a:spcAft>
              <a:buSzPts val="1700"/>
              <a:buNone/>
              <a:defRPr/>
            </a:lvl9pPr>
          </a:lstStyle>
          <a:p>
            <a:endParaRPr/>
          </a:p>
        </p:txBody>
      </p:sp>
      <p:sp>
        <p:nvSpPr>
          <p:cNvPr id="225" name="Google Shape;225;p7"/>
          <p:cNvSpPr/>
          <p:nvPr/>
        </p:nvSpPr>
        <p:spPr>
          <a:xfrm>
            <a:off x="6568097" y="4111260"/>
            <a:ext cx="832765" cy="832768"/>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226" name="Google Shape;226;p7"/>
          <p:cNvSpPr/>
          <p:nvPr/>
        </p:nvSpPr>
        <p:spPr>
          <a:xfrm>
            <a:off x="6410869" y="519524"/>
            <a:ext cx="1313703" cy="1313707"/>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227" name="Google Shape;227;p7"/>
          <p:cNvGrpSpPr/>
          <p:nvPr/>
        </p:nvGrpSpPr>
        <p:grpSpPr>
          <a:xfrm>
            <a:off x="6777853" y="1702521"/>
            <a:ext cx="1948514" cy="1948363"/>
            <a:chOff x="4616075" y="1332525"/>
            <a:chExt cx="1915566" cy="1881022"/>
          </a:xfrm>
        </p:grpSpPr>
        <p:sp>
          <p:nvSpPr>
            <p:cNvPr id="228" name="Google Shape;228;p7"/>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29" name="Google Shape;229;p7"/>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0" name="Google Shape;230;p7"/>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1" name="Google Shape;231;p7"/>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2" name="Google Shape;232;p7"/>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3" name="Google Shape;233;p7"/>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4" name="Google Shape;234;p7"/>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5" name="Google Shape;235;p7"/>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6" name="Google Shape;236;p7"/>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7" name="Google Shape;237;p7"/>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8" name="Google Shape;238;p7"/>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39" name="Google Shape;239;p7"/>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0" name="Google Shape;240;p7"/>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1" name="Google Shape;241;p7"/>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242" name="Google Shape;242;p7"/>
          <p:cNvGrpSpPr/>
          <p:nvPr/>
        </p:nvGrpSpPr>
        <p:grpSpPr>
          <a:xfrm>
            <a:off x="6508458" y="2072935"/>
            <a:ext cx="668726" cy="487585"/>
            <a:chOff x="4468725" y="937901"/>
            <a:chExt cx="656322" cy="478541"/>
          </a:xfrm>
        </p:grpSpPr>
        <p:sp>
          <p:nvSpPr>
            <p:cNvPr id="243" name="Google Shape;243;p7"/>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4" name="Google Shape;244;p7"/>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5" name="Google Shape;245;p7"/>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246" name="Google Shape;246;p7"/>
          <p:cNvGrpSpPr/>
          <p:nvPr/>
        </p:nvGrpSpPr>
        <p:grpSpPr>
          <a:xfrm>
            <a:off x="8071815" y="4046417"/>
            <a:ext cx="534594" cy="655330"/>
            <a:chOff x="6197557" y="3002680"/>
            <a:chExt cx="524678" cy="643174"/>
          </a:xfrm>
        </p:grpSpPr>
        <p:sp>
          <p:nvSpPr>
            <p:cNvPr id="247" name="Google Shape;247;p7"/>
            <p:cNvSpPr/>
            <p:nvPr/>
          </p:nvSpPr>
          <p:spPr>
            <a:xfrm>
              <a:off x="6248807" y="3002680"/>
              <a:ext cx="473428" cy="502222"/>
            </a:xfrm>
            <a:custGeom>
              <a:avLst/>
              <a:gdLst/>
              <a:ahLst/>
              <a:cxnLst/>
              <a:rect l="l" t="t" r="r" b="b"/>
              <a:pathLst>
                <a:path w="473428" h="502222" extrusionOk="0">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8" name="Google Shape;248;p7"/>
            <p:cNvSpPr/>
            <p:nvPr/>
          </p:nvSpPr>
          <p:spPr>
            <a:xfrm>
              <a:off x="6197557" y="3002680"/>
              <a:ext cx="156338" cy="531243"/>
            </a:xfrm>
            <a:custGeom>
              <a:avLst/>
              <a:gdLst/>
              <a:ahLst/>
              <a:cxnLst/>
              <a:rect l="l" t="t" r="r" b="b"/>
              <a:pathLst>
                <a:path w="156338" h="531243" extrusionOk="0">
                  <a:moveTo>
                    <a:pt x="0" y="230658"/>
                  </a:moveTo>
                  <a:lnTo>
                    <a:pt x="51249" y="0"/>
                  </a:lnTo>
                  <a:lnTo>
                    <a:pt x="156339" y="324348"/>
                  </a:lnTo>
                  <a:lnTo>
                    <a:pt x="133467" y="531244"/>
                  </a:lnTo>
                  <a:lnTo>
                    <a:pt x="0" y="230658"/>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49" name="Google Shape;249;p7"/>
            <p:cNvSpPr/>
            <p:nvPr/>
          </p:nvSpPr>
          <p:spPr>
            <a:xfrm>
              <a:off x="6312322" y="3195379"/>
              <a:ext cx="409913" cy="450475"/>
            </a:xfrm>
            <a:custGeom>
              <a:avLst/>
              <a:gdLst/>
              <a:ahLst/>
              <a:cxnLst/>
              <a:rect l="l" t="t" r="r" b="b"/>
              <a:pathLst>
                <a:path w="409913" h="450475" extrusionOk="0">
                  <a:moveTo>
                    <a:pt x="18702" y="338545"/>
                  </a:moveTo>
                  <a:lnTo>
                    <a:pt x="0" y="0"/>
                  </a:lnTo>
                  <a:lnTo>
                    <a:pt x="409913" y="261505"/>
                  </a:lnTo>
                  <a:lnTo>
                    <a:pt x="215968" y="450475"/>
                  </a:lnTo>
                  <a:lnTo>
                    <a:pt x="18702" y="33854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250" name="Google Shape;250;p7"/>
          <p:cNvGrpSpPr/>
          <p:nvPr/>
        </p:nvGrpSpPr>
        <p:grpSpPr>
          <a:xfrm>
            <a:off x="7241481" y="2135177"/>
            <a:ext cx="1715057" cy="1717409"/>
            <a:chOff x="4593392" y="1441589"/>
            <a:chExt cx="1683243" cy="1685552"/>
          </a:xfrm>
        </p:grpSpPr>
        <p:sp>
          <p:nvSpPr>
            <p:cNvPr id="251" name="Google Shape;251;p7"/>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52" name="Google Shape;252;p7"/>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53" name="Google Shape;253;p7"/>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254" name="Google Shape;254;p7"/>
          <p:cNvGrpSpPr/>
          <p:nvPr/>
        </p:nvGrpSpPr>
        <p:grpSpPr>
          <a:xfrm rot="-2440652">
            <a:off x="7406509" y="555618"/>
            <a:ext cx="1385381" cy="791047"/>
            <a:chOff x="6220591" y="624724"/>
            <a:chExt cx="1359724" cy="776397"/>
          </a:xfrm>
        </p:grpSpPr>
        <p:sp>
          <p:nvSpPr>
            <p:cNvPr id="255" name="Google Shape;255;p7"/>
            <p:cNvSpPr/>
            <p:nvPr/>
          </p:nvSpPr>
          <p:spPr>
            <a:xfrm>
              <a:off x="6220591" y="624724"/>
              <a:ext cx="1359724" cy="686349"/>
            </a:xfrm>
            <a:custGeom>
              <a:avLst/>
              <a:gdLst/>
              <a:ahLst/>
              <a:cxnLst/>
              <a:rect l="l" t="t" r="r" b="b"/>
              <a:pathLst>
                <a:path w="1359724" h="686349" extrusionOk="0">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56" name="Google Shape;256;p7"/>
            <p:cNvSpPr/>
            <p:nvPr/>
          </p:nvSpPr>
          <p:spPr>
            <a:xfrm>
              <a:off x="6284859" y="984273"/>
              <a:ext cx="1295270" cy="416848"/>
            </a:xfrm>
            <a:custGeom>
              <a:avLst/>
              <a:gdLst/>
              <a:ahLst/>
              <a:cxnLst/>
              <a:rect l="l" t="t" r="r" b="b"/>
              <a:pathLst>
                <a:path w="1295270" h="416848" extrusionOk="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57" name="Google Shape;257;p7"/>
            <p:cNvSpPr/>
            <p:nvPr/>
          </p:nvSpPr>
          <p:spPr>
            <a:xfrm>
              <a:off x="6642623" y="1101719"/>
              <a:ext cx="579706" cy="181954"/>
            </a:xfrm>
            <a:custGeom>
              <a:avLst/>
              <a:gdLst/>
              <a:ahLst/>
              <a:cxnLst/>
              <a:rect l="l" t="t" r="r" b="b"/>
              <a:pathLst>
                <a:path w="579706" h="181954" extrusionOk="0">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258" name="Google Shape;258;p7"/>
          <p:cNvSpPr/>
          <p:nvPr/>
        </p:nvSpPr>
        <p:spPr>
          <a:xfrm>
            <a:off x="7213742" y="4299958"/>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59" name="Google Shape;259;p7"/>
          <p:cNvSpPr/>
          <p:nvPr/>
        </p:nvSpPr>
        <p:spPr>
          <a:xfrm>
            <a:off x="7109110" y="429532"/>
            <a:ext cx="269384" cy="269376"/>
          </a:xfrm>
          <a:custGeom>
            <a:avLst/>
            <a:gdLst/>
            <a:ahLst/>
            <a:cxnLst/>
            <a:rect l="l" t="t" r="r" b="b"/>
            <a:pathLst>
              <a:path w="264751" h="264743" extrusionOk="0">
                <a:moveTo>
                  <a:pt x="0" y="132163"/>
                </a:moveTo>
                <a:lnTo>
                  <a:pt x="132580" y="0"/>
                </a:lnTo>
                <a:lnTo>
                  <a:pt x="264752" y="132580"/>
                </a:lnTo>
                <a:lnTo>
                  <a:pt x="132176" y="264743"/>
                </a:lnTo>
                <a:lnTo>
                  <a:pt x="0" y="132163"/>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0"/>
        <p:cNvGrpSpPr/>
        <p:nvPr/>
      </p:nvGrpSpPr>
      <p:grpSpPr>
        <a:xfrm>
          <a:off x="0" y="0"/>
          <a:ext cx="0" cy="0"/>
          <a:chOff x="0" y="0"/>
          <a:chExt cx="0" cy="0"/>
        </a:xfrm>
      </p:grpSpPr>
      <p:sp>
        <p:nvSpPr>
          <p:cNvPr id="261" name="Google Shape;26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2" name="Google Shape;262;p8"/>
          <p:cNvSpPr/>
          <p:nvPr/>
        </p:nvSpPr>
        <p:spPr>
          <a:xfrm flipH="1">
            <a:off x="8452865"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63" name="Google Shape;263;p8"/>
          <p:cNvSpPr/>
          <p:nvPr/>
        </p:nvSpPr>
        <p:spPr>
          <a:xfrm flipH="1">
            <a:off x="7419750" y="-345910"/>
            <a:ext cx="884410"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264" name="Google Shape;264;p8"/>
          <p:cNvSpPr/>
          <p:nvPr/>
        </p:nvSpPr>
        <p:spPr>
          <a:xfrm flipH="1">
            <a:off x="274061" y="4397527"/>
            <a:ext cx="1297565" cy="129756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265" name="Google Shape;265;p8"/>
          <p:cNvGrpSpPr/>
          <p:nvPr/>
        </p:nvGrpSpPr>
        <p:grpSpPr>
          <a:xfrm flipH="1">
            <a:off x="8641244" y="3589099"/>
            <a:ext cx="578088" cy="421499"/>
            <a:chOff x="4468725" y="937901"/>
            <a:chExt cx="656322" cy="478541"/>
          </a:xfrm>
        </p:grpSpPr>
        <p:sp>
          <p:nvSpPr>
            <p:cNvPr id="266" name="Google Shape;266;p8"/>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67" name="Google Shape;267;p8"/>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68" name="Google Shape;268;p8"/>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269" name="Google Shape;269;p8"/>
          <p:cNvGrpSpPr/>
          <p:nvPr/>
        </p:nvGrpSpPr>
        <p:grpSpPr>
          <a:xfrm flipH="1">
            <a:off x="7736738" y="4010602"/>
            <a:ext cx="1482601" cy="1484635"/>
            <a:chOff x="4593392" y="1441589"/>
            <a:chExt cx="1683243" cy="1685552"/>
          </a:xfrm>
        </p:grpSpPr>
        <p:sp>
          <p:nvSpPr>
            <p:cNvPr id="270" name="Google Shape;270;p8"/>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71" name="Google Shape;271;p8"/>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72" name="Google Shape;272;p8"/>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273" name="Google Shape;273;p8"/>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74" name="Google Shape;274;p8"/>
          <p:cNvSpPr txBox="1">
            <a:spLocks noGrp="1"/>
          </p:cNvSpPr>
          <p:nvPr>
            <p:ph type="title"/>
          </p:nvPr>
        </p:nvSpPr>
        <p:spPr>
          <a:xfrm>
            <a:off x="767344" y="658378"/>
            <a:ext cx="7609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5" name="Google Shape;275;p8"/>
          <p:cNvSpPr txBox="1">
            <a:spLocks noGrp="1"/>
          </p:cNvSpPr>
          <p:nvPr>
            <p:ph type="body" idx="1"/>
          </p:nvPr>
        </p:nvSpPr>
        <p:spPr>
          <a:xfrm>
            <a:off x="767334" y="1600163"/>
            <a:ext cx="3572100" cy="2885100"/>
          </a:xfrm>
          <a:prstGeom prst="rect">
            <a:avLst/>
          </a:prstGeom>
        </p:spPr>
        <p:txBody>
          <a:bodyPr spcFirstLastPara="1" wrap="square" lIns="91425" tIns="91425" rIns="91425" bIns="91425" anchor="t" anchorCtr="0">
            <a:normAutofit/>
          </a:bodyPr>
          <a:lstStyle>
            <a:lvl1pPr marL="457200" lvl="0" indent="-336550">
              <a:spcBef>
                <a:spcPts val="0"/>
              </a:spcBef>
              <a:spcAft>
                <a:spcPts val="0"/>
              </a:spcAft>
              <a:buSzPts val="1700"/>
              <a:buChar char="●"/>
              <a:defRPr sz="1700"/>
            </a:lvl1pPr>
            <a:lvl2pPr marL="914400" lvl="1" indent="-336550">
              <a:spcBef>
                <a:spcPts val="0"/>
              </a:spcBef>
              <a:spcAft>
                <a:spcPts val="0"/>
              </a:spcAft>
              <a:buSzPts val="1700"/>
              <a:buChar char="○"/>
              <a:defRPr sz="1700"/>
            </a:lvl2pPr>
            <a:lvl3pPr marL="1371600" lvl="2" indent="-336550">
              <a:spcBef>
                <a:spcPts val="0"/>
              </a:spcBef>
              <a:spcAft>
                <a:spcPts val="0"/>
              </a:spcAft>
              <a:buSzPts val="1700"/>
              <a:buChar char="■"/>
              <a:defRPr sz="1700"/>
            </a:lvl3pPr>
            <a:lvl4pPr marL="1828800" lvl="3" indent="-336550">
              <a:spcBef>
                <a:spcPts val="0"/>
              </a:spcBef>
              <a:spcAft>
                <a:spcPts val="0"/>
              </a:spcAft>
              <a:buSzPts val="1700"/>
              <a:buChar char="●"/>
              <a:defRPr sz="1700"/>
            </a:lvl4pPr>
            <a:lvl5pPr marL="2286000" lvl="4" indent="-336550">
              <a:spcBef>
                <a:spcPts val="0"/>
              </a:spcBef>
              <a:spcAft>
                <a:spcPts val="0"/>
              </a:spcAft>
              <a:buSzPts val="1700"/>
              <a:buChar char="○"/>
              <a:defRPr sz="1700"/>
            </a:lvl5pPr>
            <a:lvl6pPr marL="2743200" lvl="5" indent="-336550">
              <a:spcBef>
                <a:spcPts val="0"/>
              </a:spcBef>
              <a:spcAft>
                <a:spcPts val="0"/>
              </a:spcAft>
              <a:buSzPts val="1700"/>
              <a:buChar char="■"/>
              <a:defRPr sz="1700"/>
            </a:lvl6pPr>
            <a:lvl7pPr marL="3200400" lvl="6" indent="-336550">
              <a:spcBef>
                <a:spcPts val="0"/>
              </a:spcBef>
              <a:spcAft>
                <a:spcPts val="0"/>
              </a:spcAft>
              <a:buSzPts val="1700"/>
              <a:buChar char="●"/>
              <a:defRPr sz="1700"/>
            </a:lvl7pPr>
            <a:lvl8pPr marL="3657600" lvl="7" indent="-336550">
              <a:spcBef>
                <a:spcPts val="0"/>
              </a:spcBef>
              <a:spcAft>
                <a:spcPts val="0"/>
              </a:spcAft>
              <a:buSzPts val="1700"/>
              <a:buChar char="○"/>
              <a:defRPr sz="1700"/>
            </a:lvl8pPr>
            <a:lvl9pPr marL="4114800" lvl="8" indent="-336550">
              <a:spcBef>
                <a:spcPts val="0"/>
              </a:spcBef>
              <a:spcAft>
                <a:spcPts val="0"/>
              </a:spcAft>
              <a:buSzPts val="1700"/>
              <a:buChar char="■"/>
              <a:defRPr sz="1700"/>
            </a:lvl9pPr>
          </a:lstStyle>
          <a:p>
            <a:endParaRPr/>
          </a:p>
        </p:txBody>
      </p:sp>
      <p:sp>
        <p:nvSpPr>
          <p:cNvPr id="276" name="Google Shape;276;p8"/>
          <p:cNvSpPr txBox="1">
            <a:spLocks noGrp="1"/>
          </p:cNvSpPr>
          <p:nvPr>
            <p:ph type="body" idx="2"/>
          </p:nvPr>
        </p:nvSpPr>
        <p:spPr>
          <a:xfrm>
            <a:off x="4804566" y="1600163"/>
            <a:ext cx="3572100" cy="2885100"/>
          </a:xfrm>
          <a:prstGeom prst="rect">
            <a:avLst/>
          </a:prstGeom>
        </p:spPr>
        <p:txBody>
          <a:bodyPr spcFirstLastPara="1" wrap="square" lIns="91425" tIns="91425" rIns="91425" bIns="91425" anchor="t" anchorCtr="0">
            <a:normAutofit/>
          </a:bodyPr>
          <a:lstStyle>
            <a:lvl1pPr marL="457200" lvl="0" indent="-336550">
              <a:spcBef>
                <a:spcPts val="0"/>
              </a:spcBef>
              <a:spcAft>
                <a:spcPts val="0"/>
              </a:spcAft>
              <a:buSzPts val="1700"/>
              <a:buChar char="●"/>
              <a:defRPr sz="1700"/>
            </a:lvl1pPr>
            <a:lvl2pPr marL="914400" lvl="1" indent="-336550">
              <a:spcBef>
                <a:spcPts val="0"/>
              </a:spcBef>
              <a:spcAft>
                <a:spcPts val="0"/>
              </a:spcAft>
              <a:buSzPts val="1700"/>
              <a:buChar char="○"/>
              <a:defRPr sz="1700"/>
            </a:lvl2pPr>
            <a:lvl3pPr marL="1371600" lvl="2" indent="-336550">
              <a:spcBef>
                <a:spcPts val="0"/>
              </a:spcBef>
              <a:spcAft>
                <a:spcPts val="0"/>
              </a:spcAft>
              <a:buSzPts val="1700"/>
              <a:buChar char="■"/>
              <a:defRPr sz="1700"/>
            </a:lvl3pPr>
            <a:lvl4pPr marL="1828800" lvl="3" indent="-336550">
              <a:spcBef>
                <a:spcPts val="0"/>
              </a:spcBef>
              <a:spcAft>
                <a:spcPts val="0"/>
              </a:spcAft>
              <a:buSzPts val="1700"/>
              <a:buChar char="●"/>
              <a:defRPr sz="1700"/>
            </a:lvl4pPr>
            <a:lvl5pPr marL="2286000" lvl="4" indent="-336550">
              <a:spcBef>
                <a:spcPts val="0"/>
              </a:spcBef>
              <a:spcAft>
                <a:spcPts val="0"/>
              </a:spcAft>
              <a:buSzPts val="1700"/>
              <a:buChar char="○"/>
              <a:defRPr sz="1700"/>
            </a:lvl5pPr>
            <a:lvl6pPr marL="2743200" lvl="5" indent="-336550">
              <a:spcBef>
                <a:spcPts val="0"/>
              </a:spcBef>
              <a:spcAft>
                <a:spcPts val="0"/>
              </a:spcAft>
              <a:buSzPts val="1700"/>
              <a:buChar char="■"/>
              <a:defRPr sz="1700"/>
            </a:lvl6pPr>
            <a:lvl7pPr marL="3200400" lvl="6" indent="-336550">
              <a:spcBef>
                <a:spcPts val="0"/>
              </a:spcBef>
              <a:spcAft>
                <a:spcPts val="0"/>
              </a:spcAft>
              <a:buSzPts val="1700"/>
              <a:buChar char="●"/>
              <a:defRPr sz="1700"/>
            </a:lvl7pPr>
            <a:lvl8pPr marL="3657600" lvl="7" indent="-336550">
              <a:spcBef>
                <a:spcPts val="0"/>
              </a:spcBef>
              <a:spcAft>
                <a:spcPts val="0"/>
              </a:spcAft>
              <a:buSzPts val="1700"/>
              <a:buChar char="○"/>
              <a:defRPr sz="1700"/>
            </a:lvl8pPr>
            <a:lvl9pPr marL="4114800" lvl="8" indent="-336550">
              <a:spcBef>
                <a:spcPts val="0"/>
              </a:spcBef>
              <a:spcAft>
                <a:spcPts val="0"/>
              </a:spcAft>
              <a:buSzPts val="1700"/>
              <a:buChar char="■"/>
              <a:defRPr sz="1700"/>
            </a:lvl9pPr>
          </a:lstStyle>
          <a:p>
            <a:endParaRPr/>
          </a:p>
        </p:txBody>
      </p:sp>
      <p:sp>
        <p:nvSpPr>
          <p:cNvPr id="277" name="Google Shape;277;p8"/>
          <p:cNvSpPr txBox="1">
            <a:spLocks noGrp="1"/>
          </p:cNvSpPr>
          <p:nvPr>
            <p:ph type="sldNum" idx="3"/>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xfrm>
            <a:off x="494775" y="452700"/>
            <a:ext cx="8154600" cy="6465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80" name="Google Shape;280;p9"/>
          <p:cNvSpPr txBox="1">
            <a:spLocks noGrp="1"/>
          </p:cNvSpPr>
          <p:nvPr>
            <p:ph type="body" idx="1"/>
          </p:nvPr>
        </p:nvSpPr>
        <p:spPr>
          <a:xfrm>
            <a:off x="494738" y="2870222"/>
            <a:ext cx="2486400" cy="18174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5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
        <p:nvSpPr>
          <p:cNvPr id="281" name="Google Shape;28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2" name="Google Shape;282;p9"/>
          <p:cNvSpPr txBox="1">
            <a:spLocks noGrp="1"/>
          </p:cNvSpPr>
          <p:nvPr>
            <p:ph type="subTitle" idx="2"/>
          </p:nvPr>
        </p:nvSpPr>
        <p:spPr>
          <a:xfrm>
            <a:off x="494747" y="2395200"/>
            <a:ext cx="2486400" cy="474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b="1">
                <a:solidFill>
                  <a:schemeClr val="dk1"/>
                </a:solidFill>
                <a:latin typeface="Poppins"/>
                <a:ea typeface="Poppins"/>
                <a:cs typeface="Poppins"/>
                <a:sym typeface="Poppins"/>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3" name="Google Shape;283;p9"/>
          <p:cNvSpPr txBox="1">
            <a:spLocks noGrp="1"/>
          </p:cNvSpPr>
          <p:nvPr>
            <p:ph type="body" idx="3"/>
          </p:nvPr>
        </p:nvSpPr>
        <p:spPr>
          <a:xfrm>
            <a:off x="3328866" y="2870232"/>
            <a:ext cx="2486400" cy="18174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5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
        <p:nvSpPr>
          <p:cNvPr id="284" name="Google Shape;284;p9"/>
          <p:cNvSpPr txBox="1">
            <a:spLocks noGrp="1"/>
          </p:cNvSpPr>
          <p:nvPr>
            <p:ph type="subTitle" idx="4"/>
          </p:nvPr>
        </p:nvSpPr>
        <p:spPr>
          <a:xfrm>
            <a:off x="3328875" y="2395204"/>
            <a:ext cx="2486400" cy="474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b="1">
                <a:solidFill>
                  <a:schemeClr val="dk1"/>
                </a:solidFill>
                <a:latin typeface="Poppins"/>
                <a:ea typeface="Poppins"/>
                <a:cs typeface="Poppins"/>
                <a:sym typeface="Poppins"/>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5" name="Google Shape;285;p9"/>
          <p:cNvSpPr txBox="1">
            <a:spLocks noGrp="1"/>
          </p:cNvSpPr>
          <p:nvPr>
            <p:ph type="body" idx="5"/>
          </p:nvPr>
        </p:nvSpPr>
        <p:spPr>
          <a:xfrm>
            <a:off x="6162995" y="2870222"/>
            <a:ext cx="2486400" cy="18174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5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
        <p:nvSpPr>
          <p:cNvPr id="286" name="Google Shape;286;p9"/>
          <p:cNvSpPr txBox="1">
            <a:spLocks noGrp="1"/>
          </p:cNvSpPr>
          <p:nvPr>
            <p:ph type="subTitle" idx="6"/>
          </p:nvPr>
        </p:nvSpPr>
        <p:spPr>
          <a:xfrm>
            <a:off x="6163003" y="2395200"/>
            <a:ext cx="2486400" cy="474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b="1">
                <a:solidFill>
                  <a:schemeClr val="dk1"/>
                </a:solidFill>
                <a:latin typeface="Poppins"/>
                <a:ea typeface="Poppins"/>
                <a:cs typeface="Poppins"/>
                <a:sym typeface="Poppins"/>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7" name="Google Shape;287;p9"/>
          <p:cNvSpPr/>
          <p:nvPr/>
        </p:nvSpPr>
        <p:spPr>
          <a:xfrm flipH="1">
            <a:off x="8452865" y="17425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88" name="Google Shape;288;p9"/>
          <p:cNvSpPr/>
          <p:nvPr/>
        </p:nvSpPr>
        <p:spPr>
          <a:xfrm flipH="1">
            <a:off x="7419750" y="-345910"/>
            <a:ext cx="884410" cy="887640"/>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
        <p:nvSpPr>
          <p:cNvPr id="289" name="Google Shape;289;p9"/>
          <p:cNvSpPr/>
          <p:nvPr/>
        </p:nvSpPr>
        <p:spPr>
          <a:xfrm>
            <a:off x="242812" y="181014"/>
            <a:ext cx="455063" cy="455063"/>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290" name="Google Shape;290;p9"/>
          <p:cNvSpPr/>
          <p:nvPr/>
        </p:nvSpPr>
        <p:spPr>
          <a:xfrm flipH="1">
            <a:off x="121030" y="4629017"/>
            <a:ext cx="816626" cy="81662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p:cSld name="TITLE_AND_TWO_COLUMNS_1_1">
    <p:spTree>
      <p:nvGrpSpPr>
        <p:cNvPr id="1" name="Shape 291"/>
        <p:cNvGrpSpPr/>
        <p:nvPr/>
      </p:nvGrpSpPr>
      <p:grpSpPr>
        <a:xfrm>
          <a:off x="0" y="0"/>
          <a:ext cx="0" cy="0"/>
          <a:chOff x="0" y="0"/>
          <a:chExt cx="0" cy="0"/>
        </a:xfrm>
      </p:grpSpPr>
      <p:sp>
        <p:nvSpPr>
          <p:cNvPr id="292" name="Google Shape;292;p10"/>
          <p:cNvSpPr txBox="1">
            <a:spLocks noGrp="1"/>
          </p:cNvSpPr>
          <p:nvPr>
            <p:ph type="title"/>
          </p:nvPr>
        </p:nvSpPr>
        <p:spPr>
          <a:xfrm>
            <a:off x="870413" y="795600"/>
            <a:ext cx="769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3" name="Google Shape;293;p10"/>
          <p:cNvSpPr txBox="1">
            <a:spLocks noGrp="1"/>
          </p:cNvSpPr>
          <p:nvPr>
            <p:ph type="body" idx="1"/>
          </p:nvPr>
        </p:nvSpPr>
        <p:spPr>
          <a:xfrm>
            <a:off x="870413" y="3721455"/>
            <a:ext cx="2042400" cy="66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
        <p:nvSpPr>
          <p:cNvPr id="294" name="Google Shape;29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10"/>
          <p:cNvSpPr txBox="1">
            <a:spLocks noGrp="1"/>
          </p:cNvSpPr>
          <p:nvPr>
            <p:ph type="subTitle" idx="2"/>
          </p:nvPr>
        </p:nvSpPr>
        <p:spPr>
          <a:xfrm>
            <a:off x="870413" y="2234944"/>
            <a:ext cx="1063200" cy="9789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rmAutofit/>
          </a:bodyPr>
          <a:lstStyle>
            <a:lvl1pPr lvl="0" algn="ctr" rtl="0">
              <a:lnSpc>
                <a:spcPct val="100000"/>
              </a:lnSpc>
              <a:spcBef>
                <a:spcPts val="0"/>
              </a:spcBef>
              <a:spcAft>
                <a:spcPts val="0"/>
              </a:spcAft>
              <a:buSzPts val="2100"/>
              <a:buNone/>
              <a:defRPr sz="2400">
                <a:solidFill>
                  <a:schemeClr val="accent4"/>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6" name="Google Shape;296;p10"/>
          <p:cNvSpPr txBox="1">
            <a:spLocks noGrp="1"/>
          </p:cNvSpPr>
          <p:nvPr>
            <p:ph type="body" idx="3"/>
          </p:nvPr>
        </p:nvSpPr>
        <p:spPr>
          <a:xfrm>
            <a:off x="3341258" y="3721454"/>
            <a:ext cx="2042400" cy="66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
        <p:nvSpPr>
          <p:cNvPr id="297" name="Google Shape;297;p10"/>
          <p:cNvSpPr txBox="1">
            <a:spLocks noGrp="1"/>
          </p:cNvSpPr>
          <p:nvPr>
            <p:ph type="subTitle" idx="4"/>
          </p:nvPr>
        </p:nvSpPr>
        <p:spPr>
          <a:xfrm>
            <a:off x="3341255" y="2234952"/>
            <a:ext cx="1063200" cy="9789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rmAutofit/>
          </a:bodyPr>
          <a:lstStyle>
            <a:lvl1pPr lvl="0" algn="ctr" rtl="0">
              <a:lnSpc>
                <a:spcPct val="100000"/>
              </a:lnSpc>
              <a:spcBef>
                <a:spcPts val="0"/>
              </a:spcBef>
              <a:spcAft>
                <a:spcPts val="0"/>
              </a:spcAft>
              <a:buSzPts val="2100"/>
              <a:buNone/>
              <a:defRPr sz="2400">
                <a:solidFill>
                  <a:schemeClr val="accent4"/>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8" name="Google Shape;298;p10"/>
          <p:cNvSpPr txBox="1">
            <a:spLocks noGrp="1"/>
          </p:cNvSpPr>
          <p:nvPr>
            <p:ph type="body" idx="5"/>
          </p:nvPr>
        </p:nvSpPr>
        <p:spPr>
          <a:xfrm>
            <a:off x="5812115" y="3721466"/>
            <a:ext cx="2042400" cy="66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
        <p:nvSpPr>
          <p:cNvPr id="299" name="Google Shape;299;p10"/>
          <p:cNvSpPr txBox="1">
            <a:spLocks noGrp="1"/>
          </p:cNvSpPr>
          <p:nvPr>
            <p:ph type="subTitle" idx="6"/>
          </p:nvPr>
        </p:nvSpPr>
        <p:spPr>
          <a:xfrm>
            <a:off x="5812097" y="2234944"/>
            <a:ext cx="1063200" cy="978900"/>
          </a:xfrm>
          <a:prstGeom prst="rect">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rmAutofit/>
          </a:bodyPr>
          <a:lstStyle>
            <a:lvl1pPr lvl="0" algn="ctr" rtl="0">
              <a:lnSpc>
                <a:spcPct val="100000"/>
              </a:lnSpc>
              <a:spcBef>
                <a:spcPts val="0"/>
              </a:spcBef>
              <a:spcAft>
                <a:spcPts val="0"/>
              </a:spcAft>
              <a:buSzPts val="2100"/>
              <a:buNone/>
              <a:defRPr sz="2400">
                <a:solidFill>
                  <a:schemeClr val="accent4"/>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10"/>
          <p:cNvSpPr txBox="1">
            <a:spLocks noGrp="1"/>
          </p:cNvSpPr>
          <p:nvPr>
            <p:ph type="subTitle" idx="7"/>
          </p:nvPr>
        </p:nvSpPr>
        <p:spPr>
          <a:xfrm>
            <a:off x="870413" y="3380588"/>
            <a:ext cx="2042400" cy="398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100"/>
              <a:buNone/>
              <a:defRPr sz="1800" b="1">
                <a:latin typeface="Poppins"/>
                <a:ea typeface="Poppins"/>
                <a:cs typeface="Poppins"/>
                <a:sym typeface="Poppins"/>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1" name="Google Shape;301;p10"/>
          <p:cNvSpPr txBox="1">
            <a:spLocks noGrp="1"/>
          </p:cNvSpPr>
          <p:nvPr>
            <p:ph type="subTitle" idx="8"/>
          </p:nvPr>
        </p:nvSpPr>
        <p:spPr>
          <a:xfrm>
            <a:off x="3341241" y="3380578"/>
            <a:ext cx="2042400" cy="398100"/>
          </a:xfrm>
          <a:prstGeom prst="rect">
            <a:avLst/>
          </a:prstGeom>
        </p:spPr>
        <p:txBody>
          <a:bodyPr spcFirstLastPara="1" wrap="square" lIns="91425" tIns="91425" rIns="91425" bIns="91425" anchor="b" anchorCtr="0">
            <a:normAutofit/>
          </a:bodyPr>
          <a:lstStyle>
            <a:lvl1pPr lvl="0" rtl="0">
              <a:lnSpc>
                <a:spcPct val="90000"/>
              </a:lnSpc>
              <a:spcBef>
                <a:spcPts val="0"/>
              </a:spcBef>
              <a:spcAft>
                <a:spcPts val="0"/>
              </a:spcAft>
              <a:buSzPts val="2100"/>
              <a:buNone/>
              <a:defRPr sz="1800" b="1">
                <a:latin typeface="Poppins"/>
                <a:ea typeface="Poppins"/>
                <a:cs typeface="Poppins"/>
                <a:sym typeface="Poppins"/>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2" name="Google Shape;302;p10"/>
          <p:cNvSpPr txBox="1">
            <a:spLocks noGrp="1"/>
          </p:cNvSpPr>
          <p:nvPr>
            <p:ph type="subTitle" idx="9"/>
          </p:nvPr>
        </p:nvSpPr>
        <p:spPr>
          <a:xfrm>
            <a:off x="5812096" y="3380588"/>
            <a:ext cx="2042400" cy="3981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100"/>
              <a:buNone/>
              <a:defRPr sz="1800" b="1">
                <a:latin typeface="Poppins"/>
                <a:ea typeface="Poppins"/>
                <a:cs typeface="Poppins"/>
                <a:sym typeface="Poppins"/>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3" name="Google Shape;303;p10"/>
          <p:cNvGrpSpPr/>
          <p:nvPr/>
        </p:nvGrpSpPr>
        <p:grpSpPr>
          <a:xfrm flipH="1">
            <a:off x="7565439" y="216176"/>
            <a:ext cx="1398363" cy="1398164"/>
            <a:chOff x="4616075" y="1332525"/>
            <a:chExt cx="1915566" cy="1881022"/>
          </a:xfrm>
        </p:grpSpPr>
        <p:sp>
          <p:nvSpPr>
            <p:cNvPr id="304" name="Google Shape;304;p10"/>
            <p:cNvSpPr/>
            <p:nvPr/>
          </p:nvSpPr>
          <p:spPr>
            <a:xfrm>
              <a:off x="4616077" y="1332525"/>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05" name="Google Shape;305;p10"/>
            <p:cNvSpPr/>
            <p:nvPr/>
          </p:nvSpPr>
          <p:spPr>
            <a:xfrm>
              <a:off x="4616077" y="1645356"/>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06" name="Google Shape;306;p10"/>
            <p:cNvSpPr/>
            <p:nvPr/>
          </p:nvSpPr>
          <p:spPr>
            <a:xfrm>
              <a:off x="4616077" y="1958183"/>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07" name="Google Shape;307;p10"/>
            <p:cNvSpPr/>
            <p:nvPr/>
          </p:nvSpPr>
          <p:spPr>
            <a:xfrm>
              <a:off x="4616077" y="2271014"/>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08" name="Google Shape;308;p10"/>
            <p:cNvSpPr/>
            <p:nvPr/>
          </p:nvSpPr>
          <p:spPr>
            <a:xfrm>
              <a:off x="4616077" y="2583841"/>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09" name="Google Shape;309;p10"/>
            <p:cNvSpPr/>
            <p:nvPr/>
          </p:nvSpPr>
          <p:spPr>
            <a:xfrm>
              <a:off x="4616077" y="2896672"/>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0" name="Google Shape;310;p10"/>
            <p:cNvSpPr/>
            <p:nvPr/>
          </p:nvSpPr>
          <p:spPr>
            <a:xfrm>
              <a:off x="4616077" y="3209499"/>
              <a:ext cx="1912253" cy="4048"/>
            </a:xfrm>
            <a:custGeom>
              <a:avLst/>
              <a:gdLst/>
              <a:ahLst/>
              <a:cxnLst/>
              <a:rect l="l" t="t" r="r" b="b"/>
              <a:pathLst>
                <a:path w="1912253" h="4048" extrusionOk="0">
                  <a:moveTo>
                    <a:pt x="0" y="0"/>
                  </a:moveTo>
                  <a:lnTo>
                    <a:pt x="1912253"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1" name="Google Shape;311;p10"/>
            <p:cNvSpPr/>
            <p:nvPr/>
          </p:nvSpPr>
          <p:spPr>
            <a:xfrm>
              <a:off x="461607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2" name="Google Shape;312;p10"/>
            <p:cNvSpPr/>
            <p:nvPr/>
          </p:nvSpPr>
          <p:spPr>
            <a:xfrm>
              <a:off x="4941627"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3" name="Google Shape;313;p10"/>
            <p:cNvSpPr/>
            <p:nvPr/>
          </p:nvSpPr>
          <p:spPr>
            <a:xfrm>
              <a:off x="5256733"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4" name="Google Shape;314;p10"/>
            <p:cNvSpPr/>
            <p:nvPr/>
          </p:nvSpPr>
          <p:spPr>
            <a:xfrm>
              <a:off x="5571839"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5" name="Google Shape;315;p10"/>
            <p:cNvSpPr/>
            <p:nvPr/>
          </p:nvSpPr>
          <p:spPr>
            <a:xfrm>
              <a:off x="5886945"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6" name="Google Shape;316;p10"/>
            <p:cNvSpPr/>
            <p:nvPr/>
          </p:nvSpPr>
          <p:spPr>
            <a:xfrm>
              <a:off x="6202051"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17" name="Google Shape;317;p10"/>
            <p:cNvSpPr/>
            <p:nvPr/>
          </p:nvSpPr>
          <p:spPr>
            <a:xfrm>
              <a:off x="6527594" y="1332525"/>
              <a:ext cx="4048" cy="1876973"/>
            </a:xfrm>
            <a:custGeom>
              <a:avLst/>
              <a:gdLst/>
              <a:ahLst/>
              <a:cxnLst/>
              <a:rect l="l" t="t" r="r" b="b"/>
              <a:pathLst>
                <a:path w="4048" h="1876973" extrusionOk="0">
                  <a:moveTo>
                    <a:pt x="0" y="1876974"/>
                  </a:moveTo>
                  <a:lnTo>
                    <a:pt x="0" y="0"/>
                  </a:lnTo>
                </a:path>
              </a:pathLst>
            </a:custGeom>
            <a:noFill/>
            <a:ln w="28575" cap="rnd"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318" name="Google Shape;318;p10"/>
          <p:cNvSpPr/>
          <p:nvPr/>
        </p:nvSpPr>
        <p:spPr>
          <a:xfrm flipH="1">
            <a:off x="8023995" y="-157050"/>
            <a:ext cx="632643" cy="635873"/>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grpSp>
        <p:nvGrpSpPr>
          <p:cNvPr id="319" name="Google Shape;319;p10"/>
          <p:cNvGrpSpPr/>
          <p:nvPr/>
        </p:nvGrpSpPr>
        <p:grpSpPr>
          <a:xfrm flipH="1">
            <a:off x="8484069" y="660205"/>
            <a:ext cx="479903" cy="349909"/>
            <a:chOff x="4468725" y="937901"/>
            <a:chExt cx="656322" cy="478541"/>
          </a:xfrm>
        </p:grpSpPr>
        <p:sp>
          <p:nvSpPr>
            <p:cNvPr id="320" name="Google Shape;320;p10"/>
            <p:cNvSpPr/>
            <p:nvPr/>
          </p:nvSpPr>
          <p:spPr>
            <a:xfrm>
              <a:off x="4469534" y="937901"/>
              <a:ext cx="655513" cy="397461"/>
            </a:xfrm>
            <a:custGeom>
              <a:avLst/>
              <a:gdLst/>
              <a:ahLst/>
              <a:cxnLst/>
              <a:rect l="l" t="t" r="r" b="b"/>
              <a:pathLst>
                <a:path w="655513" h="397461" extrusionOk="0">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21" name="Google Shape;321;p10"/>
            <p:cNvSpPr/>
            <p:nvPr/>
          </p:nvSpPr>
          <p:spPr>
            <a:xfrm>
              <a:off x="4468725" y="1087913"/>
              <a:ext cx="468570" cy="328529"/>
            </a:xfrm>
            <a:custGeom>
              <a:avLst/>
              <a:gdLst/>
              <a:ahLst/>
              <a:cxnLst/>
              <a:rect l="l" t="t" r="r" b="b"/>
              <a:pathLst>
                <a:path w="468570" h="328529" extrusionOk="0">
                  <a:moveTo>
                    <a:pt x="69587" y="164066"/>
                  </a:moveTo>
                  <a:lnTo>
                    <a:pt x="0" y="0"/>
                  </a:lnTo>
                  <a:lnTo>
                    <a:pt x="468570" y="201929"/>
                  </a:lnTo>
                  <a:lnTo>
                    <a:pt x="427927" y="328530"/>
                  </a:lnTo>
                  <a:lnTo>
                    <a:pt x="69587" y="16406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22" name="Google Shape;322;p10"/>
            <p:cNvSpPr/>
            <p:nvPr/>
          </p:nvSpPr>
          <p:spPr>
            <a:xfrm>
              <a:off x="4859530" y="1097086"/>
              <a:ext cx="265516" cy="319356"/>
            </a:xfrm>
            <a:custGeom>
              <a:avLst/>
              <a:gdLst/>
              <a:ahLst/>
              <a:cxnLst/>
              <a:rect l="l" t="t" r="r" b="b"/>
              <a:pathLst>
                <a:path w="265516" h="319356" extrusionOk="0">
                  <a:moveTo>
                    <a:pt x="0" y="158537"/>
                  </a:moveTo>
                  <a:lnTo>
                    <a:pt x="265517" y="0"/>
                  </a:lnTo>
                  <a:lnTo>
                    <a:pt x="253777" y="267958"/>
                  </a:lnTo>
                  <a:lnTo>
                    <a:pt x="37121" y="319357"/>
                  </a:lnTo>
                  <a:lnTo>
                    <a:pt x="0" y="15853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grpSp>
        <p:nvGrpSpPr>
          <p:cNvPr id="323" name="Google Shape;323;p10"/>
          <p:cNvGrpSpPr/>
          <p:nvPr/>
        </p:nvGrpSpPr>
        <p:grpSpPr>
          <a:xfrm flipH="1">
            <a:off x="6981254" y="218923"/>
            <a:ext cx="1230788" cy="1232476"/>
            <a:chOff x="4593392" y="1441589"/>
            <a:chExt cx="1683243" cy="1685552"/>
          </a:xfrm>
        </p:grpSpPr>
        <p:sp>
          <p:nvSpPr>
            <p:cNvPr id="324" name="Google Shape;324;p10"/>
            <p:cNvSpPr/>
            <p:nvPr/>
          </p:nvSpPr>
          <p:spPr>
            <a:xfrm>
              <a:off x="4643547" y="1545109"/>
              <a:ext cx="1633088" cy="1582032"/>
            </a:xfrm>
            <a:custGeom>
              <a:avLst/>
              <a:gdLst/>
              <a:ahLst/>
              <a:cxnLst/>
              <a:rect l="l" t="t" r="r" b="b"/>
              <a:pathLst>
                <a:path w="1653760" h="1582032" extrusionOk="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25" name="Google Shape;325;p10"/>
            <p:cNvSpPr/>
            <p:nvPr/>
          </p:nvSpPr>
          <p:spPr>
            <a:xfrm>
              <a:off x="4593392" y="1441589"/>
              <a:ext cx="1442681" cy="1453563"/>
            </a:xfrm>
            <a:custGeom>
              <a:avLst/>
              <a:gdLst/>
              <a:ahLst/>
              <a:cxnLst/>
              <a:rect l="l" t="t" r="r" b="b"/>
              <a:pathLst>
                <a:path w="1442681" h="1453563" extrusionOk="0">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26" name="Google Shape;326;p10"/>
            <p:cNvSpPr/>
            <p:nvPr/>
          </p:nvSpPr>
          <p:spPr>
            <a:xfrm>
              <a:off x="4986203" y="1827976"/>
              <a:ext cx="656440" cy="678044"/>
            </a:xfrm>
            <a:custGeom>
              <a:avLst/>
              <a:gdLst/>
              <a:ahLst/>
              <a:cxnLst/>
              <a:rect l="l" t="t" r="r" b="b"/>
              <a:pathLst>
                <a:path w="651553" h="656701" extrusionOk="0">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grpSp>
      <p:sp>
        <p:nvSpPr>
          <p:cNvPr id="327" name="Google Shape;327;p10"/>
          <p:cNvSpPr/>
          <p:nvPr/>
        </p:nvSpPr>
        <p:spPr>
          <a:xfrm flipH="1">
            <a:off x="6690111" y="942972"/>
            <a:ext cx="377914" cy="377914"/>
          </a:xfrm>
          <a:custGeom>
            <a:avLst/>
            <a:gdLst/>
            <a:ahLst/>
            <a:cxnLst/>
            <a:rect l="l" t="t" r="r" b="b"/>
            <a:pathLst>
              <a:path w="447236" h="447236" extrusionOk="0">
                <a:moveTo>
                  <a:pt x="0" y="223266"/>
                </a:moveTo>
                <a:lnTo>
                  <a:pt x="223983" y="0"/>
                </a:lnTo>
                <a:lnTo>
                  <a:pt x="447237" y="223971"/>
                </a:lnTo>
                <a:lnTo>
                  <a:pt x="223254" y="447237"/>
                </a:lnTo>
                <a:lnTo>
                  <a:pt x="0" y="223266"/>
                </a:lnTo>
                <a:close/>
              </a:path>
            </a:pathLst>
          </a:custGeom>
          <a:noFill/>
          <a:ln w="28575" cap="flat" cmpd="sng">
            <a:solidFill>
              <a:schemeClr val="accent1"/>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b="0" i="0" u="none" strike="noStrike" cap="none">
              <a:solidFill>
                <a:srgbClr val="000000"/>
              </a:solidFill>
              <a:latin typeface="Arial"/>
              <a:ea typeface="Arial"/>
              <a:cs typeface="Arial"/>
              <a:sym typeface="Arial"/>
            </a:endParaRPr>
          </a:p>
        </p:txBody>
      </p:sp>
      <p:sp>
        <p:nvSpPr>
          <p:cNvPr id="328" name="Google Shape;328;p10"/>
          <p:cNvSpPr/>
          <p:nvPr/>
        </p:nvSpPr>
        <p:spPr>
          <a:xfrm flipH="1">
            <a:off x="8261483" y="4529005"/>
            <a:ext cx="816626" cy="816629"/>
          </a:xfrm>
          <a:custGeom>
            <a:avLst/>
            <a:gdLst/>
            <a:ahLst/>
            <a:cxnLst/>
            <a:rect l="l" t="t" r="r" b="b"/>
            <a:pathLst>
              <a:path w="1291109" h="1291113" extrusionOk="0">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1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3400"/>
              <a:buFont typeface="Poppins ExtraBold"/>
              <a:buNone/>
              <a:defRPr sz="3400">
                <a:solidFill>
                  <a:schemeClr val="dk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1pPr>
            <a:lvl2pPr marL="914400" lvl="1"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2pPr>
            <a:lvl3pPr marL="1371600" lvl="2"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3pPr>
            <a:lvl4pPr marL="1828800" lvl="3"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4pPr>
            <a:lvl5pPr marL="2286000" lvl="4"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5pPr>
            <a:lvl6pPr marL="2743200" lvl="5"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6pPr>
            <a:lvl7pPr marL="3200400" lvl="6"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7pPr>
            <a:lvl8pPr marL="3657600" lvl="7"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8pPr>
            <a:lvl9pPr marL="4114800" lvl="8" indent="-336550">
              <a:lnSpc>
                <a:spcPct val="115000"/>
              </a:lnSpc>
              <a:spcBef>
                <a:spcPts val="0"/>
              </a:spcBef>
              <a:spcAft>
                <a:spcPts val="0"/>
              </a:spcAft>
              <a:buClr>
                <a:schemeClr val="dk2"/>
              </a:buClr>
              <a:buSzPts val="1700"/>
              <a:buFont typeface="Poppins Light"/>
              <a:buChar char="■"/>
              <a:defRPr sz="1700">
                <a:solidFill>
                  <a:schemeClr val="dk2"/>
                </a:solidFill>
                <a:latin typeface="Poppins Light"/>
                <a:ea typeface="Poppins Light"/>
                <a:cs typeface="Poppins Light"/>
                <a:sym typeface="Poppins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346966" y="4589543"/>
            <a:ext cx="848509" cy="85887"/>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1"/>
          <p:cNvSpPr txBox="1">
            <a:spLocks noGrp="1"/>
          </p:cNvSpPr>
          <p:nvPr>
            <p:ph type="ctrTitle"/>
          </p:nvPr>
        </p:nvSpPr>
        <p:spPr>
          <a:xfrm>
            <a:off x="488053" y="1369150"/>
            <a:ext cx="55077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Bacchus Winery Case Study Solution</a:t>
            </a:r>
            <a:endParaRPr/>
          </a:p>
        </p:txBody>
      </p:sp>
      <p:sp>
        <p:nvSpPr>
          <p:cNvPr id="514" name="Google Shape;514;p21"/>
          <p:cNvSpPr txBox="1">
            <a:spLocks noGrp="1"/>
          </p:cNvSpPr>
          <p:nvPr>
            <p:ph type="subTitle" idx="1"/>
          </p:nvPr>
        </p:nvSpPr>
        <p:spPr>
          <a:xfrm>
            <a:off x="1050775" y="4233300"/>
            <a:ext cx="4989300" cy="7926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a:t>Course: CSD310</a:t>
            </a:r>
            <a:endParaRPr/>
          </a:p>
          <a:p>
            <a:pPr marL="0" lvl="0" indent="0" algn="l" rtl="0">
              <a:spcBef>
                <a:spcPts val="0"/>
              </a:spcBef>
              <a:spcAft>
                <a:spcPts val="0"/>
              </a:spcAft>
              <a:buNone/>
            </a:pPr>
            <a:r>
              <a:rPr lang="en"/>
              <a:t>Date: May 25th, 2025</a:t>
            </a:r>
            <a:endParaRPr/>
          </a:p>
          <a:p>
            <a:pPr marL="0" lvl="0" indent="0" algn="l" rtl="0">
              <a:spcBef>
                <a:spcPts val="0"/>
              </a:spcBef>
              <a:spcAft>
                <a:spcPts val="0"/>
              </a:spcAft>
              <a:buNone/>
            </a:pPr>
            <a:r>
              <a:rPr lang="en"/>
              <a:t>Team Members: Brennan Cheatwood, Kimberly Orozco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30"/>
          <p:cNvSpPr txBox="1">
            <a:spLocks noGrp="1"/>
          </p:cNvSpPr>
          <p:nvPr>
            <p:ph type="title"/>
          </p:nvPr>
        </p:nvSpPr>
        <p:spPr>
          <a:xfrm>
            <a:off x="1030200" y="75433"/>
            <a:ext cx="7083600" cy="6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60"/>
              <a:t>Report 3 - Supply Orders &amp; Delivery Timeliness</a:t>
            </a:r>
            <a:endParaRPr sz="2260"/>
          </a:p>
        </p:txBody>
      </p:sp>
      <p:pic>
        <p:nvPicPr>
          <p:cNvPr id="583" name="Google Shape;583;p30"/>
          <p:cNvPicPr preferRelativeResize="0"/>
          <p:nvPr/>
        </p:nvPicPr>
        <p:blipFill>
          <a:blip r:embed="rId3">
            <a:alphaModFix/>
          </a:blip>
          <a:stretch>
            <a:fillRect/>
          </a:stretch>
        </p:blipFill>
        <p:spPr>
          <a:xfrm>
            <a:off x="3686250" y="2434100"/>
            <a:ext cx="5457749" cy="2709400"/>
          </a:xfrm>
          <a:prstGeom prst="rect">
            <a:avLst/>
          </a:prstGeom>
          <a:noFill/>
          <a:ln>
            <a:noFill/>
          </a:ln>
        </p:spPr>
      </p:pic>
      <p:pic>
        <p:nvPicPr>
          <p:cNvPr id="584" name="Google Shape;584;p30"/>
          <p:cNvPicPr preferRelativeResize="0"/>
          <p:nvPr/>
        </p:nvPicPr>
        <p:blipFill>
          <a:blip r:embed="rId4">
            <a:alphaModFix/>
          </a:blip>
          <a:stretch>
            <a:fillRect/>
          </a:stretch>
        </p:blipFill>
        <p:spPr>
          <a:xfrm>
            <a:off x="1247775" y="1733545"/>
            <a:ext cx="7896225" cy="838200"/>
          </a:xfrm>
          <a:prstGeom prst="rect">
            <a:avLst/>
          </a:prstGeom>
          <a:noFill/>
          <a:ln>
            <a:noFill/>
          </a:ln>
        </p:spPr>
      </p:pic>
      <p:sp>
        <p:nvSpPr>
          <p:cNvPr id="585" name="Google Shape;585;p30"/>
          <p:cNvSpPr txBox="1"/>
          <p:nvPr/>
        </p:nvSpPr>
        <p:spPr>
          <a:xfrm>
            <a:off x="1247775" y="2571750"/>
            <a:ext cx="604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Poppins Light"/>
                <a:ea typeface="Poppins Light"/>
                <a:cs typeface="Poppins Light"/>
                <a:sym typeface="Poppins Light"/>
              </a:rPr>
              <a:t>Output</a:t>
            </a:r>
            <a:endParaRPr sz="1700">
              <a:solidFill>
                <a:schemeClr val="dk2"/>
              </a:solidFill>
              <a:latin typeface="Poppins Light"/>
              <a:ea typeface="Poppins Light"/>
              <a:cs typeface="Poppins Light"/>
              <a:sym typeface="Poppins Light"/>
            </a:endParaRPr>
          </a:p>
        </p:txBody>
      </p:sp>
      <p:sp>
        <p:nvSpPr>
          <p:cNvPr id="586" name="Google Shape;586;p30"/>
          <p:cNvSpPr txBox="1"/>
          <p:nvPr/>
        </p:nvSpPr>
        <p:spPr>
          <a:xfrm>
            <a:off x="2556200" y="4697100"/>
            <a:ext cx="604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Poppins Light"/>
                <a:ea typeface="Poppins Light"/>
                <a:cs typeface="Poppins Light"/>
                <a:sym typeface="Poppins Light"/>
              </a:rPr>
              <a:t>Code</a:t>
            </a:r>
            <a:endParaRPr sz="1700">
              <a:solidFill>
                <a:schemeClr val="dk2"/>
              </a:solidFill>
              <a:latin typeface="Poppins Light"/>
              <a:ea typeface="Poppins Light"/>
              <a:cs typeface="Poppins Light"/>
              <a:sym typeface="Poppins Light"/>
            </a:endParaRPr>
          </a:p>
        </p:txBody>
      </p:sp>
      <p:sp>
        <p:nvSpPr>
          <p:cNvPr id="587" name="Google Shape;587;p30"/>
          <p:cNvSpPr txBox="1"/>
          <p:nvPr/>
        </p:nvSpPr>
        <p:spPr>
          <a:xfrm>
            <a:off x="1030200" y="741125"/>
            <a:ext cx="7560600" cy="150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700">
                <a:solidFill>
                  <a:schemeClr val="dk2"/>
                </a:solidFill>
                <a:latin typeface="Poppins Light"/>
                <a:ea typeface="Poppins Light"/>
                <a:cs typeface="Poppins Light"/>
                <a:sym typeface="Poppins Light"/>
              </a:rPr>
              <a:t>This report shows which supplies have been ordered, and the vendor. Along with that, it shows when the order was placed, along with when it was expected, and when it actually arrived.</a:t>
            </a:r>
            <a:endParaRPr sz="1700">
              <a:solidFill>
                <a:schemeClr val="dk2"/>
              </a:solidFill>
              <a:latin typeface="Poppins Light"/>
              <a:ea typeface="Poppins Light"/>
              <a:cs typeface="Poppins Light"/>
              <a:sym typeface="Poppins Light"/>
            </a:endParaRPr>
          </a:p>
          <a:p>
            <a:pPr marL="0" lvl="0" indent="0" algn="l" rtl="0">
              <a:spcBef>
                <a:spcPts val="1200"/>
              </a:spcBef>
              <a:spcAft>
                <a:spcPts val="0"/>
              </a:spcAft>
              <a:buNone/>
            </a:pPr>
            <a:endParaRPr sz="1700">
              <a:solidFill>
                <a:schemeClr val="dk2"/>
              </a:solidFill>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1"/>
          <p:cNvSpPr txBox="1">
            <a:spLocks noGrp="1"/>
          </p:cNvSpPr>
          <p:nvPr>
            <p:ph type="title"/>
          </p:nvPr>
        </p:nvSpPr>
        <p:spPr>
          <a:xfrm>
            <a:off x="1030275" y="765433"/>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Thoughts</a:t>
            </a:r>
            <a:endParaRPr/>
          </a:p>
        </p:txBody>
      </p:sp>
      <p:sp>
        <p:nvSpPr>
          <p:cNvPr id="593" name="Google Shape;593;p31"/>
          <p:cNvSpPr txBox="1">
            <a:spLocks noGrp="1"/>
          </p:cNvSpPr>
          <p:nvPr>
            <p:ph type="body" idx="1"/>
          </p:nvPr>
        </p:nvSpPr>
        <p:spPr>
          <a:xfrm>
            <a:off x="1030275" y="1644319"/>
            <a:ext cx="7083600" cy="2656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a:t>We built a working database that follows Bacchus Winery’s rules. </a:t>
            </a:r>
            <a:endParaRPr/>
          </a:p>
          <a:p>
            <a:pPr marL="457200" lvl="0" indent="-336550" algn="l" rtl="0">
              <a:spcBef>
                <a:spcPts val="0"/>
              </a:spcBef>
              <a:spcAft>
                <a:spcPts val="0"/>
              </a:spcAft>
              <a:buSzPts val="1700"/>
              <a:buChar char="●"/>
            </a:pPr>
            <a:r>
              <a:rPr lang="en"/>
              <a:t>It keeps track of all their main business info and gives helpful reports.</a:t>
            </a:r>
            <a:endParaRPr/>
          </a:p>
          <a:p>
            <a:pPr marL="457200" lvl="0" indent="-336550" algn="l" rtl="0">
              <a:spcBef>
                <a:spcPts val="0"/>
              </a:spcBef>
              <a:spcAft>
                <a:spcPts val="0"/>
              </a:spcAft>
              <a:buSzPts val="1700"/>
              <a:buChar char="●"/>
            </a:pPr>
            <a:r>
              <a:rPr lang="en"/>
              <a:t>We tried to keep it flexible so it can grow and be improved later as Bacchus Winery grows as a business!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2"/>
          <p:cNvSpPr txBox="1">
            <a:spLocks noGrp="1"/>
          </p:cNvSpPr>
          <p:nvPr>
            <p:ph type="title"/>
          </p:nvPr>
        </p:nvSpPr>
        <p:spPr>
          <a:xfrm>
            <a:off x="133825" y="743383"/>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Introduction</a:t>
            </a:r>
            <a:endParaRPr/>
          </a:p>
        </p:txBody>
      </p:sp>
      <p:sp>
        <p:nvSpPr>
          <p:cNvPr id="520" name="Google Shape;520;p22"/>
          <p:cNvSpPr txBox="1">
            <a:spLocks noGrp="1"/>
          </p:cNvSpPr>
          <p:nvPr>
            <p:ph type="body" idx="1"/>
          </p:nvPr>
        </p:nvSpPr>
        <p:spPr>
          <a:xfrm>
            <a:off x="185250" y="1409075"/>
            <a:ext cx="5163900" cy="26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We’re Brennan and Kimberly.</a:t>
            </a:r>
            <a:endParaRPr/>
          </a:p>
          <a:p>
            <a:pPr marL="0" lvl="0" indent="0" algn="l" rtl="0">
              <a:spcBef>
                <a:spcPts val="1200"/>
              </a:spcBef>
              <a:spcAft>
                <a:spcPts val="1200"/>
              </a:spcAft>
              <a:buNone/>
            </a:pPr>
            <a:r>
              <a:rPr lang="en"/>
              <a:t>We worked on this project collaboratively, where no part went untouched by both of us. We oftenly(?) kept in touch and helped each other fix errors when they popped up. </a:t>
            </a:r>
            <a:endParaRPr/>
          </a:p>
        </p:txBody>
      </p:sp>
      <p:pic>
        <p:nvPicPr>
          <p:cNvPr id="521" name="Google Shape;521;p22" descr="Team metaphor. people connecting puzzle elements. Symbol of teamwork, cooperation, partnership. Business concept vector illustration flat design creative style. (Provided by Getty Images)"/>
          <p:cNvPicPr preferRelativeResize="0"/>
          <p:nvPr/>
        </p:nvPicPr>
        <p:blipFill>
          <a:blip r:embed="rId3">
            <a:alphaModFix/>
          </a:blip>
          <a:stretch>
            <a:fillRect/>
          </a:stretch>
        </p:blipFill>
        <p:spPr>
          <a:xfrm>
            <a:off x="5259100" y="1120608"/>
            <a:ext cx="3489900" cy="24438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3"/>
          <p:cNvSpPr txBox="1">
            <a:spLocks noGrp="1"/>
          </p:cNvSpPr>
          <p:nvPr>
            <p:ph type="title"/>
          </p:nvPr>
        </p:nvSpPr>
        <p:spPr>
          <a:xfrm>
            <a:off x="229350" y="787458"/>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Overview</a:t>
            </a:r>
            <a:endParaRPr/>
          </a:p>
        </p:txBody>
      </p:sp>
      <p:sp>
        <p:nvSpPr>
          <p:cNvPr id="527" name="Google Shape;527;p23"/>
          <p:cNvSpPr txBox="1">
            <a:spLocks noGrp="1"/>
          </p:cNvSpPr>
          <p:nvPr>
            <p:ph type="body" idx="1"/>
          </p:nvPr>
        </p:nvSpPr>
        <p:spPr>
          <a:xfrm>
            <a:off x="229350" y="1350400"/>
            <a:ext cx="5362500" cy="2656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Bacchus Winery manages employees, suppliers, wine production, inventory, and distribution.</a:t>
            </a:r>
            <a:endParaRPr/>
          </a:p>
          <a:p>
            <a:pPr marL="0" lvl="0" indent="0" algn="l" rtl="0">
              <a:spcBef>
                <a:spcPts val="1200"/>
              </a:spcBef>
              <a:spcAft>
                <a:spcPts val="0"/>
              </a:spcAft>
              <a:buNone/>
            </a:pPr>
            <a:r>
              <a:rPr lang="en" b="1" u="sng"/>
              <a:t>GOALS:</a:t>
            </a:r>
            <a:endParaRPr b="1" u="sng"/>
          </a:p>
          <a:p>
            <a:pPr marL="457200" lvl="0" indent="-328453" algn="l" rtl="0">
              <a:spcBef>
                <a:spcPts val="1200"/>
              </a:spcBef>
              <a:spcAft>
                <a:spcPts val="0"/>
              </a:spcAft>
              <a:buSzPct val="100000"/>
              <a:buChar char="●"/>
            </a:pPr>
            <a:r>
              <a:rPr lang="en"/>
              <a:t>Track employee hours</a:t>
            </a:r>
            <a:endParaRPr/>
          </a:p>
          <a:p>
            <a:pPr marL="457200" lvl="0" indent="-328453" algn="l" rtl="0">
              <a:spcBef>
                <a:spcPts val="0"/>
              </a:spcBef>
              <a:spcAft>
                <a:spcPts val="0"/>
              </a:spcAft>
              <a:buSzPct val="100000"/>
              <a:buChar char="●"/>
            </a:pPr>
            <a:r>
              <a:rPr lang="en"/>
              <a:t>Manage wine inventory</a:t>
            </a:r>
            <a:endParaRPr/>
          </a:p>
          <a:p>
            <a:pPr marL="457200" lvl="0" indent="-328453" algn="l" rtl="0">
              <a:spcBef>
                <a:spcPts val="0"/>
              </a:spcBef>
              <a:spcAft>
                <a:spcPts val="0"/>
              </a:spcAft>
              <a:buSzPct val="100000"/>
              <a:buChar char="●"/>
            </a:pPr>
            <a:r>
              <a:rPr lang="en"/>
              <a:t>Handle supplier info and supply deliveries</a:t>
            </a:r>
            <a:endParaRPr/>
          </a:p>
          <a:p>
            <a:pPr marL="457200" lvl="0" indent="-328453" algn="l" rtl="0">
              <a:spcBef>
                <a:spcPts val="0"/>
              </a:spcBef>
              <a:spcAft>
                <a:spcPts val="0"/>
              </a:spcAft>
              <a:buSzPct val="100000"/>
              <a:buChar char="●"/>
            </a:pPr>
            <a:r>
              <a:rPr lang="en"/>
              <a:t>Fulfil distributor orders</a:t>
            </a:r>
            <a:endParaRPr/>
          </a:p>
          <a:p>
            <a:pPr marL="457200" lvl="0" indent="-328453" algn="l" rtl="0">
              <a:spcBef>
                <a:spcPts val="0"/>
              </a:spcBef>
              <a:spcAft>
                <a:spcPts val="0"/>
              </a:spcAft>
              <a:buSzPct val="100000"/>
              <a:buChar char="●"/>
            </a:pPr>
            <a:r>
              <a:rPr lang="en"/>
              <a:t>Have helpful business reports </a:t>
            </a:r>
            <a:br>
              <a:rPr lang="en"/>
            </a:br>
            <a:endParaRPr/>
          </a:p>
        </p:txBody>
      </p:sp>
      <p:pic>
        <p:nvPicPr>
          <p:cNvPr id="528" name="Google Shape;528;p23" descr="search icon. Filled search icon for website design and mobile, app development. search icon from filled text editor collection isolated on black background. (Provided by Getty Images)"/>
          <p:cNvPicPr preferRelativeResize="0"/>
          <p:nvPr/>
        </p:nvPicPr>
        <p:blipFill>
          <a:blip r:embed="rId3">
            <a:alphaModFix/>
          </a:blip>
          <a:stretch>
            <a:fillRect/>
          </a:stretch>
        </p:blipFill>
        <p:spPr>
          <a:xfrm>
            <a:off x="8362625" y="62977"/>
            <a:ext cx="665702" cy="665702"/>
          </a:xfrm>
          <a:prstGeom prst="rect">
            <a:avLst/>
          </a:prstGeom>
          <a:noFill/>
          <a:ln>
            <a:noFill/>
          </a:ln>
        </p:spPr>
      </p:pic>
      <p:pic>
        <p:nvPicPr>
          <p:cNvPr id="529" name="Google Shape;529;p23" descr="Shared goals, teamwork. Business people holds big arrow and aim at target. Successful team develop achievement project. Cooperation, company strategy. (Provided by Getty Images)"/>
          <p:cNvPicPr preferRelativeResize="0"/>
          <p:nvPr/>
        </p:nvPicPr>
        <p:blipFill>
          <a:blip r:embed="rId4">
            <a:alphaModFix/>
          </a:blip>
          <a:stretch>
            <a:fillRect/>
          </a:stretch>
        </p:blipFill>
        <p:spPr>
          <a:xfrm>
            <a:off x="5420925" y="1394383"/>
            <a:ext cx="3247200" cy="2164500"/>
          </a:xfrm>
          <a:prstGeom prst="parallelogram">
            <a:avLst>
              <a:gd name="adj" fmla="val 25000"/>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4"/>
          <p:cNvSpPr txBox="1">
            <a:spLocks noGrp="1"/>
          </p:cNvSpPr>
          <p:nvPr>
            <p:ph type="title"/>
          </p:nvPr>
        </p:nvSpPr>
        <p:spPr>
          <a:xfrm>
            <a:off x="30950" y="684608"/>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Rules (Summary)</a:t>
            </a:r>
            <a:endParaRPr/>
          </a:p>
        </p:txBody>
      </p:sp>
      <p:sp>
        <p:nvSpPr>
          <p:cNvPr id="535" name="Google Shape;535;p24"/>
          <p:cNvSpPr txBox="1">
            <a:spLocks noGrp="1"/>
          </p:cNvSpPr>
          <p:nvPr>
            <p:ph type="body" idx="1"/>
          </p:nvPr>
        </p:nvSpPr>
        <p:spPr>
          <a:xfrm>
            <a:off x="141200" y="1350300"/>
            <a:ext cx="5516700" cy="26562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Char char="●"/>
            </a:pPr>
            <a:r>
              <a:rPr lang="en"/>
              <a:t>Employees belong to specific departments and log hours</a:t>
            </a:r>
            <a:endParaRPr/>
          </a:p>
          <a:p>
            <a:pPr marL="457200" lvl="0" indent="-336550" algn="l" rtl="0">
              <a:spcBef>
                <a:spcPts val="0"/>
              </a:spcBef>
              <a:spcAft>
                <a:spcPts val="0"/>
              </a:spcAft>
              <a:buSzPts val="1700"/>
              <a:buChar char="●"/>
            </a:pPr>
            <a:r>
              <a:rPr lang="en"/>
              <a:t>Orders include order date, shipping date, and delivery status</a:t>
            </a:r>
            <a:endParaRPr/>
          </a:p>
          <a:p>
            <a:pPr marL="457200" lvl="0" indent="-336550" algn="l" rtl="0">
              <a:spcBef>
                <a:spcPts val="0"/>
              </a:spcBef>
              <a:spcAft>
                <a:spcPts val="0"/>
              </a:spcAft>
              <a:buSzPts val="1700"/>
              <a:buChar char="●"/>
            </a:pPr>
            <a:r>
              <a:rPr lang="en"/>
              <a:t>Four wines produced: Merlot, Cabernet, Chablis, and Chardonnay</a:t>
            </a:r>
            <a:endParaRPr/>
          </a:p>
          <a:p>
            <a:pPr marL="457200" lvl="0" indent="-336550" algn="l" rtl="0">
              <a:spcBef>
                <a:spcPts val="0"/>
              </a:spcBef>
              <a:spcAft>
                <a:spcPts val="0"/>
              </a:spcAft>
              <a:buSzPts val="1700"/>
              <a:buChar char="●"/>
            </a:pPr>
            <a:r>
              <a:rPr lang="en"/>
              <a:t>Each department has one manager</a:t>
            </a:r>
            <a:endParaRPr/>
          </a:p>
          <a:p>
            <a:pPr marL="457200" lvl="0" indent="-336550" algn="l" rtl="0">
              <a:spcBef>
                <a:spcPts val="0"/>
              </a:spcBef>
              <a:spcAft>
                <a:spcPts val="0"/>
              </a:spcAft>
              <a:buSzPts val="1700"/>
              <a:buChar char="●"/>
            </a:pPr>
            <a:r>
              <a:rPr lang="en"/>
              <a:t>Supplies are tied to suppliers and tracked with delivery dates</a:t>
            </a:r>
            <a:endParaRPr/>
          </a:p>
          <a:p>
            <a:pPr marL="457200" lvl="0" indent="-336550" algn="l" rtl="0">
              <a:spcBef>
                <a:spcPts val="0"/>
              </a:spcBef>
              <a:spcAft>
                <a:spcPts val="0"/>
              </a:spcAft>
              <a:buSzPts val="1700"/>
              <a:buChar char="●"/>
            </a:pPr>
            <a:r>
              <a:rPr lang="en"/>
              <a:t>Distributors can order any wine in stock</a:t>
            </a:r>
            <a:endParaRPr/>
          </a:p>
        </p:txBody>
      </p:sp>
      <p:pic>
        <p:nvPicPr>
          <p:cNvPr id="536" name="Google Shape;536;p24" descr="Contract signature line icon. Agreement document with rules and pencil symbol, outline style pictogram on white background. Business sign for mobile concept and web design. Vector graphics. (Provided by Getty Images)"/>
          <p:cNvPicPr preferRelativeResize="0"/>
          <p:nvPr/>
        </p:nvPicPr>
        <p:blipFill>
          <a:blip r:embed="rId3">
            <a:alphaModFix/>
          </a:blip>
          <a:stretch>
            <a:fillRect/>
          </a:stretch>
        </p:blipFill>
        <p:spPr>
          <a:xfrm>
            <a:off x="5959101" y="1518428"/>
            <a:ext cx="2238900" cy="2238900"/>
          </a:xfrm>
          <a:prstGeom prst="roundRect">
            <a:avLst>
              <a:gd name="adj" fmla="val 16667"/>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25"/>
          <p:cNvSpPr txBox="1">
            <a:spLocks noGrp="1"/>
          </p:cNvSpPr>
          <p:nvPr>
            <p:ph type="title"/>
          </p:nvPr>
        </p:nvSpPr>
        <p:spPr>
          <a:xfrm>
            <a:off x="155900" y="699308"/>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Assumptions (Summary)</a:t>
            </a:r>
            <a:endParaRPr/>
          </a:p>
        </p:txBody>
      </p:sp>
      <p:sp>
        <p:nvSpPr>
          <p:cNvPr id="542" name="Google Shape;542;p25"/>
          <p:cNvSpPr txBox="1">
            <a:spLocks noGrp="1"/>
          </p:cNvSpPr>
          <p:nvPr>
            <p:ph type="body" idx="1"/>
          </p:nvPr>
        </p:nvSpPr>
        <p:spPr>
          <a:xfrm>
            <a:off x="155900" y="1431125"/>
            <a:ext cx="6082500" cy="26562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Char char="●"/>
            </a:pPr>
            <a:r>
              <a:rPr lang="en"/>
              <a:t>Employees only belong to one department</a:t>
            </a:r>
            <a:endParaRPr/>
          </a:p>
          <a:p>
            <a:pPr marL="457200" lvl="0" indent="-336550" algn="l" rtl="0">
              <a:spcBef>
                <a:spcPts val="0"/>
              </a:spcBef>
              <a:spcAft>
                <a:spcPts val="0"/>
              </a:spcAft>
              <a:buSzPts val="1700"/>
              <a:buChar char="●"/>
            </a:pPr>
            <a:r>
              <a:rPr lang="en"/>
              <a:t>Supply deliveries go straight to the winery</a:t>
            </a:r>
            <a:endParaRPr/>
          </a:p>
          <a:p>
            <a:pPr marL="457200" lvl="0" indent="-336550" algn="l" rtl="0">
              <a:spcBef>
                <a:spcPts val="0"/>
              </a:spcBef>
              <a:spcAft>
                <a:spcPts val="0"/>
              </a:spcAft>
              <a:buSzPts val="1700"/>
              <a:buChar char="●"/>
            </a:pPr>
            <a:r>
              <a:rPr lang="en"/>
              <a:t>Wines are tracked by how much is made and sent out (not by batch)</a:t>
            </a:r>
            <a:endParaRPr/>
          </a:p>
          <a:p>
            <a:pPr marL="457200" lvl="0" indent="-336550" algn="l" rtl="0">
              <a:spcBef>
                <a:spcPts val="0"/>
              </a:spcBef>
              <a:spcAft>
                <a:spcPts val="0"/>
              </a:spcAft>
              <a:buSzPts val="1700"/>
              <a:buChar char="●"/>
            </a:pPr>
            <a:r>
              <a:rPr lang="en"/>
              <a:t>Distributors are in charge of picking up and delivering wine orders</a:t>
            </a:r>
            <a:endParaRPr/>
          </a:p>
          <a:p>
            <a:pPr marL="457200" lvl="0" indent="-336550" algn="l" rtl="0">
              <a:spcBef>
                <a:spcPts val="0"/>
              </a:spcBef>
              <a:spcAft>
                <a:spcPts val="0"/>
              </a:spcAft>
              <a:buSzPts val="1700"/>
              <a:buChar char="●"/>
            </a:pPr>
            <a:r>
              <a:rPr lang="en"/>
              <a:t>Suppliers are contacted manually, not through an online system </a:t>
            </a:r>
            <a:endParaRPr/>
          </a:p>
          <a:p>
            <a:pPr marL="457200" lvl="0" indent="-336550" algn="l" rtl="0">
              <a:spcBef>
                <a:spcPts val="0"/>
              </a:spcBef>
              <a:spcAft>
                <a:spcPts val="0"/>
              </a:spcAft>
              <a:buSzPts val="1700"/>
              <a:buChar char="●"/>
            </a:pPr>
            <a:r>
              <a:rPr lang="en"/>
              <a:t>Distributors can use the system to order and check delivery updates</a:t>
            </a:r>
            <a:endParaRPr/>
          </a:p>
        </p:txBody>
      </p:sp>
      <p:pic>
        <p:nvPicPr>
          <p:cNvPr id="543" name="Google Shape;543;p25" descr="black Friday related to trolley  of gift vector to solid style (Provided by Getty Images)"/>
          <p:cNvPicPr preferRelativeResize="0"/>
          <p:nvPr/>
        </p:nvPicPr>
        <p:blipFill>
          <a:blip r:embed="rId3">
            <a:alphaModFix/>
          </a:blip>
          <a:stretch>
            <a:fillRect/>
          </a:stretch>
        </p:blipFill>
        <p:spPr>
          <a:xfrm>
            <a:off x="6332025" y="1431126"/>
            <a:ext cx="2250300" cy="22503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6"/>
          <p:cNvSpPr txBox="1">
            <a:spLocks noGrp="1"/>
          </p:cNvSpPr>
          <p:nvPr>
            <p:ph type="title"/>
          </p:nvPr>
        </p:nvSpPr>
        <p:spPr>
          <a:xfrm>
            <a:off x="727100" y="8"/>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ERD</a:t>
            </a:r>
            <a:endParaRPr/>
          </a:p>
        </p:txBody>
      </p:sp>
      <p:sp>
        <p:nvSpPr>
          <p:cNvPr id="549" name="Google Shape;549;p26"/>
          <p:cNvSpPr txBox="1">
            <a:spLocks noGrp="1"/>
          </p:cNvSpPr>
          <p:nvPr>
            <p:ph type="body" idx="1"/>
          </p:nvPr>
        </p:nvSpPr>
        <p:spPr>
          <a:xfrm>
            <a:off x="1181525" y="1368794"/>
            <a:ext cx="7083600" cy="26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t>Can you put the final ERD picture here U_U</a:t>
            </a:r>
            <a:endParaRPr sz="1200"/>
          </a:p>
          <a:p>
            <a:pPr marL="0" lvl="0" indent="0" algn="l" rtl="0">
              <a:spcBef>
                <a:spcPts val="1200"/>
              </a:spcBef>
              <a:spcAft>
                <a:spcPts val="0"/>
              </a:spcAft>
              <a:buNone/>
            </a:pPr>
            <a:endParaRPr sz="1200"/>
          </a:p>
          <a:p>
            <a:pPr marL="0" lvl="0" indent="0" algn="l" rtl="0">
              <a:spcBef>
                <a:spcPts val="1200"/>
              </a:spcBef>
              <a:spcAft>
                <a:spcPts val="1200"/>
              </a:spcAft>
              <a:buNone/>
            </a:pPr>
            <a:r>
              <a:rPr lang="en" sz="1200"/>
              <a:t>Why yes of course.</a:t>
            </a:r>
            <a:endParaRPr sz="1200"/>
          </a:p>
        </p:txBody>
      </p:sp>
      <p:pic>
        <p:nvPicPr>
          <p:cNvPr id="550" name="Google Shape;550;p26"/>
          <p:cNvPicPr preferRelativeResize="0"/>
          <p:nvPr/>
        </p:nvPicPr>
        <p:blipFill>
          <a:blip r:embed="rId3">
            <a:alphaModFix/>
          </a:blip>
          <a:stretch>
            <a:fillRect/>
          </a:stretch>
        </p:blipFill>
        <p:spPr>
          <a:xfrm>
            <a:off x="0" y="555450"/>
            <a:ext cx="6063225" cy="4531425"/>
          </a:xfrm>
          <a:prstGeom prst="rect">
            <a:avLst/>
          </a:prstGeom>
          <a:noFill/>
          <a:ln>
            <a:noFill/>
          </a:ln>
        </p:spPr>
      </p:pic>
      <p:sp>
        <p:nvSpPr>
          <p:cNvPr id="551" name="Google Shape;551;p26"/>
          <p:cNvSpPr txBox="1"/>
          <p:nvPr/>
        </p:nvSpPr>
        <p:spPr>
          <a:xfrm>
            <a:off x="6063225" y="555450"/>
            <a:ext cx="3080700" cy="3868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700">
                <a:solidFill>
                  <a:schemeClr val="dk2"/>
                </a:solidFill>
                <a:latin typeface="Poppins Light"/>
                <a:ea typeface="Poppins Light"/>
                <a:cs typeface="Poppins Light"/>
                <a:sym typeface="Poppins Light"/>
              </a:rPr>
              <a:t>Our final ERD here shows how Bacchus Winery keeps track of everything like employees, wine, suppliers, and orders. It connects employees to departments and work hours, also tracking wine production and inventory. Everything is linked to help Bacchus Winery run smoothly!</a:t>
            </a:r>
            <a:endParaRPr sz="1700">
              <a:solidFill>
                <a:schemeClr val="dk2"/>
              </a:solidFill>
              <a:latin typeface="Poppins Light"/>
              <a:ea typeface="Poppins Light"/>
              <a:cs typeface="Poppins Light"/>
              <a:sym typeface="Poppi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7"/>
          <p:cNvSpPr txBox="1">
            <a:spLocks noGrp="1"/>
          </p:cNvSpPr>
          <p:nvPr>
            <p:ph type="title"/>
          </p:nvPr>
        </p:nvSpPr>
        <p:spPr>
          <a:xfrm>
            <a:off x="129200" y="691958"/>
            <a:ext cx="7083600" cy="66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 We Created</a:t>
            </a:r>
            <a:endParaRPr/>
          </a:p>
        </p:txBody>
      </p:sp>
      <p:sp>
        <p:nvSpPr>
          <p:cNvPr id="557" name="Google Shape;557;p27"/>
          <p:cNvSpPr txBox="1">
            <a:spLocks noGrp="1"/>
          </p:cNvSpPr>
          <p:nvPr>
            <p:ph type="body" idx="1"/>
          </p:nvPr>
        </p:nvSpPr>
        <p:spPr>
          <a:xfrm>
            <a:off x="60350" y="1321025"/>
            <a:ext cx="7221300" cy="26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 are some reports we thought would help Bacchus Winery:</a:t>
            </a:r>
            <a:endParaRPr/>
          </a:p>
          <a:p>
            <a:pPr marL="457200" lvl="0" indent="-336550" algn="l" rtl="0">
              <a:spcBef>
                <a:spcPts val="1200"/>
              </a:spcBef>
              <a:spcAft>
                <a:spcPts val="0"/>
              </a:spcAft>
              <a:buSzPts val="1700"/>
              <a:buChar char="●"/>
            </a:pPr>
            <a:r>
              <a:rPr lang="en"/>
              <a:t>Report 1: Wine Production vs Distribution</a:t>
            </a:r>
            <a:endParaRPr/>
          </a:p>
          <a:p>
            <a:pPr marL="457200" lvl="0" indent="-336550" algn="l" rtl="0">
              <a:spcBef>
                <a:spcPts val="0"/>
              </a:spcBef>
              <a:spcAft>
                <a:spcPts val="0"/>
              </a:spcAft>
              <a:buSzPts val="1700"/>
              <a:buChar char="●"/>
            </a:pPr>
            <a:r>
              <a:rPr lang="en"/>
              <a:t>Report 2: Employee Hours by Department</a:t>
            </a:r>
            <a:endParaRPr/>
          </a:p>
          <a:p>
            <a:pPr marL="457200" lvl="0" indent="-336550" algn="l" rtl="0">
              <a:spcBef>
                <a:spcPts val="0"/>
              </a:spcBef>
              <a:spcAft>
                <a:spcPts val="0"/>
              </a:spcAft>
              <a:buSzPts val="1700"/>
              <a:buChar char="●"/>
            </a:pPr>
            <a:r>
              <a:rPr lang="en"/>
              <a:t>Report 3: Supply Orders and Delivery Timeliness</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8"/>
          <p:cNvSpPr txBox="1">
            <a:spLocks noGrp="1"/>
          </p:cNvSpPr>
          <p:nvPr>
            <p:ph type="title"/>
          </p:nvPr>
        </p:nvSpPr>
        <p:spPr>
          <a:xfrm>
            <a:off x="1030200" y="75433"/>
            <a:ext cx="7083600" cy="6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t>Report 1 - Wine Production vs Distribution</a:t>
            </a:r>
            <a:endParaRPr sz="2460"/>
          </a:p>
        </p:txBody>
      </p:sp>
      <p:pic>
        <p:nvPicPr>
          <p:cNvPr id="563" name="Google Shape;563;p28"/>
          <p:cNvPicPr preferRelativeResize="0"/>
          <p:nvPr/>
        </p:nvPicPr>
        <p:blipFill>
          <a:blip r:embed="rId3">
            <a:alphaModFix/>
          </a:blip>
          <a:stretch>
            <a:fillRect/>
          </a:stretch>
        </p:blipFill>
        <p:spPr>
          <a:xfrm>
            <a:off x="4724400" y="2810302"/>
            <a:ext cx="4419600" cy="2333200"/>
          </a:xfrm>
          <a:prstGeom prst="rect">
            <a:avLst/>
          </a:prstGeom>
          <a:noFill/>
          <a:ln>
            <a:noFill/>
          </a:ln>
        </p:spPr>
      </p:pic>
      <p:pic>
        <p:nvPicPr>
          <p:cNvPr id="564" name="Google Shape;564;p28"/>
          <p:cNvPicPr preferRelativeResize="0"/>
          <p:nvPr/>
        </p:nvPicPr>
        <p:blipFill>
          <a:blip r:embed="rId4">
            <a:alphaModFix/>
          </a:blip>
          <a:stretch>
            <a:fillRect/>
          </a:stretch>
        </p:blipFill>
        <p:spPr>
          <a:xfrm>
            <a:off x="3787913" y="804400"/>
            <a:ext cx="5356075" cy="1296756"/>
          </a:xfrm>
          <a:prstGeom prst="rect">
            <a:avLst/>
          </a:prstGeom>
          <a:noFill/>
          <a:ln>
            <a:noFill/>
          </a:ln>
        </p:spPr>
      </p:pic>
      <p:sp>
        <p:nvSpPr>
          <p:cNvPr id="565" name="Google Shape;565;p28"/>
          <p:cNvSpPr txBox="1"/>
          <p:nvPr/>
        </p:nvSpPr>
        <p:spPr>
          <a:xfrm>
            <a:off x="3787925" y="4697100"/>
            <a:ext cx="604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Poppins Light"/>
                <a:ea typeface="Poppins Light"/>
                <a:cs typeface="Poppins Light"/>
                <a:sym typeface="Poppins Light"/>
              </a:rPr>
              <a:t>Code</a:t>
            </a:r>
            <a:endParaRPr sz="1700">
              <a:solidFill>
                <a:schemeClr val="dk2"/>
              </a:solidFill>
              <a:latin typeface="Poppins Light"/>
              <a:ea typeface="Poppins Light"/>
              <a:cs typeface="Poppins Light"/>
              <a:sym typeface="Poppins Light"/>
            </a:endParaRPr>
          </a:p>
        </p:txBody>
      </p:sp>
      <p:sp>
        <p:nvSpPr>
          <p:cNvPr id="566" name="Google Shape;566;p28"/>
          <p:cNvSpPr txBox="1"/>
          <p:nvPr/>
        </p:nvSpPr>
        <p:spPr>
          <a:xfrm>
            <a:off x="2789350" y="804400"/>
            <a:ext cx="604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Poppins Light"/>
                <a:ea typeface="Poppins Light"/>
                <a:cs typeface="Poppins Light"/>
                <a:sym typeface="Poppins Light"/>
              </a:rPr>
              <a:t>Output</a:t>
            </a:r>
            <a:endParaRPr sz="1700">
              <a:solidFill>
                <a:schemeClr val="dk2"/>
              </a:solidFill>
              <a:latin typeface="Poppins Light"/>
              <a:ea typeface="Poppins Light"/>
              <a:cs typeface="Poppins Light"/>
              <a:sym typeface="Poppins Light"/>
            </a:endParaRPr>
          </a:p>
        </p:txBody>
      </p:sp>
      <p:sp>
        <p:nvSpPr>
          <p:cNvPr id="567" name="Google Shape;567;p28"/>
          <p:cNvSpPr txBox="1"/>
          <p:nvPr/>
        </p:nvSpPr>
        <p:spPr>
          <a:xfrm>
            <a:off x="0" y="2164425"/>
            <a:ext cx="6040200" cy="129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a:solidFill>
                  <a:schemeClr val="dk2"/>
                </a:solidFill>
                <a:latin typeface="Poppins Light"/>
                <a:ea typeface="Poppins Light"/>
                <a:cs typeface="Poppins Light"/>
                <a:sym typeface="Poppins Light"/>
              </a:rPr>
              <a:t>This is a simple comparison between wine produced and how much is being distributed. There is also a tab showing the remaining supply after distribution.</a:t>
            </a:r>
            <a:endParaRPr sz="1300">
              <a:solidFill>
                <a:schemeClr val="dk2"/>
              </a:solidFill>
              <a:latin typeface="Poppins Light"/>
              <a:ea typeface="Poppins Light"/>
              <a:cs typeface="Poppins Light"/>
              <a:sym typeface="Poppins Light"/>
            </a:endParaRPr>
          </a:p>
          <a:p>
            <a:pPr marL="0" lvl="0" indent="0" algn="l" rtl="0">
              <a:spcBef>
                <a:spcPts val="1200"/>
              </a:spcBef>
              <a:spcAft>
                <a:spcPts val="0"/>
              </a:spcAft>
              <a:buNone/>
            </a:pPr>
            <a:endParaRPr sz="1700">
              <a:solidFill>
                <a:schemeClr val="dk2"/>
              </a:solidFill>
              <a:latin typeface="Poppins Light"/>
              <a:ea typeface="Poppins Light"/>
              <a:cs typeface="Poppins Light"/>
              <a:sym typeface="Poppi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title"/>
          </p:nvPr>
        </p:nvSpPr>
        <p:spPr>
          <a:xfrm>
            <a:off x="1030200" y="75433"/>
            <a:ext cx="7083600" cy="6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t>Report 2 - Employee Hours by Department</a:t>
            </a:r>
            <a:endParaRPr sz="2460"/>
          </a:p>
        </p:txBody>
      </p:sp>
      <p:pic>
        <p:nvPicPr>
          <p:cNvPr id="573" name="Google Shape;573;p29"/>
          <p:cNvPicPr preferRelativeResize="0"/>
          <p:nvPr/>
        </p:nvPicPr>
        <p:blipFill>
          <a:blip r:embed="rId3">
            <a:alphaModFix/>
          </a:blip>
          <a:stretch>
            <a:fillRect/>
          </a:stretch>
        </p:blipFill>
        <p:spPr>
          <a:xfrm>
            <a:off x="5196288" y="2202650"/>
            <a:ext cx="3947724" cy="2940850"/>
          </a:xfrm>
          <a:prstGeom prst="rect">
            <a:avLst/>
          </a:prstGeom>
          <a:noFill/>
          <a:ln>
            <a:noFill/>
          </a:ln>
        </p:spPr>
      </p:pic>
      <p:pic>
        <p:nvPicPr>
          <p:cNvPr id="574" name="Google Shape;574;p29"/>
          <p:cNvPicPr preferRelativeResize="0"/>
          <p:nvPr/>
        </p:nvPicPr>
        <p:blipFill>
          <a:blip r:embed="rId4">
            <a:alphaModFix/>
          </a:blip>
          <a:stretch>
            <a:fillRect/>
          </a:stretch>
        </p:blipFill>
        <p:spPr>
          <a:xfrm>
            <a:off x="86750" y="2459375"/>
            <a:ext cx="5109550" cy="1394525"/>
          </a:xfrm>
          <a:prstGeom prst="rect">
            <a:avLst/>
          </a:prstGeom>
          <a:noFill/>
          <a:ln>
            <a:noFill/>
          </a:ln>
        </p:spPr>
      </p:pic>
      <p:sp>
        <p:nvSpPr>
          <p:cNvPr id="575" name="Google Shape;575;p29"/>
          <p:cNvSpPr txBox="1"/>
          <p:nvPr/>
        </p:nvSpPr>
        <p:spPr>
          <a:xfrm>
            <a:off x="86750" y="2012975"/>
            <a:ext cx="604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Poppins Light"/>
                <a:ea typeface="Poppins Light"/>
                <a:cs typeface="Poppins Light"/>
                <a:sym typeface="Poppins Light"/>
              </a:rPr>
              <a:t>Output</a:t>
            </a:r>
            <a:endParaRPr sz="1700">
              <a:solidFill>
                <a:schemeClr val="dk2"/>
              </a:solidFill>
              <a:latin typeface="Poppins Light"/>
              <a:ea typeface="Poppins Light"/>
              <a:cs typeface="Poppins Light"/>
              <a:sym typeface="Poppins Light"/>
            </a:endParaRPr>
          </a:p>
        </p:txBody>
      </p:sp>
      <p:sp>
        <p:nvSpPr>
          <p:cNvPr id="576" name="Google Shape;576;p29"/>
          <p:cNvSpPr txBox="1"/>
          <p:nvPr/>
        </p:nvSpPr>
        <p:spPr>
          <a:xfrm>
            <a:off x="4150050" y="4697100"/>
            <a:ext cx="6040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Poppins Light"/>
                <a:ea typeface="Poppins Light"/>
                <a:cs typeface="Poppins Light"/>
                <a:sym typeface="Poppins Light"/>
              </a:rPr>
              <a:t>Code</a:t>
            </a:r>
            <a:endParaRPr sz="1700">
              <a:solidFill>
                <a:schemeClr val="dk2"/>
              </a:solidFill>
              <a:latin typeface="Poppins Light"/>
              <a:ea typeface="Poppins Light"/>
              <a:cs typeface="Poppins Light"/>
              <a:sym typeface="Poppins Light"/>
            </a:endParaRPr>
          </a:p>
        </p:txBody>
      </p:sp>
      <p:sp>
        <p:nvSpPr>
          <p:cNvPr id="577" name="Google Shape;577;p29"/>
          <p:cNvSpPr txBox="1"/>
          <p:nvPr/>
        </p:nvSpPr>
        <p:spPr>
          <a:xfrm>
            <a:off x="1551900" y="741125"/>
            <a:ext cx="60402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Poppins"/>
                <a:ea typeface="Poppins"/>
                <a:cs typeface="Poppins"/>
                <a:sym typeface="Poppins"/>
              </a:rPr>
              <a:t>This report simply shows the allocated monthly hours towards each department’s employee.</a:t>
            </a:r>
            <a:endParaRPr sz="2200">
              <a:solidFill>
                <a:schemeClr val="dk2"/>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lidesMania Template">
  <a:themeElements>
    <a:clrScheme name="Simple Light">
      <a:dk1>
        <a:srgbClr val="481F48"/>
      </a:dk1>
      <a:lt1>
        <a:srgbClr val="FCECDE"/>
      </a:lt1>
      <a:dk2>
        <a:srgbClr val="0B032D"/>
      </a:dk2>
      <a:lt2>
        <a:srgbClr val="EEEEEE"/>
      </a:lt2>
      <a:accent1>
        <a:srgbClr val="0B032D"/>
      </a:accent1>
      <a:accent2>
        <a:srgbClr val="481F48"/>
      </a:accent2>
      <a:accent3>
        <a:srgbClr val="843B62"/>
      </a:accent3>
      <a:accent4>
        <a:srgbClr val="F67E7D"/>
      </a:accent4>
      <a:accent5>
        <a:srgbClr val="FFB997"/>
      </a:accent5>
      <a:accent6>
        <a:srgbClr val="FB9C8A"/>
      </a:accent6>
      <a:hlink>
        <a:srgbClr val="F67E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483</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Poppins Light</vt:lpstr>
      <vt:lpstr>Calibri</vt:lpstr>
      <vt:lpstr>Poppins ExtraBold</vt:lpstr>
      <vt:lpstr>Homemade Apple</vt:lpstr>
      <vt:lpstr>Arial</vt:lpstr>
      <vt:lpstr>Poppins</vt:lpstr>
      <vt:lpstr>SlidesMania Template</vt:lpstr>
      <vt:lpstr>Bacchus Winery Case Study Solution</vt:lpstr>
      <vt:lpstr>Group Introduction</vt:lpstr>
      <vt:lpstr>Case Study Overview</vt:lpstr>
      <vt:lpstr>Business Rules (Summary)</vt:lpstr>
      <vt:lpstr>Assumptions (Summary)</vt:lpstr>
      <vt:lpstr>Final ERD</vt:lpstr>
      <vt:lpstr>Reports We Created</vt:lpstr>
      <vt:lpstr>Report 1 - Wine Production vs Distribution</vt:lpstr>
      <vt:lpstr>Report 2 - Employee Hours by Department</vt:lpstr>
      <vt:lpstr>Report 3 - Supply Orders &amp; Delivery Timeliness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Brennan</dc:creator>
  <cp:lastModifiedBy>Brennan Cheatwood</cp:lastModifiedBy>
  <cp:revision>1</cp:revision>
  <dcterms:modified xsi:type="dcterms:W3CDTF">2025-06-01T22:26:33Z</dcterms:modified>
</cp:coreProperties>
</file>