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oppins"/>
      <p:regular r:id="rId17"/>
      <p:bold r:id="rId18"/>
      <p:italic r:id="rId19"/>
      <p:boldItalic r:id="rId20"/>
    </p:embeddedFont>
    <p:embeddedFont>
      <p:font typeface="Poppins Light"/>
      <p:regular r:id="rId21"/>
      <p:bold r:id="rId22"/>
      <p:italic r:id="rId23"/>
      <p:boldItalic r:id="rId24"/>
    </p:embeddedFont>
    <p:embeddedFont>
      <p:font typeface="Poppins ExtraBold"/>
      <p:bold r:id="rId25"/>
      <p:boldItalic r:id="rId26"/>
    </p:embeddedFont>
    <p:embeddedFont>
      <p:font typeface="Homemade Apple"/>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boldItalic.fntdata"/><Relationship Id="rId22" Type="http://schemas.openxmlformats.org/officeDocument/2006/relationships/font" Target="fonts/PoppinsLight-bold.fntdata"/><Relationship Id="rId21" Type="http://schemas.openxmlformats.org/officeDocument/2006/relationships/font" Target="fonts/PoppinsLight-regular.fntdata"/><Relationship Id="rId24" Type="http://schemas.openxmlformats.org/officeDocument/2006/relationships/font" Target="fonts/PoppinsLight-boldItalic.fntdata"/><Relationship Id="rId23" Type="http://schemas.openxmlformats.org/officeDocument/2006/relationships/font" Target="fonts/PoppinsLigh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ExtraBold-boldItalic.fntdata"/><Relationship Id="rId25" Type="http://schemas.openxmlformats.org/officeDocument/2006/relationships/font" Target="fonts/PoppinsExtraBold-bold.fntdata"/><Relationship Id="rId27" Type="http://schemas.openxmlformats.org/officeDocument/2006/relationships/font" Target="fonts/HomemadeAppl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oppins-regular.fntdata"/><Relationship Id="rId16" Type="http://schemas.openxmlformats.org/officeDocument/2006/relationships/slide" Target="slides/slide11.xml"/><Relationship Id="rId19" Type="http://schemas.openxmlformats.org/officeDocument/2006/relationships/font" Target="fonts/Poppins-italic.fntdata"/><Relationship Id="rId18" Type="http://schemas.openxmlformats.org/officeDocument/2006/relationships/font" Target="fonts/Poppi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35d0124ab6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35d0124ab6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35cf8c54fb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35cf8c54fb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35cf8c54f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35cf8c54f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35cf8c54fb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35cf8c54fb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35cf8c54fb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35cf8c54fb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35cf8c54fb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35cf8c54fb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35cf8c54fb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35cf8c54fb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35cf8c54fb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35cf8c54fb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35cf8c54fb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35cf8c54fb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35d0124ab6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35d0124ab6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questions-powerpoint-google-slides/can-i-use-these-templates/" TargetMode="External"/><Relationship Id="rId3" Type="http://schemas.openxmlformats.org/officeDocument/2006/relationships/hyperlink" Target="https://www.facebook.com/SlidesManiaSM/" TargetMode="External"/><Relationship Id="rId4" Type="http://schemas.openxmlformats.org/officeDocument/2006/relationships/image" Target="../media/image2.png"/><Relationship Id="rId11" Type="http://schemas.openxmlformats.org/officeDocument/2006/relationships/image" Target="../media/image4.png"/><Relationship Id="rId10" Type="http://schemas.openxmlformats.org/officeDocument/2006/relationships/image" Target="../media/image3.png"/><Relationship Id="rId9" Type="http://schemas.openxmlformats.org/officeDocument/2006/relationships/hyperlink" Target="https://www.instagram.com/slidesmania/" TargetMode="External"/><Relationship Id="rId5" Type="http://schemas.openxmlformats.org/officeDocument/2006/relationships/hyperlink" Target="https://twitter.com/SlidesManiaSM/" TargetMode="External"/><Relationship Id="rId6" Type="http://schemas.openxmlformats.org/officeDocument/2006/relationships/image" Target="../media/image1.png"/><Relationship Id="rId7" Type="http://schemas.openxmlformats.org/officeDocument/2006/relationships/hyperlink" Target="https://www.pinterest.com/slidesmania/" TargetMode="External"/><Relationship Id="rId8"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p:nvPr/>
        </p:nvSpPr>
        <p:spPr>
          <a:xfrm>
            <a:off x="7039434" y="387427"/>
            <a:ext cx="1313703" cy="1313707"/>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sz="1100"/>
          </a:p>
        </p:txBody>
      </p:sp>
      <p:grpSp>
        <p:nvGrpSpPr>
          <p:cNvPr id="12" name="Google Shape;12;p2"/>
          <p:cNvGrpSpPr/>
          <p:nvPr/>
        </p:nvGrpSpPr>
        <p:grpSpPr>
          <a:xfrm>
            <a:off x="6139069" y="1335580"/>
            <a:ext cx="1948514" cy="1948363"/>
            <a:chOff x="4616075" y="1332525"/>
            <a:chExt cx="1915566" cy="1881022"/>
          </a:xfrm>
        </p:grpSpPr>
        <p:sp>
          <p:nvSpPr>
            <p:cNvPr id="13" name="Google Shape;13;p2"/>
            <p:cNvSpPr/>
            <p:nvPr/>
          </p:nvSpPr>
          <p:spPr>
            <a:xfrm>
              <a:off x="4616077" y="1332525"/>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4" name="Google Shape;14;p2"/>
            <p:cNvSpPr/>
            <p:nvPr/>
          </p:nvSpPr>
          <p:spPr>
            <a:xfrm>
              <a:off x="4616077" y="1645356"/>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5" name="Google Shape;15;p2"/>
            <p:cNvSpPr/>
            <p:nvPr/>
          </p:nvSpPr>
          <p:spPr>
            <a:xfrm>
              <a:off x="4616077" y="1958183"/>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6" name="Google Shape;16;p2"/>
            <p:cNvSpPr/>
            <p:nvPr/>
          </p:nvSpPr>
          <p:spPr>
            <a:xfrm>
              <a:off x="4616077" y="2271014"/>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7" name="Google Shape;17;p2"/>
            <p:cNvSpPr/>
            <p:nvPr/>
          </p:nvSpPr>
          <p:spPr>
            <a:xfrm>
              <a:off x="4616077" y="2583841"/>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8" name="Google Shape;18;p2"/>
            <p:cNvSpPr/>
            <p:nvPr/>
          </p:nvSpPr>
          <p:spPr>
            <a:xfrm>
              <a:off x="4616077" y="2896672"/>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9" name="Google Shape;19;p2"/>
            <p:cNvSpPr/>
            <p:nvPr/>
          </p:nvSpPr>
          <p:spPr>
            <a:xfrm>
              <a:off x="4616077" y="3209499"/>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0" name="Google Shape;20;p2"/>
            <p:cNvSpPr/>
            <p:nvPr/>
          </p:nvSpPr>
          <p:spPr>
            <a:xfrm>
              <a:off x="4616075"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1" name="Google Shape;21;p2"/>
            <p:cNvSpPr/>
            <p:nvPr/>
          </p:nvSpPr>
          <p:spPr>
            <a:xfrm>
              <a:off x="4941627"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2" name="Google Shape;22;p2"/>
            <p:cNvSpPr/>
            <p:nvPr/>
          </p:nvSpPr>
          <p:spPr>
            <a:xfrm>
              <a:off x="5256733"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3" name="Google Shape;23;p2"/>
            <p:cNvSpPr/>
            <p:nvPr/>
          </p:nvSpPr>
          <p:spPr>
            <a:xfrm>
              <a:off x="5571839"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4" name="Google Shape;24;p2"/>
            <p:cNvSpPr/>
            <p:nvPr/>
          </p:nvSpPr>
          <p:spPr>
            <a:xfrm>
              <a:off x="5886945"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5" name="Google Shape;25;p2"/>
            <p:cNvSpPr/>
            <p:nvPr/>
          </p:nvSpPr>
          <p:spPr>
            <a:xfrm>
              <a:off x="6202051"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6" name="Google Shape;26;p2"/>
            <p:cNvSpPr/>
            <p:nvPr/>
          </p:nvSpPr>
          <p:spPr>
            <a:xfrm>
              <a:off x="6527594"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sp>
        <p:nvSpPr>
          <p:cNvPr id="27" name="Google Shape;27;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28" name="Google Shape;28;p2"/>
          <p:cNvGrpSpPr/>
          <p:nvPr/>
        </p:nvGrpSpPr>
        <p:grpSpPr>
          <a:xfrm>
            <a:off x="5978761" y="979516"/>
            <a:ext cx="668726" cy="487585"/>
            <a:chOff x="4468725" y="937901"/>
            <a:chExt cx="656322" cy="478541"/>
          </a:xfrm>
        </p:grpSpPr>
        <p:sp>
          <p:nvSpPr>
            <p:cNvPr id="29" name="Google Shape;29;p2"/>
            <p:cNvSpPr/>
            <p:nvPr/>
          </p:nvSpPr>
          <p:spPr>
            <a:xfrm>
              <a:off x="4469534" y="937901"/>
              <a:ext cx="655513" cy="397461"/>
            </a:xfrm>
            <a:custGeom>
              <a:rect b="b" l="l" r="r" t="t"/>
              <a:pathLst>
                <a:path extrusionOk="0" h="397461" w="655513">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0" name="Google Shape;30;p2"/>
            <p:cNvSpPr/>
            <p:nvPr/>
          </p:nvSpPr>
          <p:spPr>
            <a:xfrm>
              <a:off x="4468725" y="1087913"/>
              <a:ext cx="468570" cy="328529"/>
            </a:xfrm>
            <a:custGeom>
              <a:rect b="b" l="l" r="r" t="t"/>
              <a:pathLst>
                <a:path extrusionOk="0" h="328529" w="468570">
                  <a:moveTo>
                    <a:pt x="69587" y="164066"/>
                  </a:moveTo>
                  <a:lnTo>
                    <a:pt x="0" y="0"/>
                  </a:lnTo>
                  <a:lnTo>
                    <a:pt x="468570" y="201929"/>
                  </a:lnTo>
                  <a:lnTo>
                    <a:pt x="427927" y="328530"/>
                  </a:lnTo>
                  <a:lnTo>
                    <a:pt x="69587" y="164066"/>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1" name="Google Shape;31;p2"/>
            <p:cNvSpPr/>
            <p:nvPr/>
          </p:nvSpPr>
          <p:spPr>
            <a:xfrm>
              <a:off x="4859530" y="1097086"/>
              <a:ext cx="265516" cy="319356"/>
            </a:xfrm>
            <a:custGeom>
              <a:rect b="b" l="l" r="r" t="t"/>
              <a:pathLst>
                <a:path extrusionOk="0" h="319356" w="265516">
                  <a:moveTo>
                    <a:pt x="0" y="158537"/>
                  </a:moveTo>
                  <a:lnTo>
                    <a:pt x="265517" y="0"/>
                  </a:lnTo>
                  <a:lnTo>
                    <a:pt x="253777" y="267958"/>
                  </a:lnTo>
                  <a:lnTo>
                    <a:pt x="37121" y="319357"/>
                  </a:lnTo>
                  <a:lnTo>
                    <a:pt x="0" y="158537"/>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grpSp>
        <p:nvGrpSpPr>
          <p:cNvPr id="32" name="Google Shape;32;p2"/>
          <p:cNvGrpSpPr/>
          <p:nvPr/>
        </p:nvGrpSpPr>
        <p:grpSpPr>
          <a:xfrm>
            <a:off x="8209018" y="2574857"/>
            <a:ext cx="534594" cy="655330"/>
            <a:chOff x="6197557" y="3002680"/>
            <a:chExt cx="524678" cy="643174"/>
          </a:xfrm>
        </p:grpSpPr>
        <p:sp>
          <p:nvSpPr>
            <p:cNvPr id="33" name="Google Shape;33;p2"/>
            <p:cNvSpPr/>
            <p:nvPr/>
          </p:nvSpPr>
          <p:spPr>
            <a:xfrm>
              <a:off x="6248807" y="3002680"/>
              <a:ext cx="473428" cy="502222"/>
            </a:xfrm>
            <a:custGeom>
              <a:rect b="b" l="l" r="r" t="t"/>
              <a:pathLst>
                <a:path extrusionOk="0" h="502222" w="473428">
                  <a:moveTo>
                    <a:pt x="0" y="0"/>
                  </a:moveTo>
                  <a:lnTo>
                    <a:pt x="105089" y="324348"/>
                  </a:lnTo>
                  <a:lnTo>
                    <a:pt x="335549" y="502223"/>
                  </a:lnTo>
                  <a:lnTo>
                    <a:pt x="473428" y="454204"/>
                  </a:lnTo>
                  <a:lnTo>
                    <a:pt x="253696" y="119517"/>
                  </a:ln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4" name="Google Shape;34;p2"/>
            <p:cNvSpPr/>
            <p:nvPr/>
          </p:nvSpPr>
          <p:spPr>
            <a:xfrm>
              <a:off x="6197557" y="3002680"/>
              <a:ext cx="156338" cy="531243"/>
            </a:xfrm>
            <a:custGeom>
              <a:rect b="b" l="l" r="r" t="t"/>
              <a:pathLst>
                <a:path extrusionOk="0" h="531243" w="156338">
                  <a:moveTo>
                    <a:pt x="0" y="230658"/>
                  </a:moveTo>
                  <a:lnTo>
                    <a:pt x="51249" y="0"/>
                  </a:lnTo>
                  <a:lnTo>
                    <a:pt x="156339" y="324348"/>
                  </a:lnTo>
                  <a:lnTo>
                    <a:pt x="133467" y="531244"/>
                  </a:lnTo>
                  <a:lnTo>
                    <a:pt x="0" y="230658"/>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5" name="Google Shape;35;p2"/>
            <p:cNvSpPr/>
            <p:nvPr/>
          </p:nvSpPr>
          <p:spPr>
            <a:xfrm>
              <a:off x="6312322" y="3195379"/>
              <a:ext cx="409913" cy="450475"/>
            </a:xfrm>
            <a:custGeom>
              <a:rect b="b" l="l" r="r" t="t"/>
              <a:pathLst>
                <a:path extrusionOk="0" h="450475" w="409913">
                  <a:moveTo>
                    <a:pt x="18702" y="338545"/>
                  </a:moveTo>
                  <a:lnTo>
                    <a:pt x="0" y="0"/>
                  </a:lnTo>
                  <a:lnTo>
                    <a:pt x="409913" y="261505"/>
                  </a:lnTo>
                  <a:lnTo>
                    <a:pt x="215968" y="450475"/>
                  </a:lnTo>
                  <a:lnTo>
                    <a:pt x="18702" y="338545"/>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sp>
        <p:nvSpPr>
          <p:cNvPr id="36" name="Google Shape;36;p2"/>
          <p:cNvSpPr/>
          <p:nvPr/>
        </p:nvSpPr>
        <p:spPr>
          <a:xfrm>
            <a:off x="5416162" y="3515407"/>
            <a:ext cx="1492796" cy="1492804"/>
          </a:xfrm>
          <a:custGeom>
            <a:rect b="b" l="l" r="r" t="t"/>
            <a:pathLst>
              <a:path extrusionOk="0" h="1467129" w="1467121">
                <a:moveTo>
                  <a:pt x="0" y="733569"/>
                </a:moveTo>
                <a:cubicBezTo>
                  <a:pt x="0" y="328433"/>
                  <a:pt x="328432" y="0"/>
                  <a:pt x="733569" y="0"/>
                </a:cubicBezTo>
                <a:cubicBezTo>
                  <a:pt x="1138697" y="0"/>
                  <a:pt x="1467121" y="328433"/>
                  <a:pt x="1467121" y="733569"/>
                </a:cubicBezTo>
                <a:cubicBezTo>
                  <a:pt x="1467121" y="1138709"/>
                  <a:pt x="1138697" y="1467129"/>
                  <a:pt x="733569" y="1467129"/>
                </a:cubicBezTo>
                <a:cubicBezTo>
                  <a:pt x="328432" y="1467129"/>
                  <a:pt x="0" y="1138709"/>
                  <a:pt x="0" y="733569"/>
                </a:cubicBezTo>
                <a:close/>
              </a:path>
            </a:pathLst>
          </a:custGeom>
          <a:gradFill>
            <a:gsLst>
              <a:gs pos="0">
                <a:schemeClr val="accent5"/>
              </a:gs>
              <a:gs pos="100000">
                <a:schemeClr val="accent6"/>
              </a:gs>
            </a:gsLst>
            <a:lin ang="5400012"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sz="1100"/>
          </a:p>
        </p:txBody>
      </p:sp>
      <p:sp>
        <p:nvSpPr>
          <p:cNvPr id="37" name="Google Shape;37;p2"/>
          <p:cNvSpPr/>
          <p:nvPr/>
        </p:nvSpPr>
        <p:spPr>
          <a:xfrm>
            <a:off x="5023145" y="49519"/>
            <a:ext cx="1068266" cy="1068265"/>
          </a:xfrm>
          <a:custGeom>
            <a:rect b="b" l="l" r="r" t="t"/>
            <a:pathLst>
              <a:path extrusionOk="0" h="1049892" w="1049893">
                <a:moveTo>
                  <a:pt x="0" y="524944"/>
                </a:moveTo>
                <a:cubicBezTo>
                  <a:pt x="0" y="235026"/>
                  <a:pt x="235026" y="0"/>
                  <a:pt x="524945" y="0"/>
                </a:cubicBezTo>
                <a:cubicBezTo>
                  <a:pt x="814863" y="0"/>
                  <a:pt x="1049894" y="235026"/>
                  <a:pt x="1049894" y="524944"/>
                </a:cubicBezTo>
                <a:cubicBezTo>
                  <a:pt x="1049894" y="814867"/>
                  <a:pt x="814863" y="1049893"/>
                  <a:pt x="524945" y="1049893"/>
                </a:cubicBezTo>
                <a:cubicBezTo>
                  <a:pt x="235026" y="1049893"/>
                  <a:pt x="0" y="814867"/>
                  <a:pt x="0" y="524944"/>
                </a:cubicBezTo>
                <a:close/>
              </a:path>
            </a:pathLst>
          </a:custGeom>
          <a:gradFill>
            <a:gsLst>
              <a:gs pos="0">
                <a:schemeClr val="accent5"/>
              </a:gs>
              <a:gs pos="100000">
                <a:schemeClr val="accent6"/>
              </a:gs>
            </a:gsLst>
            <a:lin ang="5400012"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sz="1100"/>
          </a:p>
        </p:txBody>
      </p:sp>
      <p:sp>
        <p:nvSpPr>
          <p:cNvPr id="38" name="Google Shape;38;p2"/>
          <p:cNvSpPr/>
          <p:nvPr/>
        </p:nvSpPr>
        <p:spPr>
          <a:xfrm>
            <a:off x="-659756" y="-711864"/>
            <a:ext cx="2181682" cy="2181681"/>
          </a:xfrm>
          <a:custGeom>
            <a:rect b="b" l="l" r="r" t="t"/>
            <a:pathLst>
              <a:path extrusionOk="0" h="2192644" w="2192645">
                <a:moveTo>
                  <a:pt x="0" y="1096323"/>
                </a:moveTo>
                <a:cubicBezTo>
                  <a:pt x="0" y="490841"/>
                  <a:pt x="490840" y="0"/>
                  <a:pt x="1096324" y="0"/>
                </a:cubicBezTo>
                <a:cubicBezTo>
                  <a:pt x="1701806" y="0"/>
                  <a:pt x="2192646" y="490841"/>
                  <a:pt x="2192646" y="1096323"/>
                </a:cubicBezTo>
                <a:cubicBezTo>
                  <a:pt x="2192646" y="1701805"/>
                  <a:pt x="1701806" y="2192645"/>
                  <a:pt x="1096324" y="2192645"/>
                </a:cubicBezTo>
                <a:cubicBezTo>
                  <a:pt x="490840" y="2192645"/>
                  <a:pt x="0" y="1701805"/>
                  <a:pt x="0" y="1096323"/>
                </a:cubicBezTo>
                <a:close/>
              </a:path>
            </a:pathLst>
          </a:custGeom>
          <a:gradFill>
            <a:gsLst>
              <a:gs pos="0">
                <a:schemeClr val="accent5"/>
              </a:gs>
              <a:gs pos="100000">
                <a:schemeClr val="accent6"/>
              </a:gs>
            </a:gsLst>
            <a:lin ang="5400012"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nvGrpSpPr>
          <p:cNvPr id="39" name="Google Shape;39;p2"/>
          <p:cNvGrpSpPr/>
          <p:nvPr/>
        </p:nvGrpSpPr>
        <p:grpSpPr>
          <a:xfrm>
            <a:off x="6255471" y="1512767"/>
            <a:ext cx="1712492" cy="1717404"/>
            <a:chOff x="4593397" y="1441597"/>
            <a:chExt cx="1680726" cy="1685547"/>
          </a:xfrm>
        </p:grpSpPr>
        <p:sp>
          <p:nvSpPr>
            <p:cNvPr id="40" name="Google Shape;40;p2"/>
            <p:cNvSpPr/>
            <p:nvPr/>
          </p:nvSpPr>
          <p:spPr>
            <a:xfrm>
              <a:off x="4636901" y="1545112"/>
              <a:ext cx="1637222" cy="1582032"/>
            </a:xfrm>
            <a:custGeom>
              <a:rect b="b" l="l" r="r" t="t"/>
              <a:pathLst>
                <a:path extrusionOk="0" h="1582032" w="165376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1" name="Google Shape;41;p2"/>
            <p:cNvSpPr/>
            <p:nvPr/>
          </p:nvSpPr>
          <p:spPr>
            <a:xfrm>
              <a:off x="4593397" y="1441597"/>
              <a:ext cx="1442681" cy="1464465"/>
            </a:xfrm>
            <a:custGeom>
              <a:rect b="b" l="l" r="r" t="t"/>
              <a:pathLst>
                <a:path extrusionOk="0" h="1453563" w="1442681">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2" name="Google Shape;42;p2"/>
            <p:cNvSpPr/>
            <p:nvPr/>
          </p:nvSpPr>
          <p:spPr>
            <a:xfrm>
              <a:off x="4986203" y="1827976"/>
              <a:ext cx="656440" cy="678044"/>
            </a:xfrm>
            <a:custGeom>
              <a:rect b="b" l="l" r="r" t="t"/>
              <a:pathLst>
                <a:path extrusionOk="0" h="656701" w="651553">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grpSp>
        <p:nvGrpSpPr>
          <p:cNvPr id="43" name="Google Shape;43;p2"/>
          <p:cNvGrpSpPr/>
          <p:nvPr/>
        </p:nvGrpSpPr>
        <p:grpSpPr>
          <a:xfrm>
            <a:off x="5978736" y="3633899"/>
            <a:ext cx="1251489" cy="1043467"/>
            <a:chOff x="3790450" y="2922745"/>
            <a:chExt cx="1228275" cy="1024111"/>
          </a:xfrm>
        </p:grpSpPr>
        <p:sp>
          <p:nvSpPr>
            <p:cNvPr id="44" name="Google Shape;44;p2"/>
            <p:cNvSpPr/>
            <p:nvPr/>
          </p:nvSpPr>
          <p:spPr>
            <a:xfrm>
              <a:off x="3790450" y="2942602"/>
              <a:ext cx="1220561" cy="1004254"/>
            </a:xfrm>
            <a:custGeom>
              <a:rect b="b" l="l" r="r" t="t"/>
              <a:pathLst>
                <a:path extrusionOk="0" h="1004254" w="1220561">
                  <a:moveTo>
                    <a:pt x="207279" y="0"/>
                  </a:moveTo>
                  <a:lnTo>
                    <a:pt x="17224" y="276831"/>
                  </a:lnTo>
                  <a:lnTo>
                    <a:pt x="17600" y="277090"/>
                  </a:lnTo>
                  <a:cubicBezTo>
                    <a:pt x="14139" y="279899"/>
                    <a:pt x="10694" y="282725"/>
                    <a:pt x="8241" y="286328"/>
                  </a:cubicBezTo>
                  <a:cubicBezTo>
                    <a:pt x="-42239" y="360421"/>
                    <a:pt x="144416" y="575627"/>
                    <a:pt x="425186" y="766921"/>
                  </a:cubicBezTo>
                  <a:cubicBezTo>
                    <a:pt x="705963" y="958211"/>
                    <a:pt x="974597" y="1053168"/>
                    <a:pt x="1025077" y="979071"/>
                  </a:cubicBezTo>
                  <a:cubicBezTo>
                    <a:pt x="1025523" y="978432"/>
                    <a:pt x="1025603" y="977590"/>
                    <a:pt x="1026008" y="976934"/>
                  </a:cubicBezTo>
                  <a:lnTo>
                    <a:pt x="1027870" y="978221"/>
                  </a:lnTo>
                  <a:lnTo>
                    <a:pt x="1220561" y="700799"/>
                  </a:lnTo>
                  <a:lnTo>
                    <a:pt x="207279" y="0"/>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5" name="Google Shape;45;p2"/>
            <p:cNvSpPr/>
            <p:nvPr/>
          </p:nvSpPr>
          <p:spPr>
            <a:xfrm>
              <a:off x="3985489" y="2922745"/>
              <a:ext cx="1033236" cy="743083"/>
            </a:xfrm>
            <a:custGeom>
              <a:rect b="b" l="l" r="r" t="t"/>
              <a:pathLst>
                <a:path extrusionOk="0" h="743083" w="1033236">
                  <a:moveTo>
                    <a:pt x="8241" y="25176"/>
                  </a:moveTo>
                  <a:cubicBezTo>
                    <a:pt x="58721" y="-48921"/>
                    <a:pt x="327261" y="46085"/>
                    <a:pt x="608039" y="237379"/>
                  </a:cubicBezTo>
                  <a:cubicBezTo>
                    <a:pt x="888817" y="428669"/>
                    <a:pt x="1075476" y="643811"/>
                    <a:pt x="1024996" y="717908"/>
                  </a:cubicBezTo>
                  <a:cubicBezTo>
                    <a:pt x="974516" y="792005"/>
                    <a:pt x="706004" y="696995"/>
                    <a:pt x="425226" y="505705"/>
                  </a:cubicBezTo>
                  <a:cubicBezTo>
                    <a:pt x="144448" y="314411"/>
                    <a:pt x="-42243" y="99273"/>
                    <a:pt x="8241" y="25176"/>
                  </a:cubicBez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6" name="Google Shape;46;p2"/>
            <p:cNvSpPr/>
            <p:nvPr/>
          </p:nvSpPr>
          <p:spPr>
            <a:xfrm>
              <a:off x="4272537" y="3126827"/>
              <a:ext cx="459128" cy="334918"/>
            </a:xfrm>
            <a:custGeom>
              <a:rect b="b" l="l" r="r" t="t"/>
              <a:pathLst>
                <a:path extrusionOk="0" h="334918" w="459128">
                  <a:moveTo>
                    <a:pt x="3699" y="10708"/>
                  </a:moveTo>
                  <a:cubicBezTo>
                    <a:pt x="26247" y="-21762"/>
                    <a:pt x="145626" y="22096"/>
                    <a:pt x="270389" y="108669"/>
                  </a:cubicBezTo>
                  <a:cubicBezTo>
                    <a:pt x="395112" y="195242"/>
                    <a:pt x="477977" y="291741"/>
                    <a:pt x="455429" y="324211"/>
                  </a:cubicBezTo>
                  <a:cubicBezTo>
                    <a:pt x="432922" y="356681"/>
                    <a:pt x="313543" y="312820"/>
                    <a:pt x="188779" y="226251"/>
                  </a:cubicBezTo>
                  <a:cubicBezTo>
                    <a:pt x="64016" y="139677"/>
                    <a:pt x="-18849" y="43174"/>
                    <a:pt x="3699" y="1070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grpSp>
        <p:nvGrpSpPr>
          <p:cNvPr id="47" name="Google Shape;47;p2"/>
          <p:cNvGrpSpPr/>
          <p:nvPr/>
        </p:nvGrpSpPr>
        <p:grpSpPr>
          <a:xfrm>
            <a:off x="7701619" y="188464"/>
            <a:ext cx="1385423" cy="791071"/>
            <a:chOff x="6220591" y="624724"/>
            <a:chExt cx="1359724" cy="776397"/>
          </a:xfrm>
        </p:grpSpPr>
        <p:sp>
          <p:nvSpPr>
            <p:cNvPr id="48" name="Google Shape;48;p2"/>
            <p:cNvSpPr/>
            <p:nvPr/>
          </p:nvSpPr>
          <p:spPr>
            <a:xfrm>
              <a:off x="6220591" y="624724"/>
              <a:ext cx="1359724" cy="686349"/>
            </a:xfrm>
            <a:custGeom>
              <a:rect b="b" l="l" r="r" t="t"/>
              <a:pathLst>
                <a:path extrusionOk="0" h="686349" w="1359724">
                  <a:moveTo>
                    <a:pt x="1359725" y="454951"/>
                  </a:moveTo>
                  <a:lnTo>
                    <a:pt x="1295562" y="102363"/>
                  </a:lnTo>
                  <a:lnTo>
                    <a:pt x="1295076" y="102448"/>
                  </a:lnTo>
                  <a:cubicBezTo>
                    <a:pt x="1295602" y="97716"/>
                    <a:pt x="1296088" y="92988"/>
                    <a:pt x="1295238" y="88413"/>
                  </a:cubicBezTo>
                  <a:cubicBezTo>
                    <a:pt x="1277750" y="-5669"/>
                    <a:pt x="973979" y="-28258"/>
                    <a:pt x="616732" y="38051"/>
                  </a:cubicBezTo>
                  <a:cubicBezTo>
                    <a:pt x="259485" y="104355"/>
                    <a:pt x="-15990" y="234502"/>
                    <a:pt x="1457" y="328585"/>
                  </a:cubicBezTo>
                  <a:cubicBezTo>
                    <a:pt x="1619" y="329398"/>
                    <a:pt x="2186" y="330091"/>
                    <a:pt x="2388" y="330892"/>
                  </a:cubicBezTo>
                  <a:lnTo>
                    <a:pt x="0" y="331329"/>
                  </a:lnTo>
                  <a:lnTo>
                    <a:pt x="62584" y="686350"/>
                  </a:lnTo>
                  <a:lnTo>
                    <a:pt x="1359725" y="454951"/>
                  </a:ln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9" name="Google Shape;49;p2"/>
            <p:cNvSpPr/>
            <p:nvPr/>
          </p:nvSpPr>
          <p:spPr>
            <a:xfrm>
              <a:off x="6284859" y="984273"/>
              <a:ext cx="1295270" cy="416848"/>
            </a:xfrm>
            <a:custGeom>
              <a:rect b="b" l="l" r="r" t="t"/>
              <a:pathLst>
                <a:path extrusionOk="0" h="416848" w="1295270">
                  <a:moveTo>
                    <a:pt x="1294485" y="88366"/>
                  </a:moveTo>
                  <a:cubicBezTo>
                    <a:pt x="1311933" y="182448"/>
                    <a:pt x="1036498" y="312470"/>
                    <a:pt x="679251" y="378774"/>
                  </a:cubicBezTo>
                  <a:cubicBezTo>
                    <a:pt x="322004" y="445083"/>
                    <a:pt x="18273" y="422563"/>
                    <a:pt x="785" y="328480"/>
                  </a:cubicBezTo>
                  <a:cubicBezTo>
                    <a:pt x="-16662" y="234398"/>
                    <a:pt x="258772" y="104380"/>
                    <a:pt x="616019" y="38072"/>
                  </a:cubicBezTo>
                  <a:cubicBezTo>
                    <a:pt x="973266" y="-28232"/>
                    <a:pt x="1276997" y="-5717"/>
                    <a:pt x="1294485" y="88366"/>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50" name="Google Shape;50;p2"/>
            <p:cNvSpPr/>
            <p:nvPr/>
          </p:nvSpPr>
          <p:spPr>
            <a:xfrm>
              <a:off x="6642623" y="1101719"/>
              <a:ext cx="579706" cy="181954"/>
            </a:xfrm>
            <a:custGeom>
              <a:rect b="b" l="l" r="r" t="t"/>
              <a:pathLst>
                <a:path extrusionOk="0" h="181954" w="579706">
                  <a:moveTo>
                    <a:pt x="579394" y="39803"/>
                  </a:moveTo>
                  <a:cubicBezTo>
                    <a:pt x="586761" y="81341"/>
                    <a:pt x="463051" y="137921"/>
                    <a:pt x="303150" y="166185"/>
                  </a:cubicBezTo>
                  <a:cubicBezTo>
                    <a:pt x="143249" y="194449"/>
                    <a:pt x="7677" y="183689"/>
                    <a:pt x="309" y="142152"/>
                  </a:cubicBezTo>
                  <a:cubicBezTo>
                    <a:pt x="-7017" y="100618"/>
                    <a:pt x="116653" y="44033"/>
                    <a:pt x="276594" y="15769"/>
                  </a:cubicBezTo>
                  <a:cubicBezTo>
                    <a:pt x="436495" y="-12495"/>
                    <a:pt x="572067" y="-1735"/>
                    <a:pt x="579394" y="39803"/>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sp>
        <p:nvSpPr>
          <p:cNvPr id="51" name="Google Shape;51;p2"/>
          <p:cNvSpPr/>
          <p:nvPr/>
        </p:nvSpPr>
        <p:spPr>
          <a:xfrm>
            <a:off x="5555813" y="1910666"/>
            <a:ext cx="269384" cy="269376"/>
          </a:xfrm>
          <a:custGeom>
            <a:rect b="b" l="l" r="r" t="t"/>
            <a:pathLst>
              <a:path extrusionOk="0" h="264743" w="264751">
                <a:moveTo>
                  <a:pt x="0" y="132163"/>
                </a:moveTo>
                <a:lnTo>
                  <a:pt x="132580" y="0"/>
                </a:lnTo>
                <a:lnTo>
                  <a:pt x="264752" y="132580"/>
                </a:lnTo>
                <a:lnTo>
                  <a:pt x="132176" y="264743"/>
                </a:lnTo>
                <a:lnTo>
                  <a:pt x="0" y="132163"/>
                </a:lnTo>
                <a:close/>
              </a:path>
            </a:pathLst>
          </a:custGeom>
          <a:noFill/>
          <a:ln cap="flat"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52" name="Google Shape;52;p2"/>
          <p:cNvSpPr/>
          <p:nvPr/>
        </p:nvSpPr>
        <p:spPr>
          <a:xfrm>
            <a:off x="481102" y="644546"/>
            <a:ext cx="313054" cy="313059"/>
          </a:xfrm>
          <a:custGeom>
            <a:rect b="b" l="l" r="r" t="t"/>
            <a:pathLst>
              <a:path extrusionOk="0" h="264743" w="264739">
                <a:moveTo>
                  <a:pt x="0" y="132163"/>
                </a:moveTo>
                <a:lnTo>
                  <a:pt x="132580" y="0"/>
                </a:lnTo>
                <a:lnTo>
                  <a:pt x="264739" y="132580"/>
                </a:lnTo>
                <a:lnTo>
                  <a:pt x="132163" y="264743"/>
                </a:lnTo>
                <a:lnTo>
                  <a:pt x="0" y="132163"/>
                </a:lnTo>
                <a:close/>
              </a:path>
            </a:pathLst>
          </a:custGeom>
          <a:noFill/>
          <a:ln cap="flat"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53" name="Google Shape;53;p2"/>
          <p:cNvSpPr/>
          <p:nvPr/>
        </p:nvSpPr>
        <p:spPr>
          <a:xfrm>
            <a:off x="142725" y="4202741"/>
            <a:ext cx="853983" cy="853996"/>
          </a:xfrm>
          <a:custGeom>
            <a:rect b="b" l="l" r="r" t="t"/>
            <a:pathLst>
              <a:path extrusionOk="0" h="998826" w="998810">
                <a:moveTo>
                  <a:pt x="0" y="498620"/>
                </a:moveTo>
                <a:lnTo>
                  <a:pt x="500190" y="0"/>
                </a:lnTo>
                <a:lnTo>
                  <a:pt x="998810" y="500194"/>
                </a:lnTo>
                <a:lnTo>
                  <a:pt x="498620" y="998826"/>
                </a:lnTo>
                <a:lnTo>
                  <a:pt x="0" y="498620"/>
                </a:lnTo>
                <a:close/>
              </a:path>
            </a:pathLst>
          </a:custGeom>
          <a:noFill/>
          <a:ln cap="flat"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54" name="Google Shape;54;p2"/>
          <p:cNvSpPr/>
          <p:nvPr/>
        </p:nvSpPr>
        <p:spPr>
          <a:xfrm>
            <a:off x="7465057" y="251371"/>
            <a:ext cx="455063" cy="45506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55" name="Google Shape;55;p2"/>
          <p:cNvSpPr txBox="1"/>
          <p:nvPr>
            <p:ph type="ctrTitle"/>
          </p:nvPr>
        </p:nvSpPr>
        <p:spPr>
          <a:xfrm>
            <a:off x="684619" y="1315481"/>
            <a:ext cx="4878000" cy="2052600"/>
          </a:xfrm>
          <a:prstGeom prst="rect">
            <a:avLst/>
          </a:prstGeom>
        </p:spPr>
        <p:txBody>
          <a:bodyPr anchorCtr="0" anchor="b" bIns="91425" lIns="91425" spcFirstLastPara="1" rIns="91425" wrap="square" tIns="91425">
            <a:normAutofit/>
          </a:bodyPr>
          <a:lstStyle>
            <a:lvl1pPr lvl="0">
              <a:lnSpc>
                <a:spcPct val="90000"/>
              </a:lnSpc>
              <a:spcBef>
                <a:spcPts val="0"/>
              </a:spcBef>
              <a:spcAft>
                <a:spcPts val="0"/>
              </a:spcAft>
              <a:buSzPts val="5200"/>
              <a:buNone/>
              <a:defRPr sz="45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
        <p:nvSpPr>
          <p:cNvPr id="56" name="Google Shape;56;p2"/>
          <p:cNvSpPr txBox="1"/>
          <p:nvPr>
            <p:ph idx="1" type="subTitle"/>
          </p:nvPr>
        </p:nvSpPr>
        <p:spPr>
          <a:xfrm>
            <a:off x="684619" y="3405019"/>
            <a:ext cx="4878000" cy="423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800"/>
              <a:buNone/>
              <a:defRPr sz="17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grpSp>
        <p:nvGrpSpPr>
          <p:cNvPr id="57" name="Google Shape;57;p2"/>
          <p:cNvGrpSpPr/>
          <p:nvPr/>
        </p:nvGrpSpPr>
        <p:grpSpPr>
          <a:xfrm rot="3039780">
            <a:off x="7667654" y="3808286"/>
            <a:ext cx="1036717" cy="591901"/>
            <a:chOff x="6220591" y="624724"/>
            <a:chExt cx="1359724" cy="776397"/>
          </a:xfrm>
        </p:grpSpPr>
        <p:sp>
          <p:nvSpPr>
            <p:cNvPr id="58" name="Google Shape;58;p2"/>
            <p:cNvSpPr/>
            <p:nvPr/>
          </p:nvSpPr>
          <p:spPr>
            <a:xfrm>
              <a:off x="6220591" y="624724"/>
              <a:ext cx="1359724" cy="686349"/>
            </a:xfrm>
            <a:custGeom>
              <a:rect b="b" l="l" r="r" t="t"/>
              <a:pathLst>
                <a:path extrusionOk="0" h="686349" w="1359724">
                  <a:moveTo>
                    <a:pt x="1359725" y="454951"/>
                  </a:moveTo>
                  <a:lnTo>
                    <a:pt x="1295562" y="102363"/>
                  </a:lnTo>
                  <a:lnTo>
                    <a:pt x="1295076" y="102448"/>
                  </a:lnTo>
                  <a:cubicBezTo>
                    <a:pt x="1295602" y="97716"/>
                    <a:pt x="1296088" y="92988"/>
                    <a:pt x="1295238" y="88413"/>
                  </a:cubicBezTo>
                  <a:cubicBezTo>
                    <a:pt x="1277750" y="-5669"/>
                    <a:pt x="973979" y="-28258"/>
                    <a:pt x="616732" y="38051"/>
                  </a:cubicBezTo>
                  <a:cubicBezTo>
                    <a:pt x="259485" y="104355"/>
                    <a:pt x="-15990" y="234502"/>
                    <a:pt x="1457" y="328585"/>
                  </a:cubicBezTo>
                  <a:cubicBezTo>
                    <a:pt x="1619" y="329398"/>
                    <a:pt x="2186" y="330091"/>
                    <a:pt x="2388" y="330892"/>
                  </a:cubicBezTo>
                  <a:lnTo>
                    <a:pt x="0" y="331329"/>
                  </a:lnTo>
                  <a:lnTo>
                    <a:pt x="62584" y="686350"/>
                  </a:lnTo>
                  <a:lnTo>
                    <a:pt x="1359725" y="454951"/>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59" name="Google Shape;59;p2"/>
            <p:cNvSpPr/>
            <p:nvPr/>
          </p:nvSpPr>
          <p:spPr>
            <a:xfrm>
              <a:off x="6284859" y="984273"/>
              <a:ext cx="1295270" cy="416848"/>
            </a:xfrm>
            <a:custGeom>
              <a:rect b="b" l="l" r="r" t="t"/>
              <a:pathLst>
                <a:path extrusionOk="0" h="416848" w="1295270">
                  <a:moveTo>
                    <a:pt x="1294485" y="88366"/>
                  </a:moveTo>
                  <a:cubicBezTo>
                    <a:pt x="1311933" y="182448"/>
                    <a:pt x="1036498" y="312470"/>
                    <a:pt x="679251" y="378774"/>
                  </a:cubicBezTo>
                  <a:cubicBezTo>
                    <a:pt x="322004" y="445083"/>
                    <a:pt x="18273" y="422563"/>
                    <a:pt x="785" y="328480"/>
                  </a:cubicBezTo>
                  <a:cubicBezTo>
                    <a:pt x="-16662" y="234398"/>
                    <a:pt x="258772" y="104380"/>
                    <a:pt x="616019" y="38072"/>
                  </a:cubicBezTo>
                  <a:cubicBezTo>
                    <a:pt x="973266" y="-28232"/>
                    <a:pt x="1276997" y="-5717"/>
                    <a:pt x="1294485" y="88366"/>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60" name="Google Shape;60;p2"/>
            <p:cNvSpPr/>
            <p:nvPr/>
          </p:nvSpPr>
          <p:spPr>
            <a:xfrm>
              <a:off x="6642623" y="1101719"/>
              <a:ext cx="579706" cy="181954"/>
            </a:xfrm>
            <a:custGeom>
              <a:rect b="b" l="l" r="r" t="t"/>
              <a:pathLst>
                <a:path extrusionOk="0" h="181954" w="579706">
                  <a:moveTo>
                    <a:pt x="579394" y="39803"/>
                  </a:moveTo>
                  <a:cubicBezTo>
                    <a:pt x="586761" y="81341"/>
                    <a:pt x="463051" y="137921"/>
                    <a:pt x="303150" y="166185"/>
                  </a:cubicBezTo>
                  <a:cubicBezTo>
                    <a:pt x="143249" y="194449"/>
                    <a:pt x="7677" y="183689"/>
                    <a:pt x="309" y="142152"/>
                  </a:cubicBezTo>
                  <a:cubicBezTo>
                    <a:pt x="-7017" y="100618"/>
                    <a:pt x="116653" y="44033"/>
                    <a:pt x="276594" y="15769"/>
                  </a:cubicBezTo>
                  <a:cubicBezTo>
                    <a:pt x="436495" y="-12495"/>
                    <a:pt x="572067" y="-1735"/>
                    <a:pt x="579394" y="39803"/>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sp>
        <p:nvSpPr>
          <p:cNvPr id="61" name="Google Shape;61;p2"/>
          <p:cNvSpPr/>
          <p:nvPr/>
        </p:nvSpPr>
        <p:spPr>
          <a:xfrm>
            <a:off x="7463501" y="4356646"/>
            <a:ext cx="455063" cy="45506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62" name="Google Shape;62;p2"/>
          <p:cNvSpPr/>
          <p:nvPr/>
        </p:nvSpPr>
        <p:spPr>
          <a:xfrm>
            <a:off x="8472451" y="4677266"/>
            <a:ext cx="269384" cy="269376"/>
          </a:xfrm>
          <a:custGeom>
            <a:rect b="b" l="l" r="r" t="t"/>
            <a:pathLst>
              <a:path extrusionOk="0" h="264743" w="264751">
                <a:moveTo>
                  <a:pt x="0" y="132163"/>
                </a:moveTo>
                <a:lnTo>
                  <a:pt x="132580" y="0"/>
                </a:lnTo>
                <a:lnTo>
                  <a:pt x="264752" y="132580"/>
                </a:lnTo>
                <a:lnTo>
                  <a:pt x="132176" y="264743"/>
                </a:lnTo>
                <a:lnTo>
                  <a:pt x="0" y="132163"/>
                </a:lnTo>
                <a:close/>
              </a:path>
            </a:pathLst>
          </a:custGeom>
          <a:noFill/>
          <a:ln cap="flat"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9" name="Shape 329"/>
        <p:cNvGrpSpPr/>
        <p:nvPr/>
      </p:nvGrpSpPr>
      <p:grpSpPr>
        <a:xfrm>
          <a:off x="0" y="0"/>
          <a:ext cx="0" cy="0"/>
          <a:chOff x="0" y="0"/>
          <a:chExt cx="0" cy="0"/>
        </a:xfrm>
      </p:grpSpPr>
      <p:sp>
        <p:nvSpPr>
          <p:cNvPr id="330" name="Google Shape;330;p11"/>
          <p:cNvSpPr/>
          <p:nvPr/>
        </p:nvSpPr>
        <p:spPr>
          <a:xfrm flipH="1">
            <a:off x="8452865" y="174254"/>
            <a:ext cx="455063" cy="45506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31" name="Google Shape;331;p11"/>
          <p:cNvSpPr/>
          <p:nvPr/>
        </p:nvSpPr>
        <p:spPr>
          <a:xfrm flipH="1">
            <a:off x="7419750" y="-345910"/>
            <a:ext cx="884410" cy="887640"/>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sz="1100"/>
          </a:p>
        </p:txBody>
      </p:sp>
      <p:sp>
        <p:nvSpPr>
          <p:cNvPr id="332" name="Google Shape;332;p11"/>
          <p:cNvSpPr/>
          <p:nvPr/>
        </p:nvSpPr>
        <p:spPr>
          <a:xfrm>
            <a:off x="242812" y="181014"/>
            <a:ext cx="455063" cy="45506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33" name="Google Shape;333;p11"/>
          <p:cNvSpPr/>
          <p:nvPr/>
        </p:nvSpPr>
        <p:spPr>
          <a:xfrm flipH="1">
            <a:off x="121030" y="4629017"/>
            <a:ext cx="816626" cy="816629"/>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sz="1100"/>
          </a:p>
        </p:txBody>
      </p:sp>
      <p:sp>
        <p:nvSpPr>
          <p:cNvPr id="334" name="Google Shape;334;p1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lgn="ctr">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p:txBody>
      </p:sp>
      <p:sp>
        <p:nvSpPr>
          <p:cNvPr id="335" name="Google Shape;33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6" name="Shape 336"/>
        <p:cNvGrpSpPr/>
        <p:nvPr/>
      </p:nvGrpSpPr>
      <p:grpSpPr>
        <a:xfrm>
          <a:off x="0" y="0"/>
          <a:ext cx="0" cy="0"/>
          <a:chOff x="0" y="0"/>
          <a:chExt cx="0" cy="0"/>
        </a:xfrm>
      </p:grpSpPr>
      <p:sp>
        <p:nvSpPr>
          <p:cNvPr id="337" name="Google Shape;337;p12"/>
          <p:cNvSpPr/>
          <p:nvPr/>
        </p:nvSpPr>
        <p:spPr>
          <a:xfrm>
            <a:off x="5058974" y="3649788"/>
            <a:ext cx="1492796" cy="1492804"/>
          </a:xfrm>
          <a:custGeom>
            <a:rect b="b" l="l" r="r" t="t"/>
            <a:pathLst>
              <a:path extrusionOk="0" h="1467129" w="1467121">
                <a:moveTo>
                  <a:pt x="0" y="733569"/>
                </a:moveTo>
                <a:cubicBezTo>
                  <a:pt x="0" y="328433"/>
                  <a:pt x="328432" y="0"/>
                  <a:pt x="733569" y="0"/>
                </a:cubicBezTo>
                <a:cubicBezTo>
                  <a:pt x="1138697" y="0"/>
                  <a:pt x="1467121" y="328433"/>
                  <a:pt x="1467121" y="733569"/>
                </a:cubicBezTo>
                <a:cubicBezTo>
                  <a:pt x="1467121" y="1138709"/>
                  <a:pt x="1138697" y="1467129"/>
                  <a:pt x="733569" y="1467129"/>
                </a:cubicBezTo>
                <a:cubicBezTo>
                  <a:pt x="328432" y="1467129"/>
                  <a:pt x="0" y="1138709"/>
                  <a:pt x="0" y="733569"/>
                </a:cubicBezTo>
                <a:close/>
              </a:path>
            </a:pathLst>
          </a:custGeom>
          <a:gradFill>
            <a:gsLst>
              <a:gs pos="0">
                <a:schemeClr val="accent5"/>
              </a:gs>
              <a:gs pos="100000">
                <a:schemeClr val="accent6"/>
              </a:gs>
            </a:gsLst>
            <a:lin ang="5400012"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sz="1100"/>
          </a:p>
        </p:txBody>
      </p:sp>
      <p:sp>
        <p:nvSpPr>
          <p:cNvPr id="338" name="Google Shape;338;p12"/>
          <p:cNvSpPr/>
          <p:nvPr/>
        </p:nvSpPr>
        <p:spPr>
          <a:xfrm>
            <a:off x="6930796" y="222414"/>
            <a:ext cx="1742997" cy="1743003"/>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sz="1100"/>
          </a:p>
        </p:txBody>
      </p:sp>
      <p:grpSp>
        <p:nvGrpSpPr>
          <p:cNvPr id="339" name="Google Shape;339;p12"/>
          <p:cNvGrpSpPr/>
          <p:nvPr/>
        </p:nvGrpSpPr>
        <p:grpSpPr>
          <a:xfrm>
            <a:off x="5737228" y="1479182"/>
            <a:ext cx="2582375" cy="2582455"/>
            <a:chOff x="4616075" y="1332525"/>
            <a:chExt cx="1915566" cy="1881022"/>
          </a:xfrm>
        </p:grpSpPr>
        <p:sp>
          <p:nvSpPr>
            <p:cNvPr id="340" name="Google Shape;340;p12"/>
            <p:cNvSpPr/>
            <p:nvPr/>
          </p:nvSpPr>
          <p:spPr>
            <a:xfrm>
              <a:off x="4616077" y="1332525"/>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41" name="Google Shape;341;p12"/>
            <p:cNvSpPr/>
            <p:nvPr/>
          </p:nvSpPr>
          <p:spPr>
            <a:xfrm>
              <a:off x="4616077" y="1645356"/>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42" name="Google Shape;342;p12"/>
            <p:cNvSpPr/>
            <p:nvPr/>
          </p:nvSpPr>
          <p:spPr>
            <a:xfrm>
              <a:off x="4616077" y="1958183"/>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43" name="Google Shape;343;p12"/>
            <p:cNvSpPr/>
            <p:nvPr/>
          </p:nvSpPr>
          <p:spPr>
            <a:xfrm>
              <a:off x="4616077" y="2271014"/>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44" name="Google Shape;344;p12"/>
            <p:cNvSpPr/>
            <p:nvPr/>
          </p:nvSpPr>
          <p:spPr>
            <a:xfrm>
              <a:off x="4616077" y="2583841"/>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45" name="Google Shape;345;p12"/>
            <p:cNvSpPr/>
            <p:nvPr/>
          </p:nvSpPr>
          <p:spPr>
            <a:xfrm>
              <a:off x="4616077" y="2896672"/>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46" name="Google Shape;346;p12"/>
            <p:cNvSpPr/>
            <p:nvPr/>
          </p:nvSpPr>
          <p:spPr>
            <a:xfrm>
              <a:off x="4616077" y="3209499"/>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47" name="Google Shape;347;p12"/>
            <p:cNvSpPr/>
            <p:nvPr/>
          </p:nvSpPr>
          <p:spPr>
            <a:xfrm>
              <a:off x="4616075"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48" name="Google Shape;348;p12"/>
            <p:cNvSpPr/>
            <p:nvPr/>
          </p:nvSpPr>
          <p:spPr>
            <a:xfrm>
              <a:off x="4941627"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49" name="Google Shape;349;p12"/>
            <p:cNvSpPr/>
            <p:nvPr/>
          </p:nvSpPr>
          <p:spPr>
            <a:xfrm>
              <a:off x="5256733"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50" name="Google Shape;350;p12"/>
            <p:cNvSpPr/>
            <p:nvPr/>
          </p:nvSpPr>
          <p:spPr>
            <a:xfrm>
              <a:off x="5571839"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51" name="Google Shape;351;p12"/>
            <p:cNvSpPr/>
            <p:nvPr/>
          </p:nvSpPr>
          <p:spPr>
            <a:xfrm>
              <a:off x="5886945"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52" name="Google Shape;352;p12"/>
            <p:cNvSpPr/>
            <p:nvPr/>
          </p:nvSpPr>
          <p:spPr>
            <a:xfrm>
              <a:off x="6202051"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53" name="Google Shape;353;p12"/>
            <p:cNvSpPr/>
            <p:nvPr/>
          </p:nvSpPr>
          <p:spPr>
            <a:xfrm>
              <a:off x="6527594"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grpSp>
        <p:nvGrpSpPr>
          <p:cNvPr id="354" name="Google Shape;354;p12"/>
          <p:cNvGrpSpPr/>
          <p:nvPr/>
        </p:nvGrpSpPr>
        <p:grpSpPr>
          <a:xfrm>
            <a:off x="5524980" y="1007138"/>
            <a:ext cx="886297" cy="646222"/>
            <a:chOff x="4468725" y="937901"/>
            <a:chExt cx="656322" cy="478541"/>
          </a:xfrm>
        </p:grpSpPr>
        <p:sp>
          <p:nvSpPr>
            <p:cNvPr id="355" name="Google Shape;355;p12"/>
            <p:cNvSpPr/>
            <p:nvPr/>
          </p:nvSpPr>
          <p:spPr>
            <a:xfrm>
              <a:off x="4469534" y="937901"/>
              <a:ext cx="655513" cy="397461"/>
            </a:xfrm>
            <a:custGeom>
              <a:rect b="b" l="l" r="r" t="t"/>
              <a:pathLst>
                <a:path extrusionOk="0" h="397461" w="655513">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56" name="Google Shape;356;p12"/>
            <p:cNvSpPr/>
            <p:nvPr/>
          </p:nvSpPr>
          <p:spPr>
            <a:xfrm>
              <a:off x="4468725" y="1087913"/>
              <a:ext cx="468570" cy="328529"/>
            </a:xfrm>
            <a:custGeom>
              <a:rect b="b" l="l" r="r" t="t"/>
              <a:pathLst>
                <a:path extrusionOk="0" h="328529" w="468570">
                  <a:moveTo>
                    <a:pt x="69587" y="164066"/>
                  </a:moveTo>
                  <a:lnTo>
                    <a:pt x="0" y="0"/>
                  </a:lnTo>
                  <a:lnTo>
                    <a:pt x="468570" y="201929"/>
                  </a:lnTo>
                  <a:lnTo>
                    <a:pt x="427927" y="328530"/>
                  </a:lnTo>
                  <a:lnTo>
                    <a:pt x="69587" y="164066"/>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57" name="Google Shape;357;p12"/>
            <p:cNvSpPr/>
            <p:nvPr/>
          </p:nvSpPr>
          <p:spPr>
            <a:xfrm>
              <a:off x="4859530" y="1097086"/>
              <a:ext cx="265516" cy="319356"/>
            </a:xfrm>
            <a:custGeom>
              <a:rect b="b" l="l" r="r" t="t"/>
              <a:pathLst>
                <a:path extrusionOk="0" h="319356" w="265516">
                  <a:moveTo>
                    <a:pt x="0" y="158537"/>
                  </a:moveTo>
                  <a:lnTo>
                    <a:pt x="265517" y="0"/>
                  </a:lnTo>
                  <a:lnTo>
                    <a:pt x="253777" y="267958"/>
                  </a:lnTo>
                  <a:lnTo>
                    <a:pt x="37121" y="319357"/>
                  </a:lnTo>
                  <a:lnTo>
                    <a:pt x="0" y="158537"/>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grpSp>
        <p:nvGrpSpPr>
          <p:cNvPr id="358" name="Google Shape;358;p12"/>
          <p:cNvGrpSpPr/>
          <p:nvPr/>
        </p:nvGrpSpPr>
        <p:grpSpPr>
          <a:xfrm>
            <a:off x="8480858" y="3121521"/>
            <a:ext cx="708525" cy="868542"/>
            <a:chOff x="6197557" y="3002680"/>
            <a:chExt cx="524678" cy="643174"/>
          </a:xfrm>
        </p:grpSpPr>
        <p:sp>
          <p:nvSpPr>
            <p:cNvPr id="359" name="Google Shape;359;p12"/>
            <p:cNvSpPr/>
            <p:nvPr/>
          </p:nvSpPr>
          <p:spPr>
            <a:xfrm>
              <a:off x="6248807" y="3002680"/>
              <a:ext cx="473428" cy="502222"/>
            </a:xfrm>
            <a:custGeom>
              <a:rect b="b" l="l" r="r" t="t"/>
              <a:pathLst>
                <a:path extrusionOk="0" h="502222" w="473428">
                  <a:moveTo>
                    <a:pt x="0" y="0"/>
                  </a:moveTo>
                  <a:lnTo>
                    <a:pt x="105089" y="324348"/>
                  </a:lnTo>
                  <a:lnTo>
                    <a:pt x="335549" y="502223"/>
                  </a:lnTo>
                  <a:lnTo>
                    <a:pt x="473428" y="454204"/>
                  </a:lnTo>
                  <a:lnTo>
                    <a:pt x="253696" y="119517"/>
                  </a:ln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60" name="Google Shape;360;p12"/>
            <p:cNvSpPr/>
            <p:nvPr/>
          </p:nvSpPr>
          <p:spPr>
            <a:xfrm>
              <a:off x="6197557" y="3002680"/>
              <a:ext cx="156338" cy="531243"/>
            </a:xfrm>
            <a:custGeom>
              <a:rect b="b" l="l" r="r" t="t"/>
              <a:pathLst>
                <a:path extrusionOk="0" h="531243" w="156338">
                  <a:moveTo>
                    <a:pt x="0" y="230658"/>
                  </a:moveTo>
                  <a:lnTo>
                    <a:pt x="51249" y="0"/>
                  </a:lnTo>
                  <a:lnTo>
                    <a:pt x="156339" y="324348"/>
                  </a:lnTo>
                  <a:lnTo>
                    <a:pt x="133467" y="531244"/>
                  </a:lnTo>
                  <a:lnTo>
                    <a:pt x="0" y="230658"/>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61" name="Google Shape;361;p12"/>
            <p:cNvSpPr/>
            <p:nvPr/>
          </p:nvSpPr>
          <p:spPr>
            <a:xfrm>
              <a:off x="6312322" y="3195379"/>
              <a:ext cx="409913" cy="450475"/>
            </a:xfrm>
            <a:custGeom>
              <a:rect b="b" l="l" r="r" t="t"/>
              <a:pathLst>
                <a:path extrusionOk="0" h="450475" w="409913">
                  <a:moveTo>
                    <a:pt x="18702" y="338545"/>
                  </a:moveTo>
                  <a:lnTo>
                    <a:pt x="0" y="0"/>
                  </a:lnTo>
                  <a:lnTo>
                    <a:pt x="409913" y="261505"/>
                  </a:lnTo>
                  <a:lnTo>
                    <a:pt x="215968" y="450475"/>
                  </a:lnTo>
                  <a:lnTo>
                    <a:pt x="18702" y="338545"/>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grpSp>
        <p:nvGrpSpPr>
          <p:cNvPr id="362" name="Google Shape;362;p12"/>
          <p:cNvGrpSpPr/>
          <p:nvPr/>
        </p:nvGrpSpPr>
        <p:grpSpPr>
          <a:xfrm>
            <a:off x="7808371" y="-41287"/>
            <a:ext cx="1836171" cy="1048447"/>
            <a:chOff x="6220591" y="624724"/>
            <a:chExt cx="1359724" cy="776397"/>
          </a:xfrm>
        </p:grpSpPr>
        <p:sp>
          <p:nvSpPr>
            <p:cNvPr id="363" name="Google Shape;363;p12"/>
            <p:cNvSpPr/>
            <p:nvPr/>
          </p:nvSpPr>
          <p:spPr>
            <a:xfrm>
              <a:off x="6220591" y="624724"/>
              <a:ext cx="1359724" cy="686349"/>
            </a:xfrm>
            <a:custGeom>
              <a:rect b="b" l="l" r="r" t="t"/>
              <a:pathLst>
                <a:path extrusionOk="0" h="686349" w="1359724">
                  <a:moveTo>
                    <a:pt x="1359725" y="454951"/>
                  </a:moveTo>
                  <a:lnTo>
                    <a:pt x="1295562" y="102363"/>
                  </a:lnTo>
                  <a:lnTo>
                    <a:pt x="1295076" y="102448"/>
                  </a:lnTo>
                  <a:cubicBezTo>
                    <a:pt x="1295602" y="97716"/>
                    <a:pt x="1296088" y="92988"/>
                    <a:pt x="1295238" y="88413"/>
                  </a:cubicBezTo>
                  <a:cubicBezTo>
                    <a:pt x="1277750" y="-5669"/>
                    <a:pt x="973979" y="-28258"/>
                    <a:pt x="616732" y="38051"/>
                  </a:cubicBezTo>
                  <a:cubicBezTo>
                    <a:pt x="259485" y="104355"/>
                    <a:pt x="-15990" y="234502"/>
                    <a:pt x="1457" y="328585"/>
                  </a:cubicBezTo>
                  <a:cubicBezTo>
                    <a:pt x="1619" y="329398"/>
                    <a:pt x="2186" y="330091"/>
                    <a:pt x="2388" y="330892"/>
                  </a:cubicBezTo>
                  <a:lnTo>
                    <a:pt x="0" y="331329"/>
                  </a:lnTo>
                  <a:lnTo>
                    <a:pt x="62584" y="686350"/>
                  </a:lnTo>
                  <a:lnTo>
                    <a:pt x="1359725" y="454951"/>
                  </a:ln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64" name="Google Shape;364;p12"/>
            <p:cNvSpPr/>
            <p:nvPr/>
          </p:nvSpPr>
          <p:spPr>
            <a:xfrm>
              <a:off x="6284859" y="984273"/>
              <a:ext cx="1295270" cy="416848"/>
            </a:xfrm>
            <a:custGeom>
              <a:rect b="b" l="l" r="r" t="t"/>
              <a:pathLst>
                <a:path extrusionOk="0" h="416848" w="1295270">
                  <a:moveTo>
                    <a:pt x="1294485" y="88366"/>
                  </a:moveTo>
                  <a:cubicBezTo>
                    <a:pt x="1311933" y="182448"/>
                    <a:pt x="1036498" y="312470"/>
                    <a:pt x="679251" y="378774"/>
                  </a:cubicBezTo>
                  <a:cubicBezTo>
                    <a:pt x="322004" y="445083"/>
                    <a:pt x="18273" y="422563"/>
                    <a:pt x="785" y="328480"/>
                  </a:cubicBezTo>
                  <a:cubicBezTo>
                    <a:pt x="-16662" y="234398"/>
                    <a:pt x="258772" y="104380"/>
                    <a:pt x="616019" y="38072"/>
                  </a:cubicBezTo>
                  <a:cubicBezTo>
                    <a:pt x="973266" y="-28232"/>
                    <a:pt x="1276997" y="-5717"/>
                    <a:pt x="1294485" y="88366"/>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65" name="Google Shape;365;p12"/>
            <p:cNvSpPr/>
            <p:nvPr/>
          </p:nvSpPr>
          <p:spPr>
            <a:xfrm>
              <a:off x="6642623" y="1101719"/>
              <a:ext cx="579706" cy="181954"/>
            </a:xfrm>
            <a:custGeom>
              <a:rect b="b" l="l" r="r" t="t"/>
              <a:pathLst>
                <a:path extrusionOk="0" h="181954" w="579706">
                  <a:moveTo>
                    <a:pt x="579394" y="39803"/>
                  </a:moveTo>
                  <a:cubicBezTo>
                    <a:pt x="586761" y="81341"/>
                    <a:pt x="463051" y="137921"/>
                    <a:pt x="303150" y="166185"/>
                  </a:cubicBezTo>
                  <a:cubicBezTo>
                    <a:pt x="143249" y="194449"/>
                    <a:pt x="7677" y="183689"/>
                    <a:pt x="309" y="142152"/>
                  </a:cubicBezTo>
                  <a:cubicBezTo>
                    <a:pt x="-7017" y="100618"/>
                    <a:pt x="116653" y="44033"/>
                    <a:pt x="276594" y="15769"/>
                  </a:cubicBezTo>
                  <a:cubicBezTo>
                    <a:pt x="436495" y="-12495"/>
                    <a:pt x="572067" y="-1735"/>
                    <a:pt x="579394" y="39803"/>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sp>
        <p:nvSpPr>
          <p:cNvPr id="366" name="Google Shape;366;p12"/>
          <p:cNvSpPr/>
          <p:nvPr/>
        </p:nvSpPr>
        <p:spPr>
          <a:xfrm>
            <a:off x="7494900" y="42091"/>
            <a:ext cx="603769" cy="603769"/>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67" name="Google Shape;367;p12"/>
          <p:cNvSpPr/>
          <p:nvPr/>
        </p:nvSpPr>
        <p:spPr>
          <a:xfrm>
            <a:off x="7463501" y="4356646"/>
            <a:ext cx="455063" cy="45506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68" name="Google Shape;368;p12"/>
          <p:cNvSpPr txBox="1"/>
          <p:nvPr>
            <p:ph type="title"/>
          </p:nvPr>
        </p:nvSpPr>
        <p:spPr>
          <a:xfrm>
            <a:off x="846572" y="1264031"/>
            <a:ext cx="4371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45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9" name="Google Shape;369;p12"/>
          <p:cNvSpPr txBox="1"/>
          <p:nvPr>
            <p:ph idx="1" type="body"/>
          </p:nvPr>
        </p:nvSpPr>
        <p:spPr>
          <a:xfrm>
            <a:off x="846572" y="2114344"/>
            <a:ext cx="4371000" cy="1765200"/>
          </a:xfrm>
          <a:prstGeom prst="rect">
            <a:avLst/>
          </a:prstGeom>
        </p:spPr>
        <p:txBody>
          <a:bodyPr anchorCtr="0" anchor="t" bIns="91425" lIns="91425" spcFirstLastPara="1" rIns="91425" wrap="square" tIns="91425">
            <a:normAutofit/>
          </a:bodyPr>
          <a:lstStyle>
            <a:lvl1pPr indent="-336550" lvl="0" marL="457200">
              <a:spcBef>
                <a:spcPts val="0"/>
              </a:spcBef>
              <a:spcAft>
                <a:spcPts val="0"/>
              </a:spcAft>
              <a:buSzPts val="1700"/>
              <a:buChar char="●"/>
              <a:defRPr/>
            </a:lvl1pPr>
            <a:lvl2pPr indent="-349250" lvl="1" marL="914400">
              <a:spcBef>
                <a:spcPts val="0"/>
              </a:spcBef>
              <a:spcAft>
                <a:spcPts val="0"/>
              </a:spcAft>
              <a:buSzPts val="1900"/>
              <a:buChar char="○"/>
              <a:defRPr sz="1900"/>
            </a:lvl2pPr>
            <a:lvl3pPr indent="-349250" lvl="2" marL="1371600">
              <a:spcBef>
                <a:spcPts val="0"/>
              </a:spcBef>
              <a:spcAft>
                <a:spcPts val="0"/>
              </a:spcAft>
              <a:buSzPts val="1900"/>
              <a:buChar char="■"/>
              <a:defRPr sz="1900"/>
            </a:lvl3pPr>
            <a:lvl4pPr indent="-349250" lvl="3" marL="1828800">
              <a:spcBef>
                <a:spcPts val="0"/>
              </a:spcBef>
              <a:spcAft>
                <a:spcPts val="0"/>
              </a:spcAft>
              <a:buSzPts val="1900"/>
              <a:buChar char="●"/>
              <a:defRPr sz="1900"/>
            </a:lvl4pPr>
            <a:lvl5pPr indent="-349250" lvl="4" marL="2286000">
              <a:spcBef>
                <a:spcPts val="0"/>
              </a:spcBef>
              <a:spcAft>
                <a:spcPts val="0"/>
              </a:spcAft>
              <a:buSzPts val="1900"/>
              <a:buChar char="○"/>
              <a:defRPr sz="1900"/>
            </a:lvl5pPr>
            <a:lvl6pPr indent="-349250" lvl="5" marL="2743200">
              <a:spcBef>
                <a:spcPts val="0"/>
              </a:spcBef>
              <a:spcAft>
                <a:spcPts val="0"/>
              </a:spcAft>
              <a:buSzPts val="1900"/>
              <a:buChar char="■"/>
              <a:defRPr sz="1900"/>
            </a:lvl6pPr>
            <a:lvl7pPr indent="-349250" lvl="6" marL="3200400">
              <a:spcBef>
                <a:spcPts val="0"/>
              </a:spcBef>
              <a:spcAft>
                <a:spcPts val="0"/>
              </a:spcAft>
              <a:buSzPts val="1900"/>
              <a:buChar char="●"/>
              <a:defRPr sz="1900"/>
            </a:lvl7pPr>
            <a:lvl8pPr indent="-349250" lvl="7" marL="3657600">
              <a:spcBef>
                <a:spcPts val="0"/>
              </a:spcBef>
              <a:spcAft>
                <a:spcPts val="0"/>
              </a:spcAft>
              <a:buSzPts val="1900"/>
              <a:buChar char="○"/>
              <a:defRPr sz="1900"/>
            </a:lvl8pPr>
            <a:lvl9pPr indent="-349250" lvl="8" marL="4114800">
              <a:spcBef>
                <a:spcPts val="0"/>
              </a:spcBef>
              <a:spcAft>
                <a:spcPts val="0"/>
              </a:spcAft>
              <a:buSzPts val="1900"/>
              <a:buChar char="■"/>
              <a:defRPr sz="1900"/>
            </a:lvl9pPr>
          </a:lstStyle>
          <a:p/>
        </p:txBody>
      </p:sp>
      <p:sp>
        <p:nvSpPr>
          <p:cNvPr id="370" name="Google Shape;37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71" name="Google Shape;371;p12"/>
          <p:cNvSpPr/>
          <p:nvPr>
            <p:ph idx="2" type="pic"/>
          </p:nvPr>
        </p:nvSpPr>
        <p:spPr>
          <a:xfrm>
            <a:off x="5663700" y="1405500"/>
            <a:ext cx="2729700" cy="2729700"/>
          </a:xfrm>
          <a:prstGeom prst="rect">
            <a:avLst/>
          </a:prstGeom>
          <a:noFill/>
          <a:ln>
            <a:noFill/>
          </a:ln>
        </p:spPr>
      </p:sp>
      <p:sp>
        <p:nvSpPr>
          <p:cNvPr id="372" name="Google Shape;372;p12"/>
          <p:cNvSpPr/>
          <p:nvPr/>
        </p:nvSpPr>
        <p:spPr>
          <a:xfrm>
            <a:off x="-582864" y="3989962"/>
            <a:ext cx="1555786" cy="1555791"/>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sz="1100"/>
          </a:p>
        </p:txBody>
      </p:sp>
      <p:sp>
        <p:nvSpPr>
          <p:cNvPr id="373" name="Google Shape;373;p12"/>
          <p:cNvSpPr/>
          <p:nvPr/>
        </p:nvSpPr>
        <p:spPr>
          <a:xfrm>
            <a:off x="242812" y="181014"/>
            <a:ext cx="455063" cy="45506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74" name="Google Shape;374;p12"/>
          <p:cNvSpPr/>
          <p:nvPr/>
        </p:nvSpPr>
        <p:spPr>
          <a:xfrm>
            <a:off x="846581" y="-339150"/>
            <a:ext cx="887637" cy="887640"/>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sz="1100"/>
          </a:p>
        </p:txBody>
      </p:sp>
      <p:grpSp>
        <p:nvGrpSpPr>
          <p:cNvPr id="375" name="Google Shape;375;p12"/>
          <p:cNvGrpSpPr/>
          <p:nvPr/>
        </p:nvGrpSpPr>
        <p:grpSpPr>
          <a:xfrm>
            <a:off x="5537347" y="3405316"/>
            <a:ext cx="1635817" cy="1363911"/>
            <a:chOff x="3790450" y="2922745"/>
            <a:chExt cx="1228275" cy="1024111"/>
          </a:xfrm>
        </p:grpSpPr>
        <p:sp>
          <p:nvSpPr>
            <p:cNvPr id="376" name="Google Shape;376;p12"/>
            <p:cNvSpPr/>
            <p:nvPr/>
          </p:nvSpPr>
          <p:spPr>
            <a:xfrm>
              <a:off x="3790450" y="2942602"/>
              <a:ext cx="1220561" cy="1004254"/>
            </a:xfrm>
            <a:custGeom>
              <a:rect b="b" l="l" r="r" t="t"/>
              <a:pathLst>
                <a:path extrusionOk="0" h="1004254" w="1220561">
                  <a:moveTo>
                    <a:pt x="207279" y="0"/>
                  </a:moveTo>
                  <a:lnTo>
                    <a:pt x="17224" y="276831"/>
                  </a:lnTo>
                  <a:lnTo>
                    <a:pt x="17600" y="277090"/>
                  </a:lnTo>
                  <a:cubicBezTo>
                    <a:pt x="14139" y="279899"/>
                    <a:pt x="10694" y="282725"/>
                    <a:pt x="8241" y="286328"/>
                  </a:cubicBezTo>
                  <a:cubicBezTo>
                    <a:pt x="-42239" y="360421"/>
                    <a:pt x="144416" y="575627"/>
                    <a:pt x="425186" y="766921"/>
                  </a:cubicBezTo>
                  <a:cubicBezTo>
                    <a:pt x="705963" y="958211"/>
                    <a:pt x="974597" y="1053168"/>
                    <a:pt x="1025077" y="979071"/>
                  </a:cubicBezTo>
                  <a:cubicBezTo>
                    <a:pt x="1025523" y="978432"/>
                    <a:pt x="1025603" y="977590"/>
                    <a:pt x="1026008" y="976934"/>
                  </a:cubicBezTo>
                  <a:lnTo>
                    <a:pt x="1027870" y="978221"/>
                  </a:lnTo>
                  <a:lnTo>
                    <a:pt x="1220561" y="700799"/>
                  </a:lnTo>
                  <a:lnTo>
                    <a:pt x="207279" y="0"/>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77" name="Google Shape;377;p12"/>
            <p:cNvSpPr/>
            <p:nvPr/>
          </p:nvSpPr>
          <p:spPr>
            <a:xfrm>
              <a:off x="3985489" y="2922745"/>
              <a:ext cx="1033236" cy="743083"/>
            </a:xfrm>
            <a:custGeom>
              <a:rect b="b" l="l" r="r" t="t"/>
              <a:pathLst>
                <a:path extrusionOk="0" h="743083" w="1033236">
                  <a:moveTo>
                    <a:pt x="8241" y="25176"/>
                  </a:moveTo>
                  <a:cubicBezTo>
                    <a:pt x="58721" y="-48921"/>
                    <a:pt x="327261" y="46085"/>
                    <a:pt x="608039" y="237379"/>
                  </a:cubicBezTo>
                  <a:cubicBezTo>
                    <a:pt x="888817" y="428669"/>
                    <a:pt x="1075476" y="643811"/>
                    <a:pt x="1024996" y="717908"/>
                  </a:cubicBezTo>
                  <a:cubicBezTo>
                    <a:pt x="974516" y="792005"/>
                    <a:pt x="706004" y="696995"/>
                    <a:pt x="425226" y="505705"/>
                  </a:cubicBezTo>
                  <a:cubicBezTo>
                    <a:pt x="144448" y="314411"/>
                    <a:pt x="-42243" y="99273"/>
                    <a:pt x="8241" y="25176"/>
                  </a:cubicBez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78" name="Google Shape;378;p12"/>
            <p:cNvSpPr/>
            <p:nvPr/>
          </p:nvSpPr>
          <p:spPr>
            <a:xfrm>
              <a:off x="4272537" y="3126827"/>
              <a:ext cx="459128" cy="334918"/>
            </a:xfrm>
            <a:custGeom>
              <a:rect b="b" l="l" r="r" t="t"/>
              <a:pathLst>
                <a:path extrusionOk="0" h="334918" w="459128">
                  <a:moveTo>
                    <a:pt x="3699" y="10708"/>
                  </a:moveTo>
                  <a:cubicBezTo>
                    <a:pt x="26247" y="-21762"/>
                    <a:pt x="145626" y="22096"/>
                    <a:pt x="270389" y="108669"/>
                  </a:cubicBezTo>
                  <a:cubicBezTo>
                    <a:pt x="395112" y="195242"/>
                    <a:pt x="477977" y="291741"/>
                    <a:pt x="455429" y="324211"/>
                  </a:cubicBezTo>
                  <a:cubicBezTo>
                    <a:pt x="432922" y="356681"/>
                    <a:pt x="313543" y="312820"/>
                    <a:pt x="188779" y="226251"/>
                  </a:cubicBezTo>
                  <a:cubicBezTo>
                    <a:pt x="64016" y="139677"/>
                    <a:pt x="-18849" y="43174"/>
                    <a:pt x="3699" y="1070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sp>
        <p:nvSpPr>
          <p:cNvPr id="379" name="Google Shape;379;p12"/>
          <p:cNvSpPr/>
          <p:nvPr/>
        </p:nvSpPr>
        <p:spPr>
          <a:xfrm rot="5400000">
            <a:off x="-346966" y="4589543"/>
            <a:ext cx="848509" cy="85887"/>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and image left">
  <p:cSld name="ONE_COLUMN_TEXT_1">
    <p:spTree>
      <p:nvGrpSpPr>
        <p:cNvPr id="380" name="Shape 380"/>
        <p:cNvGrpSpPr/>
        <p:nvPr/>
      </p:nvGrpSpPr>
      <p:grpSpPr>
        <a:xfrm>
          <a:off x="0" y="0"/>
          <a:ext cx="0" cy="0"/>
          <a:chOff x="0" y="0"/>
          <a:chExt cx="0" cy="0"/>
        </a:xfrm>
      </p:grpSpPr>
      <p:sp>
        <p:nvSpPr>
          <p:cNvPr id="381" name="Google Shape;381;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82" name="Google Shape;382;p13"/>
          <p:cNvSpPr/>
          <p:nvPr/>
        </p:nvSpPr>
        <p:spPr>
          <a:xfrm flipH="1">
            <a:off x="8452865" y="174254"/>
            <a:ext cx="455063" cy="45506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83" name="Google Shape;383;p13"/>
          <p:cNvSpPr/>
          <p:nvPr/>
        </p:nvSpPr>
        <p:spPr>
          <a:xfrm flipH="1">
            <a:off x="7419750" y="-345910"/>
            <a:ext cx="884410" cy="887640"/>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sz="1100"/>
          </a:p>
        </p:txBody>
      </p:sp>
      <p:grpSp>
        <p:nvGrpSpPr>
          <p:cNvPr id="384" name="Google Shape;384;p13"/>
          <p:cNvGrpSpPr/>
          <p:nvPr/>
        </p:nvGrpSpPr>
        <p:grpSpPr>
          <a:xfrm flipH="1">
            <a:off x="8641244" y="3589099"/>
            <a:ext cx="578088" cy="421499"/>
            <a:chOff x="4468725" y="937901"/>
            <a:chExt cx="656322" cy="478541"/>
          </a:xfrm>
        </p:grpSpPr>
        <p:sp>
          <p:nvSpPr>
            <p:cNvPr id="385" name="Google Shape;385;p13"/>
            <p:cNvSpPr/>
            <p:nvPr/>
          </p:nvSpPr>
          <p:spPr>
            <a:xfrm>
              <a:off x="4469534" y="937901"/>
              <a:ext cx="655513" cy="397461"/>
            </a:xfrm>
            <a:custGeom>
              <a:rect b="b" l="l" r="r" t="t"/>
              <a:pathLst>
                <a:path extrusionOk="0" h="397461" w="655513">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86" name="Google Shape;386;p13"/>
            <p:cNvSpPr/>
            <p:nvPr/>
          </p:nvSpPr>
          <p:spPr>
            <a:xfrm>
              <a:off x="4468725" y="1087913"/>
              <a:ext cx="468570" cy="328529"/>
            </a:xfrm>
            <a:custGeom>
              <a:rect b="b" l="l" r="r" t="t"/>
              <a:pathLst>
                <a:path extrusionOk="0" h="328529" w="468570">
                  <a:moveTo>
                    <a:pt x="69587" y="164066"/>
                  </a:moveTo>
                  <a:lnTo>
                    <a:pt x="0" y="0"/>
                  </a:lnTo>
                  <a:lnTo>
                    <a:pt x="468570" y="201929"/>
                  </a:lnTo>
                  <a:lnTo>
                    <a:pt x="427927" y="328530"/>
                  </a:lnTo>
                  <a:lnTo>
                    <a:pt x="69587" y="164066"/>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87" name="Google Shape;387;p13"/>
            <p:cNvSpPr/>
            <p:nvPr/>
          </p:nvSpPr>
          <p:spPr>
            <a:xfrm>
              <a:off x="4859530" y="1097086"/>
              <a:ext cx="265516" cy="319356"/>
            </a:xfrm>
            <a:custGeom>
              <a:rect b="b" l="l" r="r" t="t"/>
              <a:pathLst>
                <a:path extrusionOk="0" h="319356" w="265516">
                  <a:moveTo>
                    <a:pt x="0" y="158537"/>
                  </a:moveTo>
                  <a:lnTo>
                    <a:pt x="265517" y="0"/>
                  </a:lnTo>
                  <a:lnTo>
                    <a:pt x="253777" y="267958"/>
                  </a:lnTo>
                  <a:lnTo>
                    <a:pt x="37121" y="319357"/>
                  </a:lnTo>
                  <a:lnTo>
                    <a:pt x="0" y="158537"/>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grpSp>
        <p:nvGrpSpPr>
          <p:cNvPr id="388" name="Google Shape;388;p13"/>
          <p:cNvGrpSpPr/>
          <p:nvPr/>
        </p:nvGrpSpPr>
        <p:grpSpPr>
          <a:xfrm flipH="1">
            <a:off x="7736738" y="4010602"/>
            <a:ext cx="1482601" cy="1484635"/>
            <a:chOff x="4593392" y="1441589"/>
            <a:chExt cx="1683243" cy="1685552"/>
          </a:xfrm>
        </p:grpSpPr>
        <p:sp>
          <p:nvSpPr>
            <p:cNvPr id="389" name="Google Shape;389;p13"/>
            <p:cNvSpPr/>
            <p:nvPr/>
          </p:nvSpPr>
          <p:spPr>
            <a:xfrm>
              <a:off x="4643547" y="1545109"/>
              <a:ext cx="1633088" cy="1582032"/>
            </a:xfrm>
            <a:custGeom>
              <a:rect b="b" l="l" r="r" t="t"/>
              <a:pathLst>
                <a:path extrusionOk="0" h="1582032" w="165376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90" name="Google Shape;390;p13"/>
            <p:cNvSpPr/>
            <p:nvPr/>
          </p:nvSpPr>
          <p:spPr>
            <a:xfrm>
              <a:off x="4593392" y="1441589"/>
              <a:ext cx="1442681" cy="1453563"/>
            </a:xfrm>
            <a:custGeom>
              <a:rect b="b" l="l" r="r" t="t"/>
              <a:pathLst>
                <a:path extrusionOk="0" h="1453563" w="1442681">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91" name="Google Shape;391;p13"/>
            <p:cNvSpPr/>
            <p:nvPr/>
          </p:nvSpPr>
          <p:spPr>
            <a:xfrm>
              <a:off x="4986203" y="1827976"/>
              <a:ext cx="656440" cy="678044"/>
            </a:xfrm>
            <a:custGeom>
              <a:rect b="b" l="l" r="r" t="t"/>
              <a:pathLst>
                <a:path extrusionOk="0" h="656701" w="651553">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sp>
        <p:nvSpPr>
          <p:cNvPr id="392" name="Google Shape;392;p13"/>
          <p:cNvSpPr txBox="1"/>
          <p:nvPr>
            <p:ph type="title"/>
          </p:nvPr>
        </p:nvSpPr>
        <p:spPr>
          <a:xfrm>
            <a:off x="5545013" y="382350"/>
            <a:ext cx="3150000" cy="3509700"/>
          </a:xfrm>
          <a:prstGeom prst="rect">
            <a:avLst/>
          </a:prstGeom>
        </p:spPr>
        <p:txBody>
          <a:bodyPr anchorCtr="0" anchor="ctr" bIns="91425" lIns="91425" spcFirstLastPara="1" rIns="91425" wrap="square" tIns="91425">
            <a:normAutofit/>
          </a:bodyPr>
          <a:lstStyle>
            <a:lvl1pPr lvl="0" rtl="0">
              <a:spcBef>
                <a:spcPts val="0"/>
              </a:spcBef>
              <a:spcAft>
                <a:spcPts val="0"/>
              </a:spcAft>
              <a:buSzPts val="2400"/>
              <a:buNone/>
              <a:defRPr sz="4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93" name="Google Shape;393;p13"/>
          <p:cNvSpPr txBox="1"/>
          <p:nvPr>
            <p:ph idx="1" type="body"/>
          </p:nvPr>
        </p:nvSpPr>
        <p:spPr>
          <a:xfrm>
            <a:off x="448988" y="4118325"/>
            <a:ext cx="7166400" cy="7965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394" name="Google Shape;394;p13"/>
          <p:cNvSpPr txBox="1"/>
          <p:nvPr>
            <p:ph idx="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95" name="Google Shape;395;p13"/>
          <p:cNvSpPr/>
          <p:nvPr>
            <p:ph idx="3" type="pic"/>
          </p:nvPr>
        </p:nvSpPr>
        <p:spPr>
          <a:xfrm>
            <a:off x="448988" y="382350"/>
            <a:ext cx="4852200" cy="3509700"/>
          </a:xfrm>
          <a:prstGeom prst="rect">
            <a:avLst/>
          </a:prstGeom>
          <a:noFill/>
          <a:ln cap="flat" cmpd="sng" w="28575">
            <a:solidFill>
              <a:schemeClr val="accent1"/>
            </a:solidFill>
            <a:prstDash val="solid"/>
            <a:round/>
            <a:headEnd len="sm" w="sm" type="none"/>
            <a:tailEnd len="sm" w="sm" type="none"/>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and image right">
  <p:cSld name="ONE_COLUMN_TEXT_1_1">
    <p:spTree>
      <p:nvGrpSpPr>
        <p:cNvPr id="396" name="Shape 396"/>
        <p:cNvGrpSpPr/>
        <p:nvPr/>
      </p:nvGrpSpPr>
      <p:grpSpPr>
        <a:xfrm>
          <a:off x="0" y="0"/>
          <a:ext cx="0" cy="0"/>
          <a:chOff x="0" y="0"/>
          <a:chExt cx="0" cy="0"/>
        </a:xfrm>
      </p:grpSpPr>
      <p:sp>
        <p:nvSpPr>
          <p:cNvPr id="397" name="Google Shape;397;p14"/>
          <p:cNvSpPr txBox="1"/>
          <p:nvPr>
            <p:ph type="title"/>
          </p:nvPr>
        </p:nvSpPr>
        <p:spPr>
          <a:xfrm>
            <a:off x="477113" y="579188"/>
            <a:ext cx="4309200" cy="1749600"/>
          </a:xfrm>
          <a:prstGeom prst="rect">
            <a:avLst/>
          </a:prstGeom>
        </p:spPr>
        <p:txBody>
          <a:bodyPr anchorCtr="0" anchor="ctr" bIns="91425" lIns="91425" spcFirstLastPara="1" rIns="91425" wrap="square" tIns="91425">
            <a:normAutofit/>
          </a:bodyPr>
          <a:lstStyle>
            <a:lvl1pPr lvl="0" rtl="0">
              <a:lnSpc>
                <a:spcPct val="80000"/>
              </a:lnSpc>
              <a:spcBef>
                <a:spcPts val="0"/>
              </a:spcBef>
              <a:spcAft>
                <a:spcPts val="0"/>
              </a:spcAft>
              <a:buSzPts val="2400"/>
              <a:buNone/>
              <a:defRPr sz="5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98" name="Google Shape;398;p14"/>
          <p:cNvSpPr txBox="1"/>
          <p:nvPr>
            <p:ph idx="1" type="body"/>
          </p:nvPr>
        </p:nvSpPr>
        <p:spPr>
          <a:xfrm>
            <a:off x="477113" y="2228850"/>
            <a:ext cx="4309200" cy="2043300"/>
          </a:xfrm>
          <a:prstGeom prst="rect">
            <a:avLst/>
          </a:prstGeom>
        </p:spPr>
        <p:txBody>
          <a:bodyPr anchorCtr="0" anchor="t" bIns="91425" lIns="91425" spcFirstLastPara="1" rIns="91425" wrap="square" tIns="91425">
            <a:normAutofit/>
          </a:bodyPr>
          <a:lstStyle>
            <a:lvl1pPr indent="-323850" lvl="0" marL="457200" rtl="0">
              <a:spcBef>
                <a:spcPts val="0"/>
              </a:spcBef>
              <a:spcAft>
                <a:spcPts val="0"/>
              </a:spcAft>
              <a:buSzPts val="1500"/>
              <a:buChar char="●"/>
              <a:defRPr sz="1500"/>
            </a:lvl1pPr>
            <a:lvl2pPr indent="-323850" lvl="1" marL="914400" rtl="0">
              <a:spcBef>
                <a:spcPts val="0"/>
              </a:spcBef>
              <a:spcAft>
                <a:spcPts val="0"/>
              </a:spcAft>
              <a:buSzPts val="1500"/>
              <a:buChar char="○"/>
              <a:defRPr sz="1500"/>
            </a:lvl2pPr>
            <a:lvl3pPr indent="-323850" lvl="2" marL="1371600" rtl="0">
              <a:spcBef>
                <a:spcPts val="0"/>
              </a:spcBef>
              <a:spcAft>
                <a:spcPts val="0"/>
              </a:spcAft>
              <a:buSzPts val="1500"/>
              <a:buChar char="■"/>
              <a:defRPr sz="1500"/>
            </a:lvl3pPr>
            <a:lvl4pPr indent="-323850" lvl="3" marL="1828800" rtl="0">
              <a:spcBef>
                <a:spcPts val="0"/>
              </a:spcBef>
              <a:spcAft>
                <a:spcPts val="0"/>
              </a:spcAft>
              <a:buSzPts val="1500"/>
              <a:buChar char="●"/>
              <a:defRPr sz="1500"/>
            </a:lvl4pPr>
            <a:lvl5pPr indent="-323850" lvl="4" marL="2286000" rtl="0">
              <a:spcBef>
                <a:spcPts val="0"/>
              </a:spcBef>
              <a:spcAft>
                <a:spcPts val="0"/>
              </a:spcAft>
              <a:buSzPts val="1500"/>
              <a:buChar char="○"/>
              <a:defRPr sz="1500"/>
            </a:lvl5pPr>
            <a:lvl6pPr indent="-323850" lvl="5" marL="2743200" rtl="0">
              <a:spcBef>
                <a:spcPts val="0"/>
              </a:spcBef>
              <a:spcAft>
                <a:spcPts val="0"/>
              </a:spcAft>
              <a:buSzPts val="1500"/>
              <a:buChar char="■"/>
              <a:defRPr sz="1500"/>
            </a:lvl6pPr>
            <a:lvl7pPr indent="-323850" lvl="6" marL="3200400" rtl="0">
              <a:spcBef>
                <a:spcPts val="0"/>
              </a:spcBef>
              <a:spcAft>
                <a:spcPts val="0"/>
              </a:spcAft>
              <a:buSzPts val="1500"/>
              <a:buChar char="●"/>
              <a:defRPr sz="1500"/>
            </a:lvl7pPr>
            <a:lvl8pPr indent="-323850" lvl="7" marL="3657600" rtl="0">
              <a:spcBef>
                <a:spcPts val="0"/>
              </a:spcBef>
              <a:spcAft>
                <a:spcPts val="0"/>
              </a:spcAft>
              <a:buSzPts val="1500"/>
              <a:buChar char="○"/>
              <a:defRPr sz="1500"/>
            </a:lvl8pPr>
            <a:lvl9pPr indent="-323850" lvl="8" marL="4114800" rtl="0">
              <a:spcBef>
                <a:spcPts val="0"/>
              </a:spcBef>
              <a:spcAft>
                <a:spcPts val="0"/>
              </a:spcAft>
              <a:buSzPts val="1500"/>
              <a:buChar char="■"/>
              <a:defRPr sz="1500"/>
            </a:lvl9pPr>
          </a:lstStyle>
          <a:p/>
        </p:txBody>
      </p:sp>
      <p:sp>
        <p:nvSpPr>
          <p:cNvPr id="399" name="Google Shape;39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00" name="Google Shape;400;p14"/>
          <p:cNvSpPr txBox="1"/>
          <p:nvPr>
            <p:ph idx="2" type="sldNum"/>
          </p:nvPr>
        </p:nvSpPr>
        <p:spPr>
          <a:xfrm flipH="1">
            <a:off x="15367"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01" name="Google Shape;401;p14"/>
          <p:cNvSpPr/>
          <p:nvPr/>
        </p:nvSpPr>
        <p:spPr>
          <a:xfrm>
            <a:off x="185747" y="174254"/>
            <a:ext cx="455063" cy="45506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02" name="Google Shape;402;p14"/>
          <p:cNvSpPr/>
          <p:nvPr/>
        </p:nvSpPr>
        <p:spPr>
          <a:xfrm>
            <a:off x="789515" y="-345910"/>
            <a:ext cx="887637" cy="887640"/>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sz="1100"/>
          </a:p>
        </p:txBody>
      </p:sp>
      <p:grpSp>
        <p:nvGrpSpPr>
          <p:cNvPr id="403" name="Google Shape;403;p14"/>
          <p:cNvGrpSpPr/>
          <p:nvPr/>
        </p:nvGrpSpPr>
        <p:grpSpPr>
          <a:xfrm>
            <a:off x="-125658" y="3589099"/>
            <a:ext cx="578088" cy="421499"/>
            <a:chOff x="4468725" y="937901"/>
            <a:chExt cx="656322" cy="478541"/>
          </a:xfrm>
        </p:grpSpPr>
        <p:sp>
          <p:nvSpPr>
            <p:cNvPr id="404" name="Google Shape;404;p14"/>
            <p:cNvSpPr/>
            <p:nvPr/>
          </p:nvSpPr>
          <p:spPr>
            <a:xfrm>
              <a:off x="4469534" y="937901"/>
              <a:ext cx="655513" cy="397461"/>
            </a:xfrm>
            <a:custGeom>
              <a:rect b="b" l="l" r="r" t="t"/>
              <a:pathLst>
                <a:path extrusionOk="0" h="397461" w="655513">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05" name="Google Shape;405;p14"/>
            <p:cNvSpPr/>
            <p:nvPr/>
          </p:nvSpPr>
          <p:spPr>
            <a:xfrm>
              <a:off x="4468725" y="1087913"/>
              <a:ext cx="468570" cy="328529"/>
            </a:xfrm>
            <a:custGeom>
              <a:rect b="b" l="l" r="r" t="t"/>
              <a:pathLst>
                <a:path extrusionOk="0" h="328529" w="468570">
                  <a:moveTo>
                    <a:pt x="69587" y="164066"/>
                  </a:moveTo>
                  <a:lnTo>
                    <a:pt x="0" y="0"/>
                  </a:lnTo>
                  <a:lnTo>
                    <a:pt x="468570" y="201929"/>
                  </a:lnTo>
                  <a:lnTo>
                    <a:pt x="427927" y="328530"/>
                  </a:lnTo>
                  <a:lnTo>
                    <a:pt x="69587" y="164066"/>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06" name="Google Shape;406;p14"/>
            <p:cNvSpPr/>
            <p:nvPr/>
          </p:nvSpPr>
          <p:spPr>
            <a:xfrm>
              <a:off x="4859530" y="1097086"/>
              <a:ext cx="265516" cy="319356"/>
            </a:xfrm>
            <a:custGeom>
              <a:rect b="b" l="l" r="r" t="t"/>
              <a:pathLst>
                <a:path extrusionOk="0" h="319356" w="265516">
                  <a:moveTo>
                    <a:pt x="0" y="158537"/>
                  </a:moveTo>
                  <a:lnTo>
                    <a:pt x="265517" y="0"/>
                  </a:lnTo>
                  <a:lnTo>
                    <a:pt x="253777" y="267958"/>
                  </a:lnTo>
                  <a:lnTo>
                    <a:pt x="37121" y="319357"/>
                  </a:lnTo>
                  <a:lnTo>
                    <a:pt x="0" y="158537"/>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grpSp>
        <p:nvGrpSpPr>
          <p:cNvPr id="407" name="Google Shape;407;p14"/>
          <p:cNvGrpSpPr/>
          <p:nvPr/>
        </p:nvGrpSpPr>
        <p:grpSpPr>
          <a:xfrm>
            <a:off x="-125664" y="4010602"/>
            <a:ext cx="1482601" cy="1484635"/>
            <a:chOff x="4593392" y="1441589"/>
            <a:chExt cx="1683243" cy="1685552"/>
          </a:xfrm>
        </p:grpSpPr>
        <p:sp>
          <p:nvSpPr>
            <p:cNvPr id="408" name="Google Shape;408;p14"/>
            <p:cNvSpPr/>
            <p:nvPr/>
          </p:nvSpPr>
          <p:spPr>
            <a:xfrm>
              <a:off x="4643547" y="1545109"/>
              <a:ext cx="1633088" cy="1582032"/>
            </a:xfrm>
            <a:custGeom>
              <a:rect b="b" l="l" r="r" t="t"/>
              <a:pathLst>
                <a:path extrusionOk="0" h="1582032" w="165376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09" name="Google Shape;409;p14"/>
            <p:cNvSpPr/>
            <p:nvPr/>
          </p:nvSpPr>
          <p:spPr>
            <a:xfrm>
              <a:off x="4593392" y="1441589"/>
              <a:ext cx="1442681" cy="1453563"/>
            </a:xfrm>
            <a:custGeom>
              <a:rect b="b" l="l" r="r" t="t"/>
              <a:pathLst>
                <a:path extrusionOk="0" h="1453563" w="1442681">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10" name="Google Shape;410;p14"/>
            <p:cNvSpPr/>
            <p:nvPr/>
          </p:nvSpPr>
          <p:spPr>
            <a:xfrm>
              <a:off x="4986203" y="1827976"/>
              <a:ext cx="656440" cy="678044"/>
            </a:xfrm>
            <a:custGeom>
              <a:rect b="b" l="l" r="r" t="t"/>
              <a:pathLst>
                <a:path extrusionOk="0" h="656701" w="651553">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sp>
        <p:nvSpPr>
          <p:cNvPr id="411" name="Google Shape;411;p14"/>
          <p:cNvSpPr/>
          <p:nvPr>
            <p:ph idx="3" type="pic"/>
          </p:nvPr>
        </p:nvSpPr>
        <p:spPr>
          <a:xfrm>
            <a:off x="5107031" y="240638"/>
            <a:ext cx="3738300" cy="4662300"/>
          </a:xfrm>
          <a:prstGeom prst="rect">
            <a:avLst/>
          </a:prstGeom>
          <a:noFill/>
          <a:ln cap="flat" cmpd="sng" w="28575">
            <a:solidFill>
              <a:schemeClr val="accent1"/>
            </a:solidFill>
            <a:prstDash val="solid"/>
            <a:round/>
            <a:headEnd len="sm" w="sm" type="none"/>
            <a:tailEnd len="sm" w="sm" type="none"/>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MAIN_POINT">
    <p:spTree>
      <p:nvGrpSpPr>
        <p:cNvPr id="412" name="Shape 412"/>
        <p:cNvGrpSpPr/>
        <p:nvPr/>
      </p:nvGrpSpPr>
      <p:grpSpPr>
        <a:xfrm>
          <a:off x="0" y="0"/>
          <a:ext cx="0" cy="0"/>
          <a:chOff x="0" y="0"/>
          <a:chExt cx="0" cy="0"/>
        </a:xfrm>
      </p:grpSpPr>
      <p:sp>
        <p:nvSpPr>
          <p:cNvPr id="413" name="Google Shape;413;p15"/>
          <p:cNvSpPr txBox="1"/>
          <p:nvPr>
            <p:ph type="title"/>
          </p:nvPr>
        </p:nvSpPr>
        <p:spPr>
          <a:xfrm>
            <a:off x="512438" y="2006231"/>
            <a:ext cx="8119200" cy="21639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3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4" name="Google Shape;41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15" name="Google Shape;415;p15"/>
          <p:cNvSpPr txBox="1"/>
          <p:nvPr>
            <p:ph idx="1" type="subTitle"/>
          </p:nvPr>
        </p:nvSpPr>
        <p:spPr>
          <a:xfrm>
            <a:off x="512438" y="4170047"/>
            <a:ext cx="8119200" cy="5487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700"/>
              <a:buNone/>
              <a:defRPr sz="1700"/>
            </a:lvl1pPr>
            <a:lvl2pPr lvl="1" rtl="0" algn="r">
              <a:lnSpc>
                <a:spcPct val="100000"/>
              </a:lnSpc>
              <a:spcBef>
                <a:spcPts val="0"/>
              </a:spcBef>
              <a:spcAft>
                <a:spcPts val="0"/>
              </a:spcAft>
              <a:buSzPts val="1700"/>
              <a:buNone/>
              <a:defRPr sz="1700"/>
            </a:lvl2pPr>
            <a:lvl3pPr lvl="2" rtl="0" algn="r">
              <a:lnSpc>
                <a:spcPct val="100000"/>
              </a:lnSpc>
              <a:spcBef>
                <a:spcPts val="0"/>
              </a:spcBef>
              <a:spcAft>
                <a:spcPts val="0"/>
              </a:spcAft>
              <a:buSzPts val="1700"/>
              <a:buNone/>
              <a:defRPr sz="1700"/>
            </a:lvl3pPr>
            <a:lvl4pPr lvl="3" rtl="0" algn="r">
              <a:lnSpc>
                <a:spcPct val="100000"/>
              </a:lnSpc>
              <a:spcBef>
                <a:spcPts val="0"/>
              </a:spcBef>
              <a:spcAft>
                <a:spcPts val="0"/>
              </a:spcAft>
              <a:buSzPts val="1700"/>
              <a:buNone/>
              <a:defRPr sz="1700"/>
            </a:lvl4pPr>
            <a:lvl5pPr lvl="4" rtl="0" algn="r">
              <a:lnSpc>
                <a:spcPct val="100000"/>
              </a:lnSpc>
              <a:spcBef>
                <a:spcPts val="0"/>
              </a:spcBef>
              <a:spcAft>
                <a:spcPts val="0"/>
              </a:spcAft>
              <a:buSzPts val="1700"/>
              <a:buNone/>
              <a:defRPr sz="1700"/>
            </a:lvl5pPr>
            <a:lvl6pPr lvl="5" rtl="0" algn="r">
              <a:lnSpc>
                <a:spcPct val="100000"/>
              </a:lnSpc>
              <a:spcBef>
                <a:spcPts val="0"/>
              </a:spcBef>
              <a:spcAft>
                <a:spcPts val="0"/>
              </a:spcAft>
              <a:buSzPts val="1700"/>
              <a:buNone/>
              <a:defRPr sz="1700"/>
            </a:lvl6pPr>
            <a:lvl7pPr lvl="6" rtl="0" algn="r">
              <a:lnSpc>
                <a:spcPct val="100000"/>
              </a:lnSpc>
              <a:spcBef>
                <a:spcPts val="0"/>
              </a:spcBef>
              <a:spcAft>
                <a:spcPts val="0"/>
              </a:spcAft>
              <a:buSzPts val="1700"/>
              <a:buNone/>
              <a:defRPr sz="1700"/>
            </a:lvl7pPr>
            <a:lvl8pPr lvl="7" rtl="0" algn="r">
              <a:lnSpc>
                <a:spcPct val="100000"/>
              </a:lnSpc>
              <a:spcBef>
                <a:spcPts val="0"/>
              </a:spcBef>
              <a:spcAft>
                <a:spcPts val="0"/>
              </a:spcAft>
              <a:buSzPts val="1700"/>
              <a:buNone/>
              <a:defRPr sz="1700"/>
            </a:lvl8pPr>
            <a:lvl9pPr lvl="8" rtl="0" algn="r">
              <a:lnSpc>
                <a:spcPct val="100000"/>
              </a:lnSpc>
              <a:spcBef>
                <a:spcPts val="0"/>
              </a:spcBef>
              <a:spcAft>
                <a:spcPts val="0"/>
              </a:spcAft>
              <a:buSzPts val="1700"/>
              <a:buNone/>
              <a:defRPr sz="1700"/>
            </a:lvl9pPr>
          </a:lstStyle>
          <a:p/>
        </p:txBody>
      </p:sp>
      <p:grpSp>
        <p:nvGrpSpPr>
          <p:cNvPr id="416" name="Google Shape;416;p15"/>
          <p:cNvGrpSpPr/>
          <p:nvPr/>
        </p:nvGrpSpPr>
        <p:grpSpPr>
          <a:xfrm flipH="1">
            <a:off x="7273723" y="178274"/>
            <a:ext cx="1684357" cy="1684267"/>
            <a:chOff x="4616075" y="1332525"/>
            <a:chExt cx="1915566" cy="1881022"/>
          </a:xfrm>
        </p:grpSpPr>
        <p:sp>
          <p:nvSpPr>
            <p:cNvPr id="417" name="Google Shape;417;p15"/>
            <p:cNvSpPr/>
            <p:nvPr/>
          </p:nvSpPr>
          <p:spPr>
            <a:xfrm>
              <a:off x="4616077" y="1332525"/>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18" name="Google Shape;418;p15"/>
            <p:cNvSpPr/>
            <p:nvPr/>
          </p:nvSpPr>
          <p:spPr>
            <a:xfrm>
              <a:off x="4616077" y="1645356"/>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19" name="Google Shape;419;p15"/>
            <p:cNvSpPr/>
            <p:nvPr/>
          </p:nvSpPr>
          <p:spPr>
            <a:xfrm>
              <a:off x="4616077" y="1958183"/>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20" name="Google Shape;420;p15"/>
            <p:cNvSpPr/>
            <p:nvPr/>
          </p:nvSpPr>
          <p:spPr>
            <a:xfrm>
              <a:off x="4616077" y="2271014"/>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21" name="Google Shape;421;p15"/>
            <p:cNvSpPr/>
            <p:nvPr/>
          </p:nvSpPr>
          <p:spPr>
            <a:xfrm>
              <a:off x="4616077" y="2583841"/>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22" name="Google Shape;422;p15"/>
            <p:cNvSpPr/>
            <p:nvPr/>
          </p:nvSpPr>
          <p:spPr>
            <a:xfrm>
              <a:off x="4616077" y="2896672"/>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23" name="Google Shape;423;p15"/>
            <p:cNvSpPr/>
            <p:nvPr/>
          </p:nvSpPr>
          <p:spPr>
            <a:xfrm>
              <a:off x="4616077" y="3209499"/>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24" name="Google Shape;424;p15"/>
            <p:cNvSpPr/>
            <p:nvPr/>
          </p:nvSpPr>
          <p:spPr>
            <a:xfrm>
              <a:off x="4616075"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25" name="Google Shape;425;p15"/>
            <p:cNvSpPr/>
            <p:nvPr/>
          </p:nvSpPr>
          <p:spPr>
            <a:xfrm>
              <a:off x="4941627"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26" name="Google Shape;426;p15"/>
            <p:cNvSpPr/>
            <p:nvPr/>
          </p:nvSpPr>
          <p:spPr>
            <a:xfrm>
              <a:off x="5256733"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27" name="Google Shape;427;p15"/>
            <p:cNvSpPr/>
            <p:nvPr/>
          </p:nvSpPr>
          <p:spPr>
            <a:xfrm>
              <a:off x="5571839"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28" name="Google Shape;428;p15"/>
            <p:cNvSpPr/>
            <p:nvPr/>
          </p:nvSpPr>
          <p:spPr>
            <a:xfrm>
              <a:off x="5886945"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29" name="Google Shape;429;p15"/>
            <p:cNvSpPr/>
            <p:nvPr/>
          </p:nvSpPr>
          <p:spPr>
            <a:xfrm>
              <a:off x="6202051"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30" name="Google Shape;430;p15"/>
            <p:cNvSpPr/>
            <p:nvPr/>
          </p:nvSpPr>
          <p:spPr>
            <a:xfrm>
              <a:off x="6527594"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sp>
        <p:nvSpPr>
          <p:cNvPr id="431" name="Google Shape;431;p15"/>
          <p:cNvSpPr/>
          <p:nvPr/>
        </p:nvSpPr>
        <p:spPr>
          <a:xfrm flipH="1">
            <a:off x="7822852" y="-271349"/>
            <a:ext cx="764982" cy="764984"/>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sz="1100"/>
          </a:p>
        </p:txBody>
      </p:sp>
      <p:grpSp>
        <p:nvGrpSpPr>
          <p:cNvPr id="432" name="Google Shape;432;p15"/>
          <p:cNvGrpSpPr/>
          <p:nvPr/>
        </p:nvGrpSpPr>
        <p:grpSpPr>
          <a:xfrm flipH="1">
            <a:off x="8379944" y="713111"/>
            <a:ext cx="578088" cy="421499"/>
            <a:chOff x="4468725" y="937901"/>
            <a:chExt cx="656322" cy="478541"/>
          </a:xfrm>
        </p:grpSpPr>
        <p:sp>
          <p:nvSpPr>
            <p:cNvPr id="433" name="Google Shape;433;p15"/>
            <p:cNvSpPr/>
            <p:nvPr/>
          </p:nvSpPr>
          <p:spPr>
            <a:xfrm>
              <a:off x="4469534" y="937901"/>
              <a:ext cx="655513" cy="397461"/>
            </a:xfrm>
            <a:custGeom>
              <a:rect b="b" l="l" r="r" t="t"/>
              <a:pathLst>
                <a:path extrusionOk="0" h="397461" w="655513">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34" name="Google Shape;434;p15"/>
            <p:cNvSpPr/>
            <p:nvPr/>
          </p:nvSpPr>
          <p:spPr>
            <a:xfrm>
              <a:off x="4468725" y="1087913"/>
              <a:ext cx="468570" cy="328529"/>
            </a:xfrm>
            <a:custGeom>
              <a:rect b="b" l="l" r="r" t="t"/>
              <a:pathLst>
                <a:path extrusionOk="0" h="328529" w="468570">
                  <a:moveTo>
                    <a:pt x="69587" y="164066"/>
                  </a:moveTo>
                  <a:lnTo>
                    <a:pt x="0" y="0"/>
                  </a:lnTo>
                  <a:lnTo>
                    <a:pt x="468570" y="201929"/>
                  </a:lnTo>
                  <a:lnTo>
                    <a:pt x="427927" y="328530"/>
                  </a:lnTo>
                  <a:lnTo>
                    <a:pt x="69587" y="164066"/>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35" name="Google Shape;435;p15"/>
            <p:cNvSpPr/>
            <p:nvPr/>
          </p:nvSpPr>
          <p:spPr>
            <a:xfrm>
              <a:off x="4859530" y="1097086"/>
              <a:ext cx="265516" cy="319356"/>
            </a:xfrm>
            <a:custGeom>
              <a:rect b="b" l="l" r="r" t="t"/>
              <a:pathLst>
                <a:path extrusionOk="0" h="319356" w="265516">
                  <a:moveTo>
                    <a:pt x="0" y="158537"/>
                  </a:moveTo>
                  <a:lnTo>
                    <a:pt x="265517" y="0"/>
                  </a:lnTo>
                  <a:lnTo>
                    <a:pt x="253777" y="267958"/>
                  </a:lnTo>
                  <a:lnTo>
                    <a:pt x="37121" y="319357"/>
                  </a:lnTo>
                  <a:lnTo>
                    <a:pt x="0" y="158537"/>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grpSp>
        <p:nvGrpSpPr>
          <p:cNvPr id="436" name="Google Shape;436;p15"/>
          <p:cNvGrpSpPr/>
          <p:nvPr/>
        </p:nvGrpSpPr>
        <p:grpSpPr>
          <a:xfrm flipH="1">
            <a:off x="6569663" y="181552"/>
            <a:ext cx="1482601" cy="1484635"/>
            <a:chOff x="4593392" y="1441589"/>
            <a:chExt cx="1683243" cy="1685552"/>
          </a:xfrm>
        </p:grpSpPr>
        <p:sp>
          <p:nvSpPr>
            <p:cNvPr id="437" name="Google Shape;437;p15"/>
            <p:cNvSpPr/>
            <p:nvPr/>
          </p:nvSpPr>
          <p:spPr>
            <a:xfrm>
              <a:off x="4643547" y="1545109"/>
              <a:ext cx="1633088" cy="1582032"/>
            </a:xfrm>
            <a:custGeom>
              <a:rect b="b" l="l" r="r" t="t"/>
              <a:pathLst>
                <a:path extrusionOk="0" h="1582032" w="165376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38" name="Google Shape;438;p15"/>
            <p:cNvSpPr/>
            <p:nvPr/>
          </p:nvSpPr>
          <p:spPr>
            <a:xfrm>
              <a:off x="4593392" y="1441589"/>
              <a:ext cx="1442681" cy="1453563"/>
            </a:xfrm>
            <a:custGeom>
              <a:rect b="b" l="l" r="r" t="t"/>
              <a:pathLst>
                <a:path extrusionOk="0" h="1453563" w="1442681">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39" name="Google Shape;439;p15"/>
            <p:cNvSpPr/>
            <p:nvPr/>
          </p:nvSpPr>
          <p:spPr>
            <a:xfrm>
              <a:off x="4986203" y="1827976"/>
              <a:ext cx="656440" cy="678044"/>
            </a:xfrm>
            <a:custGeom>
              <a:rect b="b" l="l" r="r" t="t"/>
              <a:pathLst>
                <a:path extrusionOk="0" h="656701" w="651553">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bg>
      <p:bgPr>
        <a:solidFill>
          <a:schemeClr val="dk1"/>
        </a:solidFill>
      </p:bgPr>
    </p:bg>
    <p:spTree>
      <p:nvGrpSpPr>
        <p:cNvPr id="440" name="Shape 440"/>
        <p:cNvGrpSpPr/>
        <p:nvPr/>
      </p:nvGrpSpPr>
      <p:grpSpPr>
        <a:xfrm>
          <a:off x="0" y="0"/>
          <a:ext cx="0" cy="0"/>
          <a:chOff x="0" y="0"/>
          <a:chExt cx="0" cy="0"/>
        </a:xfrm>
      </p:grpSpPr>
      <p:grpSp>
        <p:nvGrpSpPr>
          <p:cNvPr id="441" name="Google Shape;441;p16"/>
          <p:cNvGrpSpPr/>
          <p:nvPr/>
        </p:nvGrpSpPr>
        <p:grpSpPr>
          <a:xfrm flipH="1">
            <a:off x="7102273" y="349724"/>
            <a:ext cx="1684357" cy="1684267"/>
            <a:chOff x="4616075" y="1332525"/>
            <a:chExt cx="1915566" cy="1881022"/>
          </a:xfrm>
        </p:grpSpPr>
        <p:sp>
          <p:nvSpPr>
            <p:cNvPr id="442" name="Google Shape;442;p16"/>
            <p:cNvSpPr/>
            <p:nvPr/>
          </p:nvSpPr>
          <p:spPr>
            <a:xfrm>
              <a:off x="4616077" y="1332525"/>
              <a:ext cx="1912253" cy="4048"/>
            </a:xfrm>
            <a:custGeom>
              <a:rect b="b" l="l" r="r" t="t"/>
              <a:pathLst>
                <a:path extrusionOk="0" h="4048" w="1912253">
                  <a:moveTo>
                    <a:pt x="0" y="0"/>
                  </a:moveTo>
                  <a:lnTo>
                    <a:pt x="1912253" y="0"/>
                  </a:lnTo>
                </a:path>
              </a:pathLst>
            </a:custGeom>
            <a:noFill/>
            <a:ln cap="rnd" cmpd="sng" w="2857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43" name="Google Shape;443;p16"/>
            <p:cNvSpPr/>
            <p:nvPr/>
          </p:nvSpPr>
          <p:spPr>
            <a:xfrm>
              <a:off x="4616077" y="1645356"/>
              <a:ext cx="1912253" cy="4048"/>
            </a:xfrm>
            <a:custGeom>
              <a:rect b="b" l="l" r="r" t="t"/>
              <a:pathLst>
                <a:path extrusionOk="0" h="4048" w="1912253">
                  <a:moveTo>
                    <a:pt x="0" y="0"/>
                  </a:moveTo>
                  <a:lnTo>
                    <a:pt x="1912253" y="0"/>
                  </a:lnTo>
                </a:path>
              </a:pathLst>
            </a:custGeom>
            <a:noFill/>
            <a:ln cap="rnd" cmpd="sng" w="2857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44" name="Google Shape;444;p16"/>
            <p:cNvSpPr/>
            <p:nvPr/>
          </p:nvSpPr>
          <p:spPr>
            <a:xfrm>
              <a:off x="4616077" y="1958183"/>
              <a:ext cx="1912253" cy="4048"/>
            </a:xfrm>
            <a:custGeom>
              <a:rect b="b" l="l" r="r" t="t"/>
              <a:pathLst>
                <a:path extrusionOk="0" h="4048" w="1912253">
                  <a:moveTo>
                    <a:pt x="0" y="0"/>
                  </a:moveTo>
                  <a:lnTo>
                    <a:pt x="1912253" y="0"/>
                  </a:lnTo>
                </a:path>
              </a:pathLst>
            </a:custGeom>
            <a:noFill/>
            <a:ln cap="rnd" cmpd="sng" w="2857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45" name="Google Shape;445;p16"/>
            <p:cNvSpPr/>
            <p:nvPr/>
          </p:nvSpPr>
          <p:spPr>
            <a:xfrm>
              <a:off x="4616077" y="2271014"/>
              <a:ext cx="1912253" cy="4048"/>
            </a:xfrm>
            <a:custGeom>
              <a:rect b="b" l="l" r="r" t="t"/>
              <a:pathLst>
                <a:path extrusionOk="0" h="4048" w="1912253">
                  <a:moveTo>
                    <a:pt x="0" y="0"/>
                  </a:moveTo>
                  <a:lnTo>
                    <a:pt x="1912253" y="0"/>
                  </a:lnTo>
                </a:path>
              </a:pathLst>
            </a:custGeom>
            <a:noFill/>
            <a:ln cap="rnd" cmpd="sng" w="2857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46" name="Google Shape;446;p16"/>
            <p:cNvSpPr/>
            <p:nvPr/>
          </p:nvSpPr>
          <p:spPr>
            <a:xfrm>
              <a:off x="4616077" y="2583841"/>
              <a:ext cx="1912253" cy="4048"/>
            </a:xfrm>
            <a:custGeom>
              <a:rect b="b" l="l" r="r" t="t"/>
              <a:pathLst>
                <a:path extrusionOk="0" h="4048" w="1912253">
                  <a:moveTo>
                    <a:pt x="0" y="0"/>
                  </a:moveTo>
                  <a:lnTo>
                    <a:pt x="1912253" y="0"/>
                  </a:lnTo>
                </a:path>
              </a:pathLst>
            </a:custGeom>
            <a:noFill/>
            <a:ln cap="rnd" cmpd="sng" w="2857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47" name="Google Shape;447;p16"/>
            <p:cNvSpPr/>
            <p:nvPr/>
          </p:nvSpPr>
          <p:spPr>
            <a:xfrm>
              <a:off x="4616077" y="2896672"/>
              <a:ext cx="1912253" cy="4048"/>
            </a:xfrm>
            <a:custGeom>
              <a:rect b="b" l="l" r="r" t="t"/>
              <a:pathLst>
                <a:path extrusionOk="0" h="4048" w="1912253">
                  <a:moveTo>
                    <a:pt x="0" y="0"/>
                  </a:moveTo>
                  <a:lnTo>
                    <a:pt x="1912253" y="0"/>
                  </a:lnTo>
                </a:path>
              </a:pathLst>
            </a:custGeom>
            <a:noFill/>
            <a:ln cap="rnd" cmpd="sng" w="2857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48" name="Google Shape;448;p16"/>
            <p:cNvSpPr/>
            <p:nvPr/>
          </p:nvSpPr>
          <p:spPr>
            <a:xfrm>
              <a:off x="4616077" y="3209499"/>
              <a:ext cx="1912253" cy="4048"/>
            </a:xfrm>
            <a:custGeom>
              <a:rect b="b" l="l" r="r" t="t"/>
              <a:pathLst>
                <a:path extrusionOk="0" h="4048" w="1912253">
                  <a:moveTo>
                    <a:pt x="0" y="0"/>
                  </a:moveTo>
                  <a:lnTo>
                    <a:pt x="1912253" y="0"/>
                  </a:lnTo>
                </a:path>
              </a:pathLst>
            </a:custGeom>
            <a:noFill/>
            <a:ln cap="rnd" cmpd="sng" w="2857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49" name="Google Shape;449;p16"/>
            <p:cNvSpPr/>
            <p:nvPr/>
          </p:nvSpPr>
          <p:spPr>
            <a:xfrm>
              <a:off x="4616075" y="1332525"/>
              <a:ext cx="4048" cy="1876973"/>
            </a:xfrm>
            <a:custGeom>
              <a:rect b="b" l="l" r="r" t="t"/>
              <a:pathLst>
                <a:path extrusionOk="0" h="1876973" w="4048">
                  <a:moveTo>
                    <a:pt x="0" y="1876974"/>
                  </a:moveTo>
                  <a:lnTo>
                    <a:pt x="0" y="0"/>
                  </a:lnTo>
                </a:path>
              </a:pathLst>
            </a:custGeom>
            <a:noFill/>
            <a:ln cap="rnd" cmpd="sng" w="2857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50" name="Google Shape;450;p16"/>
            <p:cNvSpPr/>
            <p:nvPr/>
          </p:nvSpPr>
          <p:spPr>
            <a:xfrm>
              <a:off x="4941627" y="1332525"/>
              <a:ext cx="4048" cy="1876973"/>
            </a:xfrm>
            <a:custGeom>
              <a:rect b="b" l="l" r="r" t="t"/>
              <a:pathLst>
                <a:path extrusionOk="0" h="1876973" w="4048">
                  <a:moveTo>
                    <a:pt x="0" y="1876974"/>
                  </a:moveTo>
                  <a:lnTo>
                    <a:pt x="0" y="0"/>
                  </a:lnTo>
                </a:path>
              </a:pathLst>
            </a:custGeom>
            <a:noFill/>
            <a:ln cap="rnd" cmpd="sng" w="2857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51" name="Google Shape;451;p16"/>
            <p:cNvSpPr/>
            <p:nvPr/>
          </p:nvSpPr>
          <p:spPr>
            <a:xfrm>
              <a:off x="5256733" y="1332525"/>
              <a:ext cx="4048" cy="1876973"/>
            </a:xfrm>
            <a:custGeom>
              <a:rect b="b" l="l" r="r" t="t"/>
              <a:pathLst>
                <a:path extrusionOk="0" h="1876973" w="4048">
                  <a:moveTo>
                    <a:pt x="0" y="1876974"/>
                  </a:moveTo>
                  <a:lnTo>
                    <a:pt x="0" y="0"/>
                  </a:lnTo>
                </a:path>
              </a:pathLst>
            </a:custGeom>
            <a:noFill/>
            <a:ln cap="rnd" cmpd="sng" w="2857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52" name="Google Shape;452;p16"/>
            <p:cNvSpPr/>
            <p:nvPr/>
          </p:nvSpPr>
          <p:spPr>
            <a:xfrm>
              <a:off x="5571839" y="1332525"/>
              <a:ext cx="4048" cy="1876973"/>
            </a:xfrm>
            <a:custGeom>
              <a:rect b="b" l="l" r="r" t="t"/>
              <a:pathLst>
                <a:path extrusionOk="0" h="1876973" w="4048">
                  <a:moveTo>
                    <a:pt x="0" y="1876974"/>
                  </a:moveTo>
                  <a:lnTo>
                    <a:pt x="0" y="0"/>
                  </a:lnTo>
                </a:path>
              </a:pathLst>
            </a:custGeom>
            <a:noFill/>
            <a:ln cap="rnd" cmpd="sng" w="2857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53" name="Google Shape;453;p16"/>
            <p:cNvSpPr/>
            <p:nvPr/>
          </p:nvSpPr>
          <p:spPr>
            <a:xfrm>
              <a:off x="5886945" y="1332525"/>
              <a:ext cx="4048" cy="1876973"/>
            </a:xfrm>
            <a:custGeom>
              <a:rect b="b" l="l" r="r" t="t"/>
              <a:pathLst>
                <a:path extrusionOk="0" h="1876973" w="4048">
                  <a:moveTo>
                    <a:pt x="0" y="1876974"/>
                  </a:moveTo>
                  <a:lnTo>
                    <a:pt x="0" y="0"/>
                  </a:lnTo>
                </a:path>
              </a:pathLst>
            </a:custGeom>
            <a:noFill/>
            <a:ln cap="rnd" cmpd="sng" w="2857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54" name="Google Shape;454;p16"/>
            <p:cNvSpPr/>
            <p:nvPr/>
          </p:nvSpPr>
          <p:spPr>
            <a:xfrm>
              <a:off x="6202051" y="1332525"/>
              <a:ext cx="4048" cy="1876973"/>
            </a:xfrm>
            <a:custGeom>
              <a:rect b="b" l="l" r="r" t="t"/>
              <a:pathLst>
                <a:path extrusionOk="0" h="1876973" w="4048">
                  <a:moveTo>
                    <a:pt x="0" y="1876974"/>
                  </a:moveTo>
                  <a:lnTo>
                    <a:pt x="0" y="0"/>
                  </a:lnTo>
                </a:path>
              </a:pathLst>
            </a:custGeom>
            <a:noFill/>
            <a:ln cap="rnd" cmpd="sng" w="2857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55" name="Google Shape;455;p16"/>
            <p:cNvSpPr/>
            <p:nvPr/>
          </p:nvSpPr>
          <p:spPr>
            <a:xfrm>
              <a:off x="6527594" y="1332525"/>
              <a:ext cx="4048" cy="1876973"/>
            </a:xfrm>
            <a:custGeom>
              <a:rect b="b" l="l" r="r" t="t"/>
              <a:pathLst>
                <a:path extrusionOk="0" h="1876973" w="4048">
                  <a:moveTo>
                    <a:pt x="0" y="1876974"/>
                  </a:moveTo>
                  <a:lnTo>
                    <a:pt x="0" y="0"/>
                  </a:lnTo>
                </a:path>
              </a:pathLst>
            </a:custGeom>
            <a:noFill/>
            <a:ln cap="rnd" cmpd="sng" w="2857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sp>
        <p:nvSpPr>
          <p:cNvPr id="456" name="Google Shape;456;p16"/>
          <p:cNvSpPr/>
          <p:nvPr/>
        </p:nvSpPr>
        <p:spPr>
          <a:xfrm flipH="1">
            <a:off x="7651402" y="-99899"/>
            <a:ext cx="764982" cy="764984"/>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sz="1100"/>
          </a:p>
        </p:txBody>
      </p:sp>
      <p:grpSp>
        <p:nvGrpSpPr>
          <p:cNvPr id="457" name="Google Shape;457;p16"/>
          <p:cNvGrpSpPr/>
          <p:nvPr/>
        </p:nvGrpSpPr>
        <p:grpSpPr>
          <a:xfrm flipH="1">
            <a:off x="8208494" y="884561"/>
            <a:ext cx="578088" cy="421499"/>
            <a:chOff x="4468725" y="937901"/>
            <a:chExt cx="656322" cy="478541"/>
          </a:xfrm>
        </p:grpSpPr>
        <p:sp>
          <p:nvSpPr>
            <p:cNvPr id="458" name="Google Shape;458;p16"/>
            <p:cNvSpPr/>
            <p:nvPr/>
          </p:nvSpPr>
          <p:spPr>
            <a:xfrm>
              <a:off x="4469534" y="937901"/>
              <a:ext cx="655513" cy="397461"/>
            </a:xfrm>
            <a:custGeom>
              <a:rect b="b" l="l" r="r" t="t"/>
              <a:pathLst>
                <a:path extrusionOk="0" h="397461" w="655513">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59" name="Google Shape;459;p16"/>
            <p:cNvSpPr/>
            <p:nvPr/>
          </p:nvSpPr>
          <p:spPr>
            <a:xfrm>
              <a:off x="4468725" y="1087913"/>
              <a:ext cx="468570" cy="328529"/>
            </a:xfrm>
            <a:custGeom>
              <a:rect b="b" l="l" r="r" t="t"/>
              <a:pathLst>
                <a:path extrusionOk="0" h="328529" w="468570">
                  <a:moveTo>
                    <a:pt x="69587" y="164066"/>
                  </a:moveTo>
                  <a:lnTo>
                    <a:pt x="0" y="0"/>
                  </a:lnTo>
                  <a:lnTo>
                    <a:pt x="468570" y="201929"/>
                  </a:lnTo>
                  <a:lnTo>
                    <a:pt x="427927" y="328530"/>
                  </a:lnTo>
                  <a:lnTo>
                    <a:pt x="69587" y="164066"/>
                  </a:lnTo>
                  <a:close/>
                </a:path>
              </a:pathLst>
            </a:custGeom>
            <a:solidFill>
              <a:schemeClr val="accent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60" name="Google Shape;460;p16"/>
            <p:cNvSpPr/>
            <p:nvPr/>
          </p:nvSpPr>
          <p:spPr>
            <a:xfrm>
              <a:off x="4859530" y="1097086"/>
              <a:ext cx="265516" cy="319356"/>
            </a:xfrm>
            <a:custGeom>
              <a:rect b="b" l="l" r="r" t="t"/>
              <a:pathLst>
                <a:path extrusionOk="0" h="319356" w="265516">
                  <a:moveTo>
                    <a:pt x="0" y="158537"/>
                  </a:moveTo>
                  <a:lnTo>
                    <a:pt x="265517" y="0"/>
                  </a:lnTo>
                  <a:lnTo>
                    <a:pt x="253777" y="267958"/>
                  </a:lnTo>
                  <a:lnTo>
                    <a:pt x="37121" y="319357"/>
                  </a:lnTo>
                  <a:lnTo>
                    <a:pt x="0" y="158537"/>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grpSp>
        <p:nvGrpSpPr>
          <p:cNvPr id="461" name="Google Shape;461;p16"/>
          <p:cNvGrpSpPr/>
          <p:nvPr/>
        </p:nvGrpSpPr>
        <p:grpSpPr>
          <a:xfrm>
            <a:off x="6397866" y="353002"/>
            <a:ext cx="1482948" cy="1485346"/>
            <a:chOff x="8530488" y="470669"/>
            <a:chExt cx="1977264" cy="1980462"/>
          </a:xfrm>
        </p:grpSpPr>
        <p:sp>
          <p:nvSpPr>
            <p:cNvPr id="462" name="Google Shape;462;p16"/>
            <p:cNvSpPr/>
            <p:nvPr/>
          </p:nvSpPr>
          <p:spPr>
            <a:xfrm flipH="1">
              <a:off x="8530488" y="592244"/>
              <a:ext cx="1918362" cy="1858888"/>
            </a:xfrm>
            <a:custGeom>
              <a:rect b="b" l="l" r="r" t="t"/>
              <a:pathLst>
                <a:path extrusionOk="0" h="1582032" w="165376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63" name="Google Shape;463;p16"/>
            <p:cNvSpPr/>
            <p:nvPr/>
          </p:nvSpPr>
          <p:spPr>
            <a:xfrm flipH="1">
              <a:off x="9275973" y="924442"/>
              <a:ext cx="770461" cy="796250"/>
            </a:xfrm>
            <a:custGeom>
              <a:rect b="b" l="l" r="r" t="t"/>
              <a:pathLst>
                <a:path extrusionOk="0" h="656701" w="651553">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64" name="Google Shape;464;p16"/>
            <p:cNvSpPr/>
            <p:nvPr/>
          </p:nvSpPr>
          <p:spPr>
            <a:xfrm flipH="1">
              <a:off x="8812602" y="470669"/>
              <a:ext cx="1695150" cy="1707937"/>
            </a:xfrm>
            <a:custGeom>
              <a:rect b="b" l="l" r="r" t="t"/>
              <a:pathLst>
                <a:path extrusionOk="0" h="1453563" w="1442681">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sp>
        <p:nvSpPr>
          <p:cNvPr id="465" name="Google Shape;465;p16"/>
          <p:cNvSpPr/>
          <p:nvPr/>
        </p:nvSpPr>
        <p:spPr>
          <a:xfrm flipH="1">
            <a:off x="7425741" y="3423648"/>
            <a:ext cx="455063" cy="45506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66" name="Google Shape;466;p16"/>
          <p:cNvSpPr/>
          <p:nvPr/>
        </p:nvSpPr>
        <p:spPr>
          <a:xfrm flipH="1">
            <a:off x="7578517" y="4540402"/>
            <a:ext cx="1297565" cy="1297569"/>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sz="1100"/>
          </a:p>
        </p:txBody>
      </p:sp>
      <p:grpSp>
        <p:nvGrpSpPr>
          <p:cNvPr id="467" name="Google Shape;467;p16"/>
          <p:cNvGrpSpPr/>
          <p:nvPr/>
        </p:nvGrpSpPr>
        <p:grpSpPr>
          <a:xfrm rot="-868503">
            <a:off x="7318382" y="2070290"/>
            <a:ext cx="1431424" cy="1193518"/>
            <a:chOff x="3790450" y="2922745"/>
            <a:chExt cx="1228275" cy="1024111"/>
          </a:xfrm>
        </p:grpSpPr>
        <p:sp>
          <p:nvSpPr>
            <p:cNvPr id="468" name="Google Shape;468;p16"/>
            <p:cNvSpPr/>
            <p:nvPr/>
          </p:nvSpPr>
          <p:spPr>
            <a:xfrm>
              <a:off x="3790450" y="2942602"/>
              <a:ext cx="1220561" cy="1004254"/>
            </a:xfrm>
            <a:custGeom>
              <a:rect b="b" l="l" r="r" t="t"/>
              <a:pathLst>
                <a:path extrusionOk="0" h="1004254" w="1220561">
                  <a:moveTo>
                    <a:pt x="207279" y="0"/>
                  </a:moveTo>
                  <a:lnTo>
                    <a:pt x="17224" y="276831"/>
                  </a:lnTo>
                  <a:lnTo>
                    <a:pt x="17600" y="277090"/>
                  </a:lnTo>
                  <a:cubicBezTo>
                    <a:pt x="14139" y="279899"/>
                    <a:pt x="10694" y="282725"/>
                    <a:pt x="8241" y="286328"/>
                  </a:cubicBezTo>
                  <a:cubicBezTo>
                    <a:pt x="-42239" y="360421"/>
                    <a:pt x="144416" y="575627"/>
                    <a:pt x="425186" y="766921"/>
                  </a:cubicBezTo>
                  <a:cubicBezTo>
                    <a:pt x="705963" y="958211"/>
                    <a:pt x="974597" y="1053168"/>
                    <a:pt x="1025077" y="979071"/>
                  </a:cubicBezTo>
                  <a:cubicBezTo>
                    <a:pt x="1025523" y="978432"/>
                    <a:pt x="1025603" y="977590"/>
                    <a:pt x="1026008" y="976934"/>
                  </a:cubicBezTo>
                  <a:lnTo>
                    <a:pt x="1027870" y="978221"/>
                  </a:lnTo>
                  <a:lnTo>
                    <a:pt x="1220561" y="700799"/>
                  </a:lnTo>
                  <a:lnTo>
                    <a:pt x="207279" y="0"/>
                  </a:ln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69" name="Google Shape;469;p16"/>
            <p:cNvSpPr/>
            <p:nvPr/>
          </p:nvSpPr>
          <p:spPr>
            <a:xfrm>
              <a:off x="3985489" y="2922745"/>
              <a:ext cx="1033236" cy="743083"/>
            </a:xfrm>
            <a:custGeom>
              <a:rect b="b" l="l" r="r" t="t"/>
              <a:pathLst>
                <a:path extrusionOk="0" h="743083" w="1033236">
                  <a:moveTo>
                    <a:pt x="8241" y="25176"/>
                  </a:moveTo>
                  <a:cubicBezTo>
                    <a:pt x="58721" y="-48921"/>
                    <a:pt x="327261" y="46085"/>
                    <a:pt x="608039" y="237379"/>
                  </a:cubicBezTo>
                  <a:cubicBezTo>
                    <a:pt x="888817" y="428669"/>
                    <a:pt x="1075476" y="643811"/>
                    <a:pt x="1024996" y="717908"/>
                  </a:cubicBezTo>
                  <a:cubicBezTo>
                    <a:pt x="974516" y="792005"/>
                    <a:pt x="706004" y="696995"/>
                    <a:pt x="425226" y="505705"/>
                  </a:cubicBezTo>
                  <a:cubicBezTo>
                    <a:pt x="144448" y="314411"/>
                    <a:pt x="-42243" y="99273"/>
                    <a:pt x="8241" y="25176"/>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70" name="Google Shape;470;p16"/>
            <p:cNvSpPr/>
            <p:nvPr/>
          </p:nvSpPr>
          <p:spPr>
            <a:xfrm>
              <a:off x="4272537" y="3126827"/>
              <a:ext cx="459128" cy="334918"/>
            </a:xfrm>
            <a:custGeom>
              <a:rect b="b" l="l" r="r" t="t"/>
              <a:pathLst>
                <a:path extrusionOk="0" h="334918" w="459128">
                  <a:moveTo>
                    <a:pt x="3699" y="10708"/>
                  </a:moveTo>
                  <a:cubicBezTo>
                    <a:pt x="26247" y="-21762"/>
                    <a:pt x="145626" y="22096"/>
                    <a:pt x="270389" y="108669"/>
                  </a:cubicBezTo>
                  <a:cubicBezTo>
                    <a:pt x="395112" y="195242"/>
                    <a:pt x="477977" y="291741"/>
                    <a:pt x="455429" y="324211"/>
                  </a:cubicBezTo>
                  <a:cubicBezTo>
                    <a:pt x="432922" y="356681"/>
                    <a:pt x="313543" y="312820"/>
                    <a:pt x="188779" y="226251"/>
                  </a:cubicBezTo>
                  <a:cubicBezTo>
                    <a:pt x="64016" y="139677"/>
                    <a:pt x="-18849" y="43174"/>
                    <a:pt x="3699" y="1070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sp>
        <p:nvSpPr>
          <p:cNvPr id="471" name="Google Shape;471;p16"/>
          <p:cNvSpPr/>
          <p:nvPr/>
        </p:nvSpPr>
        <p:spPr>
          <a:xfrm flipH="1">
            <a:off x="8067217" y="3423663"/>
            <a:ext cx="860929" cy="860929"/>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72" name="Google Shape;472;p16"/>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90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73" name="Google Shape;473;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mage with Caption">
  <p:cSld name="CAPTION_ONLY">
    <p:spTree>
      <p:nvGrpSpPr>
        <p:cNvPr id="474" name="Shape 474"/>
        <p:cNvGrpSpPr/>
        <p:nvPr/>
      </p:nvGrpSpPr>
      <p:grpSpPr>
        <a:xfrm>
          <a:off x="0" y="0"/>
          <a:ext cx="0" cy="0"/>
          <a:chOff x="0" y="0"/>
          <a:chExt cx="0" cy="0"/>
        </a:xfrm>
      </p:grpSpPr>
      <p:sp>
        <p:nvSpPr>
          <p:cNvPr id="475" name="Google Shape;475;p17"/>
          <p:cNvSpPr/>
          <p:nvPr>
            <p:ph idx="2" type="pic"/>
          </p:nvPr>
        </p:nvSpPr>
        <p:spPr>
          <a:xfrm>
            <a:off x="14063" y="0"/>
            <a:ext cx="9144000" cy="5143500"/>
          </a:xfrm>
          <a:prstGeom prst="rect">
            <a:avLst/>
          </a:prstGeom>
          <a:noFill/>
          <a:ln>
            <a:noFill/>
          </a:ln>
        </p:spPr>
      </p:sp>
      <p:sp>
        <p:nvSpPr>
          <p:cNvPr id="476" name="Google Shape;476;p17"/>
          <p:cNvSpPr txBox="1"/>
          <p:nvPr>
            <p:ph idx="1" type="body"/>
          </p:nvPr>
        </p:nvSpPr>
        <p:spPr>
          <a:xfrm>
            <a:off x="311700" y="3743330"/>
            <a:ext cx="5998800" cy="10923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700"/>
              <a:buNone/>
              <a:defRPr sz="3700">
                <a:solidFill>
                  <a:schemeClr val="accent2"/>
                </a:solidFill>
                <a:latin typeface="Poppins ExtraBold"/>
                <a:ea typeface="Poppins ExtraBold"/>
                <a:cs typeface="Poppins ExtraBold"/>
                <a:sym typeface="Poppins ExtraBold"/>
              </a:defRPr>
            </a:lvl1pPr>
          </a:lstStyle>
          <a:p/>
        </p:txBody>
      </p:sp>
      <p:sp>
        <p:nvSpPr>
          <p:cNvPr id="477" name="Google Shape;47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478" name="Shape 478"/>
        <p:cNvGrpSpPr/>
        <p:nvPr/>
      </p:nvGrpSpPr>
      <p:grpSpPr>
        <a:xfrm>
          <a:off x="0" y="0"/>
          <a:ext cx="0" cy="0"/>
          <a:chOff x="0" y="0"/>
          <a:chExt cx="0" cy="0"/>
        </a:xfrm>
      </p:grpSpPr>
      <p:sp>
        <p:nvSpPr>
          <p:cNvPr id="479" name="Google Shape;479;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80" name="Google Shape;480;p18"/>
          <p:cNvSpPr/>
          <p:nvPr/>
        </p:nvSpPr>
        <p:spPr>
          <a:xfrm flipH="1">
            <a:off x="8452865" y="174254"/>
            <a:ext cx="455063" cy="45506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81" name="Google Shape;481;p18"/>
          <p:cNvSpPr/>
          <p:nvPr/>
        </p:nvSpPr>
        <p:spPr>
          <a:xfrm flipH="1">
            <a:off x="7419750" y="-345910"/>
            <a:ext cx="884410" cy="887640"/>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sz="1100"/>
          </a:p>
        </p:txBody>
      </p:sp>
      <p:sp>
        <p:nvSpPr>
          <p:cNvPr id="482" name="Google Shape;482;p18"/>
          <p:cNvSpPr/>
          <p:nvPr/>
        </p:nvSpPr>
        <p:spPr>
          <a:xfrm flipH="1">
            <a:off x="274061" y="4397527"/>
            <a:ext cx="1297565" cy="1297569"/>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sz="1100"/>
          </a:p>
        </p:txBody>
      </p:sp>
      <p:grpSp>
        <p:nvGrpSpPr>
          <p:cNvPr id="483" name="Google Shape;483;p18"/>
          <p:cNvGrpSpPr/>
          <p:nvPr/>
        </p:nvGrpSpPr>
        <p:grpSpPr>
          <a:xfrm flipH="1">
            <a:off x="8641244" y="3589099"/>
            <a:ext cx="578088" cy="421499"/>
            <a:chOff x="4468725" y="937901"/>
            <a:chExt cx="656322" cy="478541"/>
          </a:xfrm>
        </p:grpSpPr>
        <p:sp>
          <p:nvSpPr>
            <p:cNvPr id="484" name="Google Shape;484;p18"/>
            <p:cNvSpPr/>
            <p:nvPr/>
          </p:nvSpPr>
          <p:spPr>
            <a:xfrm>
              <a:off x="4469534" y="937901"/>
              <a:ext cx="655513" cy="397461"/>
            </a:xfrm>
            <a:custGeom>
              <a:rect b="b" l="l" r="r" t="t"/>
              <a:pathLst>
                <a:path extrusionOk="0" h="397461" w="655513">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85" name="Google Shape;485;p18"/>
            <p:cNvSpPr/>
            <p:nvPr/>
          </p:nvSpPr>
          <p:spPr>
            <a:xfrm>
              <a:off x="4468725" y="1087913"/>
              <a:ext cx="468570" cy="328529"/>
            </a:xfrm>
            <a:custGeom>
              <a:rect b="b" l="l" r="r" t="t"/>
              <a:pathLst>
                <a:path extrusionOk="0" h="328529" w="468570">
                  <a:moveTo>
                    <a:pt x="69587" y="164066"/>
                  </a:moveTo>
                  <a:lnTo>
                    <a:pt x="0" y="0"/>
                  </a:lnTo>
                  <a:lnTo>
                    <a:pt x="468570" y="201929"/>
                  </a:lnTo>
                  <a:lnTo>
                    <a:pt x="427927" y="328530"/>
                  </a:lnTo>
                  <a:lnTo>
                    <a:pt x="69587" y="164066"/>
                  </a:lnTo>
                  <a:close/>
                </a:path>
              </a:pathLst>
            </a:custGeom>
            <a:solidFill>
              <a:schemeClr val="accent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86" name="Google Shape;486;p18"/>
            <p:cNvSpPr/>
            <p:nvPr/>
          </p:nvSpPr>
          <p:spPr>
            <a:xfrm>
              <a:off x="4859530" y="1097086"/>
              <a:ext cx="265516" cy="319356"/>
            </a:xfrm>
            <a:custGeom>
              <a:rect b="b" l="l" r="r" t="t"/>
              <a:pathLst>
                <a:path extrusionOk="0" h="319356" w="265516">
                  <a:moveTo>
                    <a:pt x="0" y="158537"/>
                  </a:moveTo>
                  <a:lnTo>
                    <a:pt x="265517" y="0"/>
                  </a:lnTo>
                  <a:lnTo>
                    <a:pt x="253777" y="267958"/>
                  </a:lnTo>
                  <a:lnTo>
                    <a:pt x="37121" y="319357"/>
                  </a:lnTo>
                  <a:lnTo>
                    <a:pt x="0" y="158537"/>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grpSp>
        <p:nvGrpSpPr>
          <p:cNvPr id="487" name="Google Shape;487;p18"/>
          <p:cNvGrpSpPr/>
          <p:nvPr/>
        </p:nvGrpSpPr>
        <p:grpSpPr>
          <a:xfrm flipH="1">
            <a:off x="7736738" y="4010602"/>
            <a:ext cx="1482601" cy="1484635"/>
            <a:chOff x="4593392" y="1441589"/>
            <a:chExt cx="1683243" cy="1685552"/>
          </a:xfrm>
        </p:grpSpPr>
        <p:sp>
          <p:nvSpPr>
            <p:cNvPr id="488" name="Google Shape;488;p18"/>
            <p:cNvSpPr/>
            <p:nvPr/>
          </p:nvSpPr>
          <p:spPr>
            <a:xfrm>
              <a:off x="4643547" y="1545109"/>
              <a:ext cx="1633088" cy="1582032"/>
            </a:xfrm>
            <a:custGeom>
              <a:rect b="b" l="l" r="r" t="t"/>
              <a:pathLst>
                <a:path extrusionOk="0" h="1582032" w="165376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89" name="Google Shape;489;p18"/>
            <p:cNvSpPr/>
            <p:nvPr/>
          </p:nvSpPr>
          <p:spPr>
            <a:xfrm>
              <a:off x="4593392" y="1441589"/>
              <a:ext cx="1442681" cy="1453563"/>
            </a:xfrm>
            <a:custGeom>
              <a:rect b="b" l="l" r="r" t="t"/>
              <a:pathLst>
                <a:path extrusionOk="0" h="1453563" w="1442681">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90" name="Google Shape;490;p18"/>
            <p:cNvSpPr/>
            <p:nvPr/>
          </p:nvSpPr>
          <p:spPr>
            <a:xfrm>
              <a:off x="4986203" y="1827976"/>
              <a:ext cx="656440" cy="678044"/>
            </a:xfrm>
            <a:custGeom>
              <a:rect b="b" l="l" r="r" t="t"/>
              <a:pathLst>
                <a:path extrusionOk="0" h="656701" w="651553">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sp>
        <p:nvSpPr>
          <p:cNvPr id="491" name="Google Shape;491;p18"/>
          <p:cNvSpPr/>
          <p:nvPr/>
        </p:nvSpPr>
        <p:spPr>
          <a:xfrm>
            <a:off x="242812" y="181014"/>
            <a:ext cx="455063" cy="45506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92" name="Google Shape;492;p18"/>
          <p:cNvSpPr txBox="1"/>
          <p:nvPr>
            <p:ph idx="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93" name="Google Shape;493;p18"/>
          <p:cNvSpPr txBox="1"/>
          <p:nvPr>
            <p:ph hasCustomPrompt="1" type="title"/>
          </p:nvPr>
        </p:nvSpPr>
        <p:spPr>
          <a:xfrm>
            <a:off x="311738" y="878792"/>
            <a:ext cx="8520600" cy="25266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494" name="Google Shape;494;p18"/>
          <p:cNvSpPr txBox="1"/>
          <p:nvPr>
            <p:ph idx="1" type="body"/>
          </p:nvPr>
        </p:nvSpPr>
        <p:spPr>
          <a:xfrm>
            <a:off x="311738" y="3511400"/>
            <a:ext cx="8520600" cy="753300"/>
          </a:xfrm>
          <a:prstGeom prst="rect">
            <a:avLst/>
          </a:prstGeom>
        </p:spPr>
        <p:txBody>
          <a:bodyPr anchorCtr="0" anchor="t" bIns="91425" lIns="91425" spcFirstLastPara="1" rIns="91425" wrap="square" tIns="91425">
            <a:normAutofit/>
          </a:bodyPr>
          <a:lstStyle>
            <a:lvl1pPr indent="-336550" lvl="0" marL="457200" algn="ctr">
              <a:spcBef>
                <a:spcPts val="0"/>
              </a:spcBef>
              <a:spcAft>
                <a:spcPts val="0"/>
              </a:spcAft>
              <a:buClr>
                <a:schemeClr val="lt1"/>
              </a:buClr>
              <a:buSzPts val="1700"/>
              <a:buChar char="●"/>
              <a:defRPr>
                <a:solidFill>
                  <a:schemeClr val="lt1"/>
                </a:solidFill>
              </a:defRPr>
            </a:lvl1pPr>
            <a:lvl2pPr indent="-336550" lvl="1" marL="914400" algn="ctr">
              <a:spcBef>
                <a:spcPts val="0"/>
              </a:spcBef>
              <a:spcAft>
                <a:spcPts val="0"/>
              </a:spcAft>
              <a:buClr>
                <a:schemeClr val="lt1"/>
              </a:buClr>
              <a:buSzPts val="1700"/>
              <a:buChar char="○"/>
              <a:defRPr>
                <a:solidFill>
                  <a:schemeClr val="lt1"/>
                </a:solidFill>
              </a:defRPr>
            </a:lvl2pPr>
            <a:lvl3pPr indent="-336550" lvl="2" marL="1371600" algn="ctr">
              <a:spcBef>
                <a:spcPts val="0"/>
              </a:spcBef>
              <a:spcAft>
                <a:spcPts val="0"/>
              </a:spcAft>
              <a:buClr>
                <a:schemeClr val="lt1"/>
              </a:buClr>
              <a:buSzPts val="1700"/>
              <a:buChar char="■"/>
              <a:defRPr>
                <a:solidFill>
                  <a:schemeClr val="lt1"/>
                </a:solidFill>
              </a:defRPr>
            </a:lvl3pPr>
            <a:lvl4pPr indent="-336550" lvl="3" marL="1828800" algn="ctr">
              <a:spcBef>
                <a:spcPts val="0"/>
              </a:spcBef>
              <a:spcAft>
                <a:spcPts val="0"/>
              </a:spcAft>
              <a:buClr>
                <a:schemeClr val="lt1"/>
              </a:buClr>
              <a:buSzPts val="1700"/>
              <a:buChar char="●"/>
              <a:defRPr>
                <a:solidFill>
                  <a:schemeClr val="lt1"/>
                </a:solidFill>
              </a:defRPr>
            </a:lvl4pPr>
            <a:lvl5pPr indent="-336550" lvl="4" marL="2286000" algn="ctr">
              <a:spcBef>
                <a:spcPts val="0"/>
              </a:spcBef>
              <a:spcAft>
                <a:spcPts val="0"/>
              </a:spcAft>
              <a:buClr>
                <a:schemeClr val="lt1"/>
              </a:buClr>
              <a:buSzPts val="1700"/>
              <a:buChar char="○"/>
              <a:defRPr>
                <a:solidFill>
                  <a:schemeClr val="lt1"/>
                </a:solidFill>
              </a:defRPr>
            </a:lvl5pPr>
            <a:lvl6pPr indent="-336550" lvl="5" marL="2743200" algn="ctr">
              <a:spcBef>
                <a:spcPts val="0"/>
              </a:spcBef>
              <a:spcAft>
                <a:spcPts val="0"/>
              </a:spcAft>
              <a:buClr>
                <a:schemeClr val="lt1"/>
              </a:buClr>
              <a:buSzPts val="1700"/>
              <a:buChar char="■"/>
              <a:defRPr>
                <a:solidFill>
                  <a:schemeClr val="lt1"/>
                </a:solidFill>
              </a:defRPr>
            </a:lvl6pPr>
            <a:lvl7pPr indent="-336550" lvl="6" marL="3200400" algn="ctr">
              <a:spcBef>
                <a:spcPts val="0"/>
              </a:spcBef>
              <a:spcAft>
                <a:spcPts val="0"/>
              </a:spcAft>
              <a:buClr>
                <a:schemeClr val="lt1"/>
              </a:buClr>
              <a:buSzPts val="1700"/>
              <a:buChar char="●"/>
              <a:defRPr>
                <a:solidFill>
                  <a:schemeClr val="lt1"/>
                </a:solidFill>
              </a:defRPr>
            </a:lvl7pPr>
            <a:lvl8pPr indent="-336550" lvl="7" marL="3657600" algn="ctr">
              <a:spcBef>
                <a:spcPts val="0"/>
              </a:spcBef>
              <a:spcAft>
                <a:spcPts val="0"/>
              </a:spcAft>
              <a:buClr>
                <a:schemeClr val="lt1"/>
              </a:buClr>
              <a:buSzPts val="1700"/>
              <a:buChar char="○"/>
              <a:defRPr>
                <a:solidFill>
                  <a:schemeClr val="lt1"/>
                </a:solidFill>
              </a:defRPr>
            </a:lvl8pPr>
            <a:lvl9pPr indent="-336550" lvl="8" marL="4114800" algn="ctr">
              <a:spcBef>
                <a:spcPts val="0"/>
              </a:spcBef>
              <a:spcAft>
                <a:spcPts val="0"/>
              </a:spcAft>
              <a:buClr>
                <a:schemeClr val="lt1"/>
              </a:buClr>
              <a:buSzPts val="1700"/>
              <a:buChar char="■"/>
              <a:defRPr>
                <a:solidFill>
                  <a:schemeClr val="l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5" name="Shape 495"/>
        <p:cNvGrpSpPr/>
        <p:nvPr/>
      </p:nvGrpSpPr>
      <p:grpSpPr>
        <a:xfrm>
          <a:off x="0" y="0"/>
          <a:ext cx="0" cy="0"/>
          <a:chOff x="0" y="0"/>
          <a:chExt cx="0" cy="0"/>
        </a:xfrm>
      </p:grpSpPr>
      <p:sp>
        <p:nvSpPr>
          <p:cNvPr id="496" name="Google Shape;49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 SlidesMania - Do not remove">
  <p:cSld name="BLANK_1">
    <p:spTree>
      <p:nvGrpSpPr>
        <p:cNvPr id="497" name="Shape 497"/>
        <p:cNvGrpSpPr/>
        <p:nvPr/>
      </p:nvGrpSpPr>
      <p:grpSpPr>
        <a:xfrm>
          <a:off x="0" y="0"/>
          <a:ext cx="0" cy="0"/>
          <a:chOff x="0" y="0"/>
          <a:chExt cx="0" cy="0"/>
        </a:xfrm>
      </p:grpSpPr>
      <p:sp>
        <p:nvSpPr>
          <p:cNvPr id="498" name="Google Shape;498;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499" name="Google Shape;499;p20"/>
          <p:cNvGrpSpPr/>
          <p:nvPr/>
        </p:nvGrpSpPr>
        <p:grpSpPr>
          <a:xfrm>
            <a:off x="0" y="0"/>
            <a:ext cx="9144000" cy="5143500"/>
            <a:chOff x="0" y="0"/>
            <a:chExt cx="12192000" cy="6858000"/>
          </a:xfrm>
        </p:grpSpPr>
        <p:sp>
          <p:nvSpPr>
            <p:cNvPr id="500" name="Google Shape;500;p20"/>
            <p:cNvSpPr/>
            <p:nvPr/>
          </p:nvSpPr>
          <p:spPr>
            <a:xfrm>
              <a:off x="0" y="0"/>
              <a:ext cx="12192000" cy="6858000"/>
            </a:xfrm>
            <a:prstGeom prst="rect">
              <a:avLst/>
            </a:prstGeom>
            <a:solidFill>
              <a:srgbClr val="FFFFFF"/>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01" name="Google Shape;501;p20"/>
            <p:cNvSpPr txBox="1"/>
            <p:nvPr/>
          </p:nvSpPr>
          <p:spPr>
            <a:xfrm>
              <a:off x="463500" y="2858044"/>
              <a:ext cx="8956500" cy="3830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2700">
                  <a:solidFill>
                    <a:srgbClr val="3F3F3F"/>
                  </a:solidFill>
                  <a:latin typeface="Poppins"/>
                  <a:ea typeface="Poppins"/>
                  <a:cs typeface="Poppins"/>
                  <a:sym typeface="Poppins"/>
                </a:rPr>
                <a:t>Free </a:t>
              </a:r>
              <a:r>
                <a:rPr lang="en" sz="2700">
                  <a:solidFill>
                    <a:srgbClr val="3F3F3F"/>
                  </a:solidFill>
                  <a:latin typeface="Poppins"/>
                  <a:ea typeface="Poppins"/>
                  <a:cs typeface="Poppins"/>
                  <a:sym typeface="Poppins"/>
                </a:rPr>
                <a:t>themes and templates for </a:t>
              </a:r>
              <a:r>
                <a:rPr b="1" lang="en" sz="2700">
                  <a:solidFill>
                    <a:srgbClr val="3F3F3F"/>
                  </a:solidFill>
                  <a:latin typeface="Poppins"/>
                  <a:ea typeface="Poppins"/>
                  <a:cs typeface="Poppins"/>
                  <a:sym typeface="Poppins"/>
                </a:rPr>
                <a:t>Google Slides</a:t>
              </a:r>
              <a:r>
                <a:rPr lang="en" sz="2700">
                  <a:solidFill>
                    <a:srgbClr val="3F3F3F"/>
                  </a:solidFill>
                  <a:latin typeface="Poppins"/>
                  <a:ea typeface="Poppins"/>
                  <a:cs typeface="Poppins"/>
                  <a:sym typeface="Poppins"/>
                </a:rPr>
                <a:t> or </a:t>
              </a:r>
              <a:r>
                <a:rPr b="1" lang="en" sz="2700">
                  <a:solidFill>
                    <a:srgbClr val="3F3F3F"/>
                  </a:solidFill>
                  <a:latin typeface="Poppins"/>
                  <a:ea typeface="Poppins"/>
                  <a:cs typeface="Poppins"/>
                  <a:sym typeface="Poppins"/>
                </a:rPr>
                <a:t>PowerPoint</a:t>
              </a:r>
              <a:endParaRPr b="1" sz="27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27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2700">
                <a:solidFill>
                  <a:srgbClr val="3F3F3F"/>
                </a:solidFill>
                <a:latin typeface="Poppins"/>
                <a:ea typeface="Poppins"/>
                <a:cs typeface="Poppins"/>
                <a:sym typeface="Poppins"/>
              </a:endParaRPr>
            </a:p>
            <a:p>
              <a:pPr indent="0" lvl="0" marL="0" marR="0" rtl="0" algn="l">
                <a:spcBef>
                  <a:spcPts val="0"/>
                </a:spcBef>
                <a:spcAft>
                  <a:spcPts val="0"/>
                </a:spcAft>
                <a:buNone/>
              </a:pPr>
              <a:r>
                <a:rPr b="1" lang="en" sz="2300">
                  <a:solidFill>
                    <a:srgbClr val="FFCB25"/>
                  </a:solidFill>
                  <a:latin typeface="Poppins"/>
                  <a:ea typeface="Poppins"/>
                  <a:cs typeface="Poppins"/>
                  <a:sym typeface="Poppins"/>
                </a:rPr>
                <a:t>NOT to be sold as is or modified!</a:t>
              </a:r>
              <a:endParaRPr b="1" sz="2300">
                <a:solidFill>
                  <a:srgbClr val="FFCB25"/>
                </a:solidFill>
                <a:latin typeface="Poppins"/>
                <a:ea typeface="Poppins"/>
                <a:cs typeface="Poppins"/>
                <a:sym typeface="Poppins"/>
              </a:endParaRPr>
            </a:p>
            <a:p>
              <a:pPr indent="0" lvl="0" marL="0" rtl="0" algn="l">
                <a:spcBef>
                  <a:spcPts val="0"/>
                </a:spcBef>
                <a:spcAft>
                  <a:spcPts val="0"/>
                </a:spcAft>
                <a:buNone/>
              </a:pPr>
              <a:r>
                <a:rPr lang="en" sz="2000">
                  <a:solidFill>
                    <a:srgbClr val="3F3F3F"/>
                  </a:solidFill>
                  <a:latin typeface="Poppins"/>
                  <a:ea typeface="Poppins"/>
                  <a:cs typeface="Poppins"/>
                  <a:sym typeface="Poppins"/>
                </a:rPr>
                <a:t>Read </a:t>
              </a:r>
              <a:r>
                <a:rPr lang="en" sz="2000" u="sng">
                  <a:solidFill>
                    <a:srgbClr val="3F3F3F"/>
                  </a:solidFill>
                  <a:latin typeface="Poppins"/>
                  <a:ea typeface="Poppins"/>
                  <a:cs typeface="Poppins"/>
                  <a:sym typeface="Poppins"/>
                  <a:hlinkClick r:id="rId2">
                    <a:extLst>
                      <a:ext uri="{A12FA001-AC4F-418D-AE19-62706E023703}">
                        <ahyp:hlinkClr val="tx"/>
                      </a:ext>
                    </a:extLst>
                  </a:hlinkClick>
                </a:rPr>
                <a:t>FAQ</a:t>
              </a:r>
              <a:r>
                <a:rPr b="1" lang="en" sz="3300">
                  <a:solidFill>
                    <a:srgbClr val="FFCB25"/>
                  </a:solidFill>
                  <a:latin typeface="Poppins"/>
                  <a:ea typeface="Poppins"/>
                  <a:cs typeface="Poppins"/>
                  <a:sym typeface="Poppins"/>
                </a:rPr>
                <a:t> </a:t>
              </a:r>
              <a:r>
                <a:rPr lang="en" sz="2000">
                  <a:solidFill>
                    <a:srgbClr val="3F3F3F"/>
                  </a:solidFill>
                  <a:latin typeface="Poppins"/>
                  <a:ea typeface="Poppins"/>
                  <a:cs typeface="Poppins"/>
                  <a:sym typeface="Poppins"/>
                </a:rPr>
                <a:t>on slidesmania.com</a:t>
              </a:r>
              <a:endParaRPr sz="2000">
                <a:solidFill>
                  <a:srgbClr val="3F3F3F"/>
                </a:solidFill>
                <a:latin typeface="Poppins"/>
                <a:ea typeface="Poppins"/>
                <a:cs typeface="Poppins"/>
                <a:sym typeface="Poppins"/>
              </a:endParaRPr>
            </a:p>
            <a:p>
              <a:pPr indent="0" lvl="0" marL="0" rtl="0" algn="l">
                <a:spcBef>
                  <a:spcPts val="0"/>
                </a:spcBef>
                <a:spcAft>
                  <a:spcPts val="0"/>
                </a:spcAft>
                <a:buNone/>
              </a:pPr>
              <a:r>
                <a:rPr lang="en" sz="1500">
                  <a:solidFill>
                    <a:srgbClr val="3F3F3F"/>
                  </a:solidFill>
                  <a:latin typeface="Poppins"/>
                  <a:ea typeface="Poppins"/>
                  <a:cs typeface="Poppins"/>
                  <a:sym typeface="Poppins"/>
                </a:rPr>
                <a:t>Do not remove the slidesmania.com text on the sides.</a:t>
              </a:r>
              <a:endParaRPr sz="1500">
                <a:solidFill>
                  <a:srgbClr val="3F3F3F"/>
                </a:solidFill>
                <a:latin typeface="Poppins"/>
                <a:ea typeface="Poppins"/>
                <a:cs typeface="Poppins"/>
                <a:sym typeface="Poppins"/>
              </a:endParaRPr>
            </a:p>
          </p:txBody>
        </p:sp>
        <p:cxnSp>
          <p:nvCxnSpPr>
            <p:cNvPr id="502" name="Google Shape;502;p20"/>
            <p:cNvCxnSpPr/>
            <p:nvPr/>
          </p:nvCxnSpPr>
          <p:spPr>
            <a:xfrm>
              <a:off x="10423367" y="5688858"/>
              <a:ext cx="1495200" cy="12900"/>
            </a:xfrm>
            <a:prstGeom prst="straightConnector1">
              <a:avLst/>
            </a:prstGeom>
            <a:noFill/>
            <a:ln cap="flat" cmpd="sng" w="38100">
              <a:solidFill>
                <a:srgbClr val="FFCB25"/>
              </a:solidFill>
              <a:prstDash val="solid"/>
              <a:round/>
              <a:headEnd len="med" w="med" type="none"/>
              <a:tailEnd len="med" w="med" type="none"/>
            </a:ln>
          </p:spPr>
        </p:cxnSp>
        <p:pic>
          <p:nvPicPr>
            <p:cNvPr id="503" name="Google Shape;503;p20">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504" name="Google Shape;504;p20">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505" name="Google Shape;505;p20">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506" name="Google Shape;506;p20">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507" name="Google Shape;507;p20"/>
            <p:cNvSpPr txBox="1"/>
            <p:nvPr/>
          </p:nvSpPr>
          <p:spPr>
            <a:xfrm>
              <a:off x="7072500" y="4813375"/>
              <a:ext cx="4915500" cy="1001100"/>
            </a:xfrm>
            <a:prstGeom prst="rect">
              <a:avLst/>
            </a:prstGeom>
            <a:noFill/>
            <a:ln>
              <a:noFill/>
            </a:ln>
          </p:spPr>
          <p:txBody>
            <a:bodyPr anchorCtr="0" anchor="t" bIns="68575" lIns="68575" spcFirstLastPara="1" rIns="68575" wrap="square" tIns="68575">
              <a:noAutofit/>
            </a:bodyPr>
            <a:lstStyle/>
            <a:p>
              <a:pPr indent="0" lvl="0" marL="0" rtl="0" algn="r">
                <a:spcBef>
                  <a:spcPts val="0"/>
                </a:spcBef>
                <a:spcAft>
                  <a:spcPts val="0"/>
                </a:spcAft>
                <a:buNone/>
              </a:pPr>
              <a:r>
                <a:rPr b="1" lang="en" sz="1800">
                  <a:solidFill>
                    <a:srgbClr val="252525"/>
                  </a:solidFill>
                  <a:latin typeface="Homemade Apple"/>
                  <a:ea typeface="Homemade Apple"/>
                  <a:cs typeface="Homemade Apple"/>
                  <a:sym typeface="Homemade Apple"/>
                </a:rPr>
                <a:t>Sharing is caring!</a:t>
              </a:r>
              <a:endParaRPr b="1" sz="1800">
                <a:solidFill>
                  <a:srgbClr val="252525"/>
                </a:solidFill>
                <a:latin typeface="Homemade Apple"/>
                <a:ea typeface="Homemade Apple"/>
                <a:cs typeface="Homemade Apple"/>
                <a:sym typeface="Homemade Apple"/>
              </a:endParaRPr>
            </a:p>
          </p:txBody>
        </p:sp>
      </p:grpSp>
      <p:pic>
        <p:nvPicPr>
          <p:cNvPr id="508" name="Google Shape;508;p20"/>
          <p:cNvPicPr preferRelativeResize="0"/>
          <p:nvPr/>
        </p:nvPicPr>
        <p:blipFill rotWithShape="1">
          <a:blip r:embed="rId11">
            <a:alphaModFix/>
          </a:blip>
          <a:srcRect b="20906" l="0" r="0" t="16256"/>
          <a:stretch/>
        </p:blipFill>
        <p:spPr>
          <a:xfrm>
            <a:off x="93806" y="370294"/>
            <a:ext cx="6179850" cy="155334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grpSp>
        <p:nvGrpSpPr>
          <p:cNvPr id="64" name="Google Shape;64;p3"/>
          <p:cNvGrpSpPr/>
          <p:nvPr/>
        </p:nvGrpSpPr>
        <p:grpSpPr>
          <a:xfrm flipH="1">
            <a:off x="7273723" y="178274"/>
            <a:ext cx="1684357" cy="1684267"/>
            <a:chOff x="4616075" y="1332525"/>
            <a:chExt cx="1915566" cy="1881022"/>
          </a:xfrm>
        </p:grpSpPr>
        <p:sp>
          <p:nvSpPr>
            <p:cNvPr id="65" name="Google Shape;65;p3"/>
            <p:cNvSpPr/>
            <p:nvPr/>
          </p:nvSpPr>
          <p:spPr>
            <a:xfrm>
              <a:off x="4616077" y="1332525"/>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66" name="Google Shape;66;p3"/>
            <p:cNvSpPr/>
            <p:nvPr/>
          </p:nvSpPr>
          <p:spPr>
            <a:xfrm>
              <a:off x="4616077" y="1645356"/>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67" name="Google Shape;67;p3"/>
            <p:cNvSpPr/>
            <p:nvPr/>
          </p:nvSpPr>
          <p:spPr>
            <a:xfrm>
              <a:off x="4616077" y="1958183"/>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68" name="Google Shape;68;p3"/>
            <p:cNvSpPr/>
            <p:nvPr/>
          </p:nvSpPr>
          <p:spPr>
            <a:xfrm>
              <a:off x="4616077" y="2271014"/>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69" name="Google Shape;69;p3"/>
            <p:cNvSpPr/>
            <p:nvPr/>
          </p:nvSpPr>
          <p:spPr>
            <a:xfrm>
              <a:off x="4616077" y="2583841"/>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70" name="Google Shape;70;p3"/>
            <p:cNvSpPr/>
            <p:nvPr/>
          </p:nvSpPr>
          <p:spPr>
            <a:xfrm>
              <a:off x="4616077" y="2896672"/>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71" name="Google Shape;71;p3"/>
            <p:cNvSpPr/>
            <p:nvPr/>
          </p:nvSpPr>
          <p:spPr>
            <a:xfrm>
              <a:off x="4616077" y="3209499"/>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72" name="Google Shape;72;p3"/>
            <p:cNvSpPr/>
            <p:nvPr/>
          </p:nvSpPr>
          <p:spPr>
            <a:xfrm>
              <a:off x="4616075"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73" name="Google Shape;73;p3"/>
            <p:cNvSpPr/>
            <p:nvPr/>
          </p:nvSpPr>
          <p:spPr>
            <a:xfrm>
              <a:off x="4941627"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74" name="Google Shape;74;p3"/>
            <p:cNvSpPr/>
            <p:nvPr/>
          </p:nvSpPr>
          <p:spPr>
            <a:xfrm>
              <a:off x="5256733"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75" name="Google Shape;75;p3"/>
            <p:cNvSpPr/>
            <p:nvPr/>
          </p:nvSpPr>
          <p:spPr>
            <a:xfrm>
              <a:off x="5571839"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76" name="Google Shape;76;p3"/>
            <p:cNvSpPr/>
            <p:nvPr/>
          </p:nvSpPr>
          <p:spPr>
            <a:xfrm>
              <a:off x="5886945"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77" name="Google Shape;77;p3"/>
            <p:cNvSpPr/>
            <p:nvPr/>
          </p:nvSpPr>
          <p:spPr>
            <a:xfrm>
              <a:off x="6202051"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78" name="Google Shape;78;p3"/>
            <p:cNvSpPr/>
            <p:nvPr/>
          </p:nvSpPr>
          <p:spPr>
            <a:xfrm>
              <a:off x="6527594"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sp>
        <p:nvSpPr>
          <p:cNvPr id="79" name="Google Shape;79;p3"/>
          <p:cNvSpPr/>
          <p:nvPr/>
        </p:nvSpPr>
        <p:spPr>
          <a:xfrm flipH="1">
            <a:off x="8181046" y="3983203"/>
            <a:ext cx="1552559" cy="1555791"/>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sz="1100"/>
          </a:p>
        </p:txBody>
      </p:sp>
      <p:sp>
        <p:nvSpPr>
          <p:cNvPr id="80" name="Google Shape;80;p3"/>
          <p:cNvSpPr/>
          <p:nvPr/>
        </p:nvSpPr>
        <p:spPr>
          <a:xfrm flipH="1">
            <a:off x="7822852" y="-271349"/>
            <a:ext cx="764982" cy="764984"/>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sz="1100"/>
          </a:p>
        </p:txBody>
      </p:sp>
      <p:sp>
        <p:nvSpPr>
          <p:cNvPr id="81" name="Google Shape;81;p3"/>
          <p:cNvSpPr/>
          <p:nvPr/>
        </p:nvSpPr>
        <p:spPr>
          <a:xfrm flipH="1">
            <a:off x="-700313" y="2016102"/>
            <a:ext cx="1313703" cy="1313707"/>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sz="1100"/>
          </a:p>
        </p:txBody>
      </p:sp>
      <p:grpSp>
        <p:nvGrpSpPr>
          <p:cNvPr id="82" name="Google Shape;82;p3"/>
          <p:cNvGrpSpPr/>
          <p:nvPr/>
        </p:nvGrpSpPr>
        <p:grpSpPr>
          <a:xfrm flipH="1">
            <a:off x="8379944" y="713111"/>
            <a:ext cx="578088" cy="421499"/>
            <a:chOff x="4468725" y="937901"/>
            <a:chExt cx="656322" cy="478541"/>
          </a:xfrm>
        </p:grpSpPr>
        <p:sp>
          <p:nvSpPr>
            <p:cNvPr id="83" name="Google Shape;83;p3"/>
            <p:cNvSpPr/>
            <p:nvPr/>
          </p:nvSpPr>
          <p:spPr>
            <a:xfrm>
              <a:off x="4469534" y="937901"/>
              <a:ext cx="655513" cy="397461"/>
            </a:xfrm>
            <a:custGeom>
              <a:rect b="b" l="l" r="r" t="t"/>
              <a:pathLst>
                <a:path extrusionOk="0" h="397461" w="655513">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84" name="Google Shape;84;p3"/>
            <p:cNvSpPr/>
            <p:nvPr/>
          </p:nvSpPr>
          <p:spPr>
            <a:xfrm>
              <a:off x="4468725" y="1087913"/>
              <a:ext cx="468570" cy="328529"/>
            </a:xfrm>
            <a:custGeom>
              <a:rect b="b" l="l" r="r" t="t"/>
              <a:pathLst>
                <a:path extrusionOk="0" h="328529" w="468570">
                  <a:moveTo>
                    <a:pt x="69587" y="164066"/>
                  </a:moveTo>
                  <a:lnTo>
                    <a:pt x="0" y="0"/>
                  </a:lnTo>
                  <a:lnTo>
                    <a:pt x="468570" y="201929"/>
                  </a:lnTo>
                  <a:lnTo>
                    <a:pt x="427927" y="328530"/>
                  </a:lnTo>
                  <a:lnTo>
                    <a:pt x="69587" y="164066"/>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85" name="Google Shape;85;p3"/>
            <p:cNvSpPr/>
            <p:nvPr/>
          </p:nvSpPr>
          <p:spPr>
            <a:xfrm>
              <a:off x="4859530" y="1097086"/>
              <a:ext cx="265516" cy="319356"/>
            </a:xfrm>
            <a:custGeom>
              <a:rect b="b" l="l" r="r" t="t"/>
              <a:pathLst>
                <a:path extrusionOk="0" h="319356" w="265516">
                  <a:moveTo>
                    <a:pt x="0" y="158537"/>
                  </a:moveTo>
                  <a:lnTo>
                    <a:pt x="265517" y="0"/>
                  </a:lnTo>
                  <a:lnTo>
                    <a:pt x="253777" y="267958"/>
                  </a:lnTo>
                  <a:lnTo>
                    <a:pt x="37121" y="319357"/>
                  </a:lnTo>
                  <a:lnTo>
                    <a:pt x="0" y="158537"/>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grpSp>
        <p:nvGrpSpPr>
          <p:cNvPr id="86" name="Google Shape;86;p3"/>
          <p:cNvGrpSpPr/>
          <p:nvPr/>
        </p:nvGrpSpPr>
        <p:grpSpPr>
          <a:xfrm>
            <a:off x="78963" y="2774839"/>
            <a:ext cx="534594" cy="655330"/>
            <a:chOff x="6197557" y="3002680"/>
            <a:chExt cx="524678" cy="643174"/>
          </a:xfrm>
        </p:grpSpPr>
        <p:sp>
          <p:nvSpPr>
            <p:cNvPr id="87" name="Google Shape;87;p3"/>
            <p:cNvSpPr/>
            <p:nvPr/>
          </p:nvSpPr>
          <p:spPr>
            <a:xfrm>
              <a:off x="6248807" y="3002680"/>
              <a:ext cx="473428" cy="502222"/>
            </a:xfrm>
            <a:custGeom>
              <a:rect b="b" l="l" r="r" t="t"/>
              <a:pathLst>
                <a:path extrusionOk="0" h="502222" w="473428">
                  <a:moveTo>
                    <a:pt x="0" y="0"/>
                  </a:moveTo>
                  <a:lnTo>
                    <a:pt x="105089" y="324348"/>
                  </a:lnTo>
                  <a:lnTo>
                    <a:pt x="335549" y="502223"/>
                  </a:lnTo>
                  <a:lnTo>
                    <a:pt x="473428" y="454204"/>
                  </a:lnTo>
                  <a:lnTo>
                    <a:pt x="253696" y="119517"/>
                  </a:ln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88" name="Google Shape;88;p3"/>
            <p:cNvSpPr/>
            <p:nvPr/>
          </p:nvSpPr>
          <p:spPr>
            <a:xfrm>
              <a:off x="6197557" y="3002680"/>
              <a:ext cx="156338" cy="531243"/>
            </a:xfrm>
            <a:custGeom>
              <a:rect b="b" l="l" r="r" t="t"/>
              <a:pathLst>
                <a:path extrusionOk="0" h="531243" w="156338">
                  <a:moveTo>
                    <a:pt x="0" y="230658"/>
                  </a:moveTo>
                  <a:lnTo>
                    <a:pt x="51249" y="0"/>
                  </a:lnTo>
                  <a:lnTo>
                    <a:pt x="156339" y="324348"/>
                  </a:lnTo>
                  <a:lnTo>
                    <a:pt x="133467" y="531244"/>
                  </a:lnTo>
                  <a:lnTo>
                    <a:pt x="0" y="230658"/>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89" name="Google Shape;89;p3"/>
            <p:cNvSpPr/>
            <p:nvPr/>
          </p:nvSpPr>
          <p:spPr>
            <a:xfrm>
              <a:off x="6312322" y="3195379"/>
              <a:ext cx="409913" cy="450475"/>
            </a:xfrm>
            <a:custGeom>
              <a:rect b="b" l="l" r="r" t="t"/>
              <a:pathLst>
                <a:path extrusionOk="0" h="450475" w="409913">
                  <a:moveTo>
                    <a:pt x="18702" y="338545"/>
                  </a:moveTo>
                  <a:lnTo>
                    <a:pt x="0" y="0"/>
                  </a:lnTo>
                  <a:lnTo>
                    <a:pt x="409913" y="261505"/>
                  </a:lnTo>
                  <a:lnTo>
                    <a:pt x="215968" y="450475"/>
                  </a:lnTo>
                  <a:lnTo>
                    <a:pt x="18702" y="338545"/>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grpSp>
        <p:nvGrpSpPr>
          <p:cNvPr id="90" name="Google Shape;90;p3"/>
          <p:cNvGrpSpPr/>
          <p:nvPr/>
        </p:nvGrpSpPr>
        <p:grpSpPr>
          <a:xfrm flipH="1">
            <a:off x="6569663" y="181552"/>
            <a:ext cx="1482601" cy="1484635"/>
            <a:chOff x="4593392" y="1441589"/>
            <a:chExt cx="1683243" cy="1685552"/>
          </a:xfrm>
        </p:grpSpPr>
        <p:sp>
          <p:nvSpPr>
            <p:cNvPr id="91" name="Google Shape;91;p3"/>
            <p:cNvSpPr/>
            <p:nvPr/>
          </p:nvSpPr>
          <p:spPr>
            <a:xfrm>
              <a:off x="4643547" y="1545109"/>
              <a:ext cx="1633088" cy="1582032"/>
            </a:xfrm>
            <a:custGeom>
              <a:rect b="b" l="l" r="r" t="t"/>
              <a:pathLst>
                <a:path extrusionOk="0" h="1582032" w="165376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92" name="Google Shape;92;p3"/>
            <p:cNvSpPr/>
            <p:nvPr/>
          </p:nvSpPr>
          <p:spPr>
            <a:xfrm>
              <a:off x="4593392" y="1441589"/>
              <a:ext cx="1442681" cy="1453563"/>
            </a:xfrm>
            <a:custGeom>
              <a:rect b="b" l="l" r="r" t="t"/>
              <a:pathLst>
                <a:path extrusionOk="0" h="1453563" w="1442681">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93" name="Google Shape;93;p3"/>
            <p:cNvSpPr/>
            <p:nvPr/>
          </p:nvSpPr>
          <p:spPr>
            <a:xfrm>
              <a:off x="4986203" y="1827976"/>
              <a:ext cx="656440" cy="678044"/>
            </a:xfrm>
            <a:custGeom>
              <a:rect b="b" l="l" r="r" t="t"/>
              <a:pathLst>
                <a:path extrusionOk="0" h="656701" w="651553">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sp>
        <p:nvSpPr>
          <p:cNvPr id="94" name="Google Shape;94;p3"/>
          <p:cNvSpPr/>
          <p:nvPr/>
        </p:nvSpPr>
        <p:spPr>
          <a:xfrm flipH="1">
            <a:off x="114468" y="2302216"/>
            <a:ext cx="269384" cy="269376"/>
          </a:xfrm>
          <a:custGeom>
            <a:rect b="b" l="l" r="r" t="t"/>
            <a:pathLst>
              <a:path extrusionOk="0" h="264743" w="264751">
                <a:moveTo>
                  <a:pt x="0" y="132163"/>
                </a:moveTo>
                <a:lnTo>
                  <a:pt x="132580" y="0"/>
                </a:lnTo>
                <a:lnTo>
                  <a:pt x="264752" y="132580"/>
                </a:lnTo>
                <a:lnTo>
                  <a:pt x="132176" y="264743"/>
                </a:lnTo>
                <a:lnTo>
                  <a:pt x="0" y="132163"/>
                </a:lnTo>
                <a:close/>
              </a:path>
            </a:pathLst>
          </a:custGeom>
          <a:noFill/>
          <a:ln cap="flat"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95" name="Google Shape;95;p3"/>
          <p:cNvSpPr/>
          <p:nvPr/>
        </p:nvSpPr>
        <p:spPr>
          <a:xfrm>
            <a:off x="242812" y="181014"/>
            <a:ext cx="455063" cy="45506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96" name="Google Shape;96;p3"/>
          <p:cNvSpPr/>
          <p:nvPr/>
        </p:nvSpPr>
        <p:spPr>
          <a:xfrm>
            <a:off x="7463501" y="4356646"/>
            <a:ext cx="455063" cy="45506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97" name="Google Shape;97;p3"/>
          <p:cNvSpPr txBox="1"/>
          <p:nvPr>
            <p:ph type="title"/>
          </p:nvPr>
        </p:nvSpPr>
        <p:spPr>
          <a:xfrm>
            <a:off x="1211175" y="2208394"/>
            <a:ext cx="6721800" cy="7746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98" name="Google Shape;9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9" name="Google Shape;99;p3"/>
          <p:cNvSpPr txBox="1"/>
          <p:nvPr>
            <p:ph idx="1" type="body"/>
          </p:nvPr>
        </p:nvSpPr>
        <p:spPr>
          <a:xfrm>
            <a:off x="1211175" y="2983181"/>
            <a:ext cx="6721800" cy="1451100"/>
          </a:xfrm>
          <a:prstGeom prst="rect">
            <a:avLst/>
          </a:prstGeom>
        </p:spPr>
        <p:txBody>
          <a:bodyPr anchorCtr="0" anchor="t" bIns="91425" lIns="91425" spcFirstLastPara="1" rIns="91425" wrap="square" tIns="91425">
            <a:normAutofit/>
          </a:bodyPr>
          <a:lstStyle>
            <a:lvl1pPr indent="-336550" lvl="0" marL="457200" rtl="0">
              <a:spcBef>
                <a:spcPts val="0"/>
              </a:spcBef>
              <a:spcAft>
                <a:spcPts val="0"/>
              </a:spcAft>
              <a:buSzPts val="1700"/>
              <a:buChar char="●"/>
              <a:defRPr/>
            </a:lvl1pPr>
            <a:lvl2pPr indent="-336550" lvl="1" marL="914400" rtl="0">
              <a:spcBef>
                <a:spcPts val="0"/>
              </a:spcBef>
              <a:spcAft>
                <a:spcPts val="0"/>
              </a:spcAft>
              <a:buSzPts val="1700"/>
              <a:buChar char="○"/>
              <a:defRPr/>
            </a:lvl2pPr>
            <a:lvl3pPr indent="-336550" lvl="2" marL="1371600" rtl="0">
              <a:spcBef>
                <a:spcPts val="0"/>
              </a:spcBef>
              <a:spcAft>
                <a:spcPts val="0"/>
              </a:spcAft>
              <a:buSzPts val="1700"/>
              <a:buChar char="■"/>
              <a:defRPr/>
            </a:lvl3pPr>
            <a:lvl4pPr indent="-336550" lvl="3" marL="1828800" rtl="0">
              <a:spcBef>
                <a:spcPts val="0"/>
              </a:spcBef>
              <a:spcAft>
                <a:spcPts val="0"/>
              </a:spcAft>
              <a:buSzPts val="1700"/>
              <a:buChar char="●"/>
              <a:defRPr/>
            </a:lvl4pPr>
            <a:lvl5pPr indent="-336550" lvl="4" marL="2286000" rtl="0">
              <a:spcBef>
                <a:spcPts val="0"/>
              </a:spcBef>
              <a:spcAft>
                <a:spcPts val="0"/>
              </a:spcAft>
              <a:buSzPts val="1700"/>
              <a:buChar char="○"/>
              <a:defRPr/>
            </a:lvl5pPr>
            <a:lvl6pPr indent="-336550" lvl="5" marL="2743200" rtl="0">
              <a:spcBef>
                <a:spcPts val="0"/>
              </a:spcBef>
              <a:spcAft>
                <a:spcPts val="0"/>
              </a:spcAft>
              <a:buSzPts val="1700"/>
              <a:buChar char="■"/>
              <a:defRPr/>
            </a:lvl6pPr>
            <a:lvl7pPr indent="-336550" lvl="6" marL="3200400" rtl="0">
              <a:spcBef>
                <a:spcPts val="0"/>
              </a:spcBef>
              <a:spcAft>
                <a:spcPts val="0"/>
              </a:spcAft>
              <a:buSzPts val="1700"/>
              <a:buChar char="●"/>
              <a:defRPr/>
            </a:lvl7pPr>
            <a:lvl8pPr indent="-336550" lvl="7" marL="3657600" rtl="0">
              <a:spcBef>
                <a:spcPts val="0"/>
              </a:spcBef>
              <a:spcAft>
                <a:spcPts val="0"/>
              </a:spcAft>
              <a:buSzPts val="1700"/>
              <a:buChar char="○"/>
              <a:defRPr/>
            </a:lvl8pPr>
            <a:lvl9pPr indent="-336550" lvl="8" marL="4114800" rtl="0">
              <a:spcBef>
                <a:spcPts val="0"/>
              </a:spcBef>
              <a:spcAft>
                <a:spcPts val="0"/>
              </a:spcAft>
              <a:buSzPts val="1700"/>
              <a:buChar char="■"/>
              <a:defRPr/>
            </a:lvl9pPr>
          </a:lstStyle>
          <a:p/>
        </p:txBody>
      </p:sp>
      <p:sp>
        <p:nvSpPr>
          <p:cNvPr id="100" name="Google Shape;100;p3"/>
          <p:cNvSpPr/>
          <p:nvPr/>
        </p:nvSpPr>
        <p:spPr>
          <a:xfrm flipH="1">
            <a:off x="6219141" y="1053723"/>
            <a:ext cx="455063" cy="45506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1" name="Shape 101"/>
        <p:cNvGrpSpPr/>
        <p:nvPr/>
      </p:nvGrpSpPr>
      <p:grpSpPr>
        <a:xfrm>
          <a:off x="0" y="0"/>
          <a:ext cx="0" cy="0"/>
          <a:chOff x="0" y="0"/>
          <a:chExt cx="0" cy="0"/>
        </a:xfrm>
      </p:grpSpPr>
      <p:sp>
        <p:nvSpPr>
          <p:cNvPr id="102" name="Google Shape;102;p4"/>
          <p:cNvSpPr txBox="1"/>
          <p:nvPr>
            <p:ph type="title"/>
          </p:nvPr>
        </p:nvSpPr>
        <p:spPr>
          <a:xfrm>
            <a:off x="1030275" y="765433"/>
            <a:ext cx="7083600" cy="6657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p:txBody>
      </p:sp>
      <p:sp>
        <p:nvSpPr>
          <p:cNvPr id="103" name="Google Shape;103;p4"/>
          <p:cNvSpPr txBox="1"/>
          <p:nvPr>
            <p:ph idx="1" type="body"/>
          </p:nvPr>
        </p:nvSpPr>
        <p:spPr>
          <a:xfrm>
            <a:off x="1030275" y="1644319"/>
            <a:ext cx="7083600" cy="2656200"/>
          </a:xfrm>
          <a:prstGeom prst="rect">
            <a:avLst/>
          </a:prstGeom>
        </p:spPr>
        <p:txBody>
          <a:bodyPr anchorCtr="0" anchor="t" bIns="91425" lIns="91425" spcFirstLastPara="1" rIns="91425" wrap="square" tIns="91425">
            <a:norm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104" name="Google Shape;10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5" name="Google Shape;105;p4"/>
          <p:cNvSpPr/>
          <p:nvPr/>
        </p:nvSpPr>
        <p:spPr>
          <a:xfrm flipH="1">
            <a:off x="8452865" y="174254"/>
            <a:ext cx="455063" cy="45506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06" name="Google Shape;106;p4"/>
          <p:cNvSpPr/>
          <p:nvPr/>
        </p:nvSpPr>
        <p:spPr>
          <a:xfrm flipH="1">
            <a:off x="7419750" y="-345910"/>
            <a:ext cx="884410" cy="887640"/>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sz="1100"/>
          </a:p>
        </p:txBody>
      </p:sp>
      <p:sp>
        <p:nvSpPr>
          <p:cNvPr id="107" name="Google Shape;107;p4"/>
          <p:cNvSpPr/>
          <p:nvPr/>
        </p:nvSpPr>
        <p:spPr>
          <a:xfrm flipH="1">
            <a:off x="274061" y="4397527"/>
            <a:ext cx="1297565" cy="1297569"/>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sz="1100"/>
          </a:p>
        </p:txBody>
      </p:sp>
      <p:grpSp>
        <p:nvGrpSpPr>
          <p:cNvPr id="108" name="Google Shape;108;p4"/>
          <p:cNvGrpSpPr/>
          <p:nvPr/>
        </p:nvGrpSpPr>
        <p:grpSpPr>
          <a:xfrm flipH="1">
            <a:off x="8641244" y="3589099"/>
            <a:ext cx="578088" cy="421499"/>
            <a:chOff x="4468725" y="937901"/>
            <a:chExt cx="656322" cy="478541"/>
          </a:xfrm>
        </p:grpSpPr>
        <p:sp>
          <p:nvSpPr>
            <p:cNvPr id="109" name="Google Shape;109;p4"/>
            <p:cNvSpPr/>
            <p:nvPr/>
          </p:nvSpPr>
          <p:spPr>
            <a:xfrm>
              <a:off x="4469534" y="937901"/>
              <a:ext cx="655513" cy="397461"/>
            </a:xfrm>
            <a:custGeom>
              <a:rect b="b" l="l" r="r" t="t"/>
              <a:pathLst>
                <a:path extrusionOk="0" h="397461" w="655513">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10" name="Google Shape;110;p4"/>
            <p:cNvSpPr/>
            <p:nvPr/>
          </p:nvSpPr>
          <p:spPr>
            <a:xfrm>
              <a:off x="4468725" y="1087913"/>
              <a:ext cx="468570" cy="328529"/>
            </a:xfrm>
            <a:custGeom>
              <a:rect b="b" l="l" r="r" t="t"/>
              <a:pathLst>
                <a:path extrusionOk="0" h="328529" w="468570">
                  <a:moveTo>
                    <a:pt x="69587" y="164066"/>
                  </a:moveTo>
                  <a:lnTo>
                    <a:pt x="0" y="0"/>
                  </a:lnTo>
                  <a:lnTo>
                    <a:pt x="468570" y="201929"/>
                  </a:lnTo>
                  <a:lnTo>
                    <a:pt x="427927" y="328530"/>
                  </a:lnTo>
                  <a:lnTo>
                    <a:pt x="69587" y="164066"/>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11" name="Google Shape;111;p4"/>
            <p:cNvSpPr/>
            <p:nvPr/>
          </p:nvSpPr>
          <p:spPr>
            <a:xfrm>
              <a:off x="4859530" y="1097086"/>
              <a:ext cx="265516" cy="319356"/>
            </a:xfrm>
            <a:custGeom>
              <a:rect b="b" l="l" r="r" t="t"/>
              <a:pathLst>
                <a:path extrusionOk="0" h="319356" w="265516">
                  <a:moveTo>
                    <a:pt x="0" y="158537"/>
                  </a:moveTo>
                  <a:lnTo>
                    <a:pt x="265517" y="0"/>
                  </a:lnTo>
                  <a:lnTo>
                    <a:pt x="253777" y="267958"/>
                  </a:lnTo>
                  <a:lnTo>
                    <a:pt x="37121" y="319357"/>
                  </a:lnTo>
                  <a:lnTo>
                    <a:pt x="0" y="158537"/>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grpSp>
        <p:nvGrpSpPr>
          <p:cNvPr id="112" name="Google Shape;112;p4"/>
          <p:cNvGrpSpPr/>
          <p:nvPr/>
        </p:nvGrpSpPr>
        <p:grpSpPr>
          <a:xfrm flipH="1">
            <a:off x="7736738" y="4010602"/>
            <a:ext cx="1482601" cy="1484635"/>
            <a:chOff x="4593392" y="1441589"/>
            <a:chExt cx="1683243" cy="1685552"/>
          </a:xfrm>
        </p:grpSpPr>
        <p:sp>
          <p:nvSpPr>
            <p:cNvPr id="113" name="Google Shape;113;p4"/>
            <p:cNvSpPr/>
            <p:nvPr/>
          </p:nvSpPr>
          <p:spPr>
            <a:xfrm>
              <a:off x="4643547" y="1545109"/>
              <a:ext cx="1633088" cy="1582032"/>
            </a:xfrm>
            <a:custGeom>
              <a:rect b="b" l="l" r="r" t="t"/>
              <a:pathLst>
                <a:path extrusionOk="0" h="1582032" w="165376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14" name="Google Shape;114;p4"/>
            <p:cNvSpPr/>
            <p:nvPr/>
          </p:nvSpPr>
          <p:spPr>
            <a:xfrm>
              <a:off x="4593392" y="1441589"/>
              <a:ext cx="1442681" cy="1453563"/>
            </a:xfrm>
            <a:custGeom>
              <a:rect b="b" l="l" r="r" t="t"/>
              <a:pathLst>
                <a:path extrusionOk="0" h="1453563" w="1442681">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15" name="Google Shape;115;p4"/>
            <p:cNvSpPr/>
            <p:nvPr/>
          </p:nvSpPr>
          <p:spPr>
            <a:xfrm>
              <a:off x="4986203" y="1827976"/>
              <a:ext cx="656440" cy="678044"/>
            </a:xfrm>
            <a:custGeom>
              <a:rect b="b" l="l" r="r" t="t"/>
              <a:pathLst>
                <a:path extrusionOk="0" h="656701" w="651553">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sp>
        <p:nvSpPr>
          <p:cNvPr id="116" name="Google Shape;116;p4"/>
          <p:cNvSpPr/>
          <p:nvPr/>
        </p:nvSpPr>
        <p:spPr>
          <a:xfrm>
            <a:off x="242812" y="181014"/>
            <a:ext cx="455063" cy="45506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boxes">
  <p:cSld name="CUSTOM">
    <p:spTree>
      <p:nvGrpSpPr>
        <p:cNvPr id="117" name="Shape 117"/>
        <p:cNvGrpSpPr/>
        <p:nvPr/>
      </p:nvGrpSpPr>
      <p:grpSpPr>
        <a:xfrm>
          <a:off x="0" y="0"/>
          <a:ext cx="0" cy="0"/>
          <a:chOff x="0" y="0"/>
          <a:chExt cx="0" cy="0"/>
        </a:xfrm>
      </p:grpSpPr>
      <p:sp>
        <p:nvSpPr>
          <p:cNvPr id="118" name="Google Shape;118;p5"/>
          <p:cNvSpPr txBox="1"/>
          <p:nvPr>
            <p:ph type="title"/>
          </p:nvPr>
        </p:nvSpPr>
        <p:spPr>
          <a:xfrm>
            <a:off x="3508144" y="445031"/>
            <a:ext cx="51705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p:txBody>
      </p:sp>
      <p:sp>
        <p:nvSpPr>
          <p:cNvPr id="119" name="Google Shape;119;p5"/>
          <p:cNvSpPr txBox="1"/>
          <p:nvPr>
            <p:ph idx="1" type="subTitle"/>
          </p:nvPr>
        </p:nvSpPr>
        <p:spPr>
          <a:xfrm>
            <a:off x="4115645" y="1289587"/>
            <a:ext cx="4563000" cy="233100"/>
          </a:xfrm>
          <a:prstGeom prst="rect">
            <a:avLst/>
          </a:prstGeom>
        </p:spPr>
        <p:txBody>
          <a:bodyPr anchorCtr="0" anchor="t" bIns="91425" lIns="91425" spcFirstLastPara="1" rIns="91425" wrap="square" tIns="91425">
            <a:normAutofit/>
          </a:bodyPr>
          <a:lstStyle>
            <a:lvl1pPr lvl="0" rtl="0">
              <a:lnSpc>
                <a:spcPct val="80000"/>
              </a:lnSpc>
              <a:spcBef>
                <a:spcPts val="0"/>
              </a:spcBef>
              <a:spcAft>
                <a:spcPts val="0"/>
              </a:spcAft>
              <a:buSzPts val="1400"/>
              <a:buNone/>
              <a:defRPr b="1" sz="1400">
                <a:latin typeface="Poppins"/>
                <a:ea typeface="Poppins"/>
                <a:cs typeface="Poppins"/>
                <a:sym typeface="Poppins"/>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20" name="Google Shape;120;p5"/>
          <p:cNvSpPr txBox="1"/>
          <p:nvPr>
            <p:ph idx="2" type="body"/>
          </p:nvPr>
        </p:nvSpPr>
        <p:spPr>
          <a:xfrm>
            <a:off x="4115645" y="1522573"/>
            <a:ext cx="4563000" cy="3351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121" name="Google Shape;121;p5"/>
          <p:cNvSpPr txBox="1"/>
          <p:nvPr>
            <p:ph idx="3" type="subTitle"/>
          </p:nvPr>
        </p:nvSpPr>
        <p:spPr>
          <a:xfrm>
            <a:off x="4115645" y="1857814"/>
            <a:ext cx="4563000" cy="233100"/>
          </a:xfrm>
          <a:prstGeom prst="rect">
            <a:avLst/>
          </a:prstGeom>
        </p:spPr>
        <p:txBody>
          <a:bodyPr anchorCtr="0" anchor="t" bIns="91425" lIns="91425" spcFirstLastPara="1" rIns="91425" wrap="square" tIns="91425">
            <a:normAutofit/>
          </a:bodyPr>
          <a:lstStyle>
            <a:lvl1pPr lvl="0" rtl="0">
              <a:lnSpc>
                <a:spcPct val="80000"/>
              </a:lnSpc>
              <a:spcBef>
                <a:spcPts val="0"/>
              </a:spcBef>
              <a:spcAft>
                <a:spcPts val="0"/>
              </a:spcAft>
              <a:buSzPts val="1400"/>
              <a:buNone/>
              <a:defRPr b="1" sz="1400">
                <a:latin typeface="Poppins"/>
                <a:ea typeface="Poppins"/>
                <a:cs typeface="Poppins"/>
                <a:sym typeface="Poppins"/>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22" name="Google Shape;122;p5"/>
          <p:cNvSpPr txBox="1"/>
          <p:nvPr>
            <p:ph idx="4" type="body"/>
          </p:nvPr>
        </p:nvSpPr>
        <p:spPr>
          <a:xfrm>
            <a:off x="4115645" y="2090799"/>
            <a:ext cx="4563000" cy="3351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123" name="Google Shape;123;p5"/>
          <p:cNvSpPr txBox="1"/>
          <p:nvPr>
            <p:ph idx="5" type="subTitle"/>
          </p:nvPr>
        </p:nvSpPr>
        <p:spPr>
          <a:xfrm>
            <a:off x="4115645" y="2426041"/>
            <a:ext cx="4563000" cy="233100"/>
          </a:xfrm>
          <a:prstGeom prst="rect">
            <a:avLst/>
          </a:prstGeom>
        </p:spPr>
        <p:txBody>
          <a:bodyPr anchorCtr="0" anchor="t" bIns="91425" lIns="91425" spcFirstLastPara="1" rIns="91425" wrap="square" tIns="91425">
            <a:normAutofit/>
          </a:bodyPr>
          <a:lstStyle>
            <a:lvl1pPr lvl="0" rtl="0">
              <a:lnSpc>
                <a:spcPct val="80000"/>
              </a:lnSpc>
              <a:spcBef>
                <a:spcPts val="0"/>
              </a:spcBef>
              <a:spcAft>
                <a:spcPts val="0"/>
              </a:spcAft>
              <a:buSzPts val="1400"/>
              <a:buNone/>
              <a:defRPr b="1" sz="1400">
                <a:latin typeface="Poppins"/>
                <a:ea typeface="Poppins"/>
                <a:cs typeface="Poppins"/>
                <a:sym typeface="Poppins"/>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24" name="Google Shape;124;p5"/>
          <p:cNvSpPr txBox="1"/>
          <p:nvPr>
            <p:ph idx="6" type="body"/>
          </p:nvPr>
        </p:nvSpPr>
        <p:spPr>
          <a:xfrm>
            <a:off x="4115645" y="2659026"/>
            <a:ext cx="4563000" cy="3351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125" name="Google Shape;125;p5"/>
          <p:cNvSpPr txBox="1"/>
          <p:nvPr>
            <p:ph idx="7" type="subTitle"/>
          </p:nvPr>
        </p:nvSpPr>
        <p:spPr>
          <a:xfrm>
            <a:off x="4115645" y="2994267"/>
            <a:ext cx="4563000" cy="233100"/>
          </a:xfrm>
          <a:prstGeom prst="rect">
            <a:avLst/>
          </a:prstGeom>
        </p:spPr>
        <p:txBody>
          <a:bodyPr anchorCtr="0" anchor="t" bIns="91425" lIns="91425" spcFirstLastPara="1" rIns="91425" wrap="square" tIns="91425">
            <a:normAutofit/>
          </a:bodyPr>
          <a:lstStyle>
            <a:lvl1pPr lvl="0" rtl="0">
              <a:lnSpc>
                <a:spcPct val="80000"/>
              </a:lnSpc>
              <a:spcBef>
                <a:spcPts val="0"/>
              </a:spcBef>
              <a:spcAft>
                <a:spcPts val="0"/>
              </a:spcAft>
              <a:buSzPts val="1400"/>
              <a:buNone/>
              <a:defRPr b="1" sz="1400">
                <a:latin typeface="Poppins"/>
                <a:ea typeface="Poppins"/>
                <a:cs typeface="Poppins"/>
                <a:sym typeface="Poppins"/>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26" name="Google Shape;126;p5"/>
          <p:cNvSpPr txBox="1"/>
          <p:nvPr>
            <p:ph idx="8" type="body"/>
          </p:nvPr>
        </p:nvSpPr>
        <p:spPr>
          <a:xfrm>
            <a:off x="4115645" y="3227253"/>
            <a:ext cx="4563000" cy="3351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127" name="Google Shape;127;p5"/>
          <p:cNvSpPr txBox="1"/>
          <p:nvPr>
            <p:ph idx="9" type="subTitle"/>
          </p:nvPr>
        </p:nvSpPr>
        <p:spPr>
          <a:xfrm>
            <a:off x="4115645" y="3562494"/>
            <a:ext cx="4563000" cy="233100"/>
          </a:xfrm>
          <a:prstGeom prst="rect">
            <a:avLst/>
          </a:prstGeom>
        </p:spPr>
        <p:txBody>
          <a:bodyPr anchorCtr="0" anchor="t" bIns="91425" lIns="91425" spcFirstLastPara="1" rIns="91425" wrap="square" tIns="91425">
            <a:normAutofit/>
          </a:bodyPr>
          <a:lstStyle>
            <a:lvl1pPr lvl="0" rtl="0">
              <a:lnSpc>
                <a:spcPct val="80000"/>
              </a:lnSpc>
              <a:spcBef>
                <a:spcPts val="0"/>
              </a:spcBef>
              <a:spcAft>
                <a:spcPts val="0"/>
              </a:spcAft>
              <a:buSzPts val="1400"/>
              <a:buNone/>
              <a:defRPr b="1" sz="1400">
                <a:latin typeface="Poppins"/>
                <a:ea typeface="Poppins"/>
                <a:cs typeface="Poppins"/>
                <a:sym typeface="Poppins"/>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28" name="Google Shape;128;p5"/>
          <p:cNvSpPr txBox="1"/>
          <p:nvPr>
            <p:ph idx="13" type="body"/>
          </p:nvPr>
        </p:nvSpPr>
        <p:spPr>
          <a:xfrm>
            <a:off x="4115645" y="3795480"/>
            <a:ext cx="4563000" cy="3351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129" name="Google Shape;129;p5"/>
          <p:cNvSpPr txBox="1"/>
          <p:nvPr>
            <p:ph idx="14" type="subTitle"/>
          </p:nvPr>
        </p:nvSpPr>
        <p:spPr>
          <a:xfrm>
            <a:off x="4115645" y="4130721"/>
            <a:ext cx="4563000" cy="233100"/>
          </a:xfrm>
          <a:prstGeom prst="rect">
            <a:avLst/>
          </a:prstGeom>
        </p:spPr>
        <p:txBody>
          <a:bodyPr anchorCtr="0" anchor="t" bIns="91425" lIns="91425" spcFirstLastPara="1" rIns="91425" wrap="square" tIns="91425">
            <a:normAutofit/>
          </a:bodyPr>
          <a:lstStyle>
            <a:lvl1pPr lvl="0" rtl="0">
              <a:lnSpc>
                <a:spcPct val="80000"/>
              </a:lnSpc>
              <a:spcBef>
                <a:spcPts val="0"/>
              </a:spcBef>
              <a:spcAft>
                <a:spcPts val="0"/>
              </a:spcAft>
              <a:buSzPts val="1400"/>
              <a:buNone/>
              <a:defRPr b="1" sz="1400">
                <a:latin typeface="Poppins"/>
                <a:ea typeface="Poppins"/>
                <a:cs typeface="Poppins"/>
                <a:sym typeface="Poppins"/>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30" name="Google Shape;130;p5"/>
          <p:cNvSpPr txBox="1"/>
          <p:nvPr>
            <p:ph idx="15" type="body"/>
          </p:nvPr>
        </p:nvSpPr>
        <p:spPr>
          <a:xfrm>
            <a:off x="4115645" y="4363706"/>
            <a:ext cx="4563000" cy="3351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131" name="Google Shape;131;p5"/>
          <p:cNvSpPr/>
          <p:nvPr/>
        </p:nvSpPr>
        <p:spPr>
          <a:xfrm flipH="1">
            <a:off x="1808475" y="4111269"/>
            <a:ext cx="832765" cy="832768"/>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sz="1100"/>
          </a:p>
        </p:txBody>
      </p:sp>
      <p:sp>
        <p:nvSpPr>
          <p:cNvPr id="132" name="Google Shape;132;p5"/>
          <p:cNvSpPr/>
          <p:nvPr/>
        </p:nvSpPr>
        <p:spPr>
          <a:xfrm flipH="1">
            <a:off x="1484765" y="519534"/>
            <a:ext cx="1313703" cy="1313707"/>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sz="1100"/>
          </a:p>
        </p:txBody>
      </p:sp>
      <p:grpSp>
        <p:nvGrpSpPr>
          <p:cNvPr id="133" name="Google Shape;133;p5"/>
          <p:cNvGrpSpPr/>
          <p:nvPr/>
        </p:nvGrpSpPr>
        <p:grpSpPr>
          <a:xfrm flipH="1">
            <a:off x="483623" y="1702531"/>
            <a:ext cx="1948323" cy="1948363"/>
            <a:chOff x="4616075" y="1332525"/>
            <a:chExt cx="1915566" cy="1881022"/>
          </a:xfrm>
        </p:grpSpPr>
        <p:sp>
          <p:nvSpPr>
            <p:cNvPr id="134" name="Google Shape;134;p5"/>
            <p:cNvSpPr/>
            <p:nvPr/>
          </p:nvSpPr>
          <p:spPr>
            <a:xfrm>
              <a:off x="4616077" y="1332525"/>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35" name="Google Shape;135;p5"/>
            <p:cNvSpPr/>
            <p:nvPr/>
          </p:nvSpPr>
          <p:spPr>
            <a:xfrm>
              <a:off x="4616077" y="1645356"/>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36" name="Google Shape;136;p5"/>
            <p:cNvSpPr/>
            <p:nvPr/>
          </p:nvSpPr>
          <p:spPr>
            <a:xfrm>
              <a:off x="4616077" y="1958183"/>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37" name="Google Shape;137;p5"/>
            <p:cNvSpPr/>
            <p:nvPr/>
          </p:nvSpPr>
          <p:spPr>
            <a:xfrm>
              <a:off x="4616077" y="2271014"/>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38" name="Google Shape;138;p5"/>
            <p:cNvSpPr/>
            <p:nvPr/>
          </p:nvSpPr>
          <p:spPr>
            <a:xfrm>
              <a:off x="4616077" y="2583841"/>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39" name="Google Shape;139;p5"/>
            <p:cNvSpPr/>
            <p:nvPr/>
          </p:nvSpPr>
          <p:spPr>
            <a:xfrm>
              <a:off x="4616077" y="2896672"/>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40" name="Google Shape;140;p5"/>
            <p:cNvSpPr/>
            <p:nvPr/>
          </p:nvSpPr>
          <p:spPr>
            <a:xfrm>
              <a:off x="4616077" y="3209499"/>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41" name="Google Shape;141;p5"/>
            <p:cNvSpPr/>
            <p:nvPr/>
          </p:nvSpPr>
          <p:spPr>
            <a:xfrm>
              <a:off x="4616075"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42" name="Google Shape;142;p5"/>
            <p:cNvSpPr/>
            <p:nvPr/>
          </p:nvSpPr>
          <p:spPr>
            <a:xfrm>
              <a:off x="4941627"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43" name="Google Shape;143;p5"/>
            <p:cNvSpPr/>
            <p:nvPr/>
          </p:nvSpPr>
          <p:spPr>
            <a:xfrm>
              <a:off x="5256733"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44" name="Google Shape;144;p5"/>
            <p:cNvSpPr/>
            <p:nvPr/>
          </p:nvSpPr>
          <p:spPr>
            <a:xfrm>
              <a:off x="5571839"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45" name="Google Shape;145;p5"/>
            <p:cNvSpPr/>
            <p:nvPr/>
          </p:nvSpPr>
          <p:spPr>
            <a:xfrm>
              <a:off x="5886945"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46" name="Google Shape;146;p5"/>
            <p:cNvSpPr/>
            <p:nvPr/>
          </p:nvSpPr>
          <p:spPr>
            <a:xfrm>
              <a:off x="6202051"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47" name="Google Shape;147;p5"/>
            <p:cNvSpPr/>
            <p:nvPr/>
          </p:nvSpPr>
          <p:spPr>
            <a:xfrm>
              <a:off x="6527594"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grpSp>
        <p:nvGrpSpPr>
          <p:cNvPr id="148" name="Google Shape;148;p5"/>
          <p:cNvGrpSpPr/>
          <p:nvPr/>
        </p:nvGrpSpPr>
        <p:grpSpPr>
          <a:xfrm flipH="1">
            <a:off x="2032153" y="2072945"/>
            <a:ext cx="668726" cy="487585"/>
            <a:chOff x="4468725" y="937901"/>
            <a:chExt cx="656322" cy="478541"/>
          </a:xfrm>
        </p:grpSpPr>
        <p:sp>
          <p:nvSpPr>
            <p:cNvPr id="149" name="Google Shape;149;p5"/>
            <p:cNvSpPr/>
            <p:nvPr/>
          </p:nvSpPr>
          <p:spPr>
            <a:xfrm>
              <a:off x="4469534" y="937901"/>
              <a:ext cx="655513" cy="397461"/>
            </a:xfrm>
            <a:custGeom>
              <a:rect b="b" l="l" r="r" t="t"/>
              <a:pathLst>
                <a:path extrusionOk="0" h="397461" w="655513">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50" name="Google Shape;150;p5"/>
            <p:cNvSpPr/>
            <p:nvPr/>
          </p:nvSpPr>
          <p:spPr>
            <a:xfrm>
              <a:off x="4468725" y="1087913"/>
              <a:ext cx="468570" cy="328529"/>
            </a:xfrm>
            <a:custGeom>
              <a:rect b="b" l="l" r="r" t="t"/>
              <a:pathLst>
                <a:path extrusionOk="0" h="328529" w="468570">
                  <a:moveTo>
                    <a:pt x="69587" y="164066"/>
                  </a:moveTo>
                  <a:lnTo>
                    <a:pt x="0" y="0"/>
                  </a:lnTo>
                  <a:lnTo>
                    <a:pt x="468570" y="201929"/>
                  </a:lnTo>
                  <a:lnTo>
                    <a:pt x="427927" y="328530"/>
                  </a:lnTo>
                  <a:lnTo>
                    <a:pt x="69587" y="164066"/>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51" name="Google Shape;151;p5"/>
            <p:cNvSpPr/>
            <p:nvPr/>
          </p:nvSpPr>
          <p:spPr>
            <a:xfrm>
              <a:off x="4859530" y="1097086"/>
              <a:ext cx="265516" cy="319356"/>
            </a:xfrm>
            <a:custGeom>
              <a:rect b="b" l="l" r="r" t="t"/>
              <a:pathLst>
                <a:path extrusionOk="0" h="319356" w="265516">
                  <a:moveTo>
                    <a:pt x="0" y="158537"/>
                  </a:moveTo>
                  <a:lnTo>
                    <a:pt x="265517" y="0"/>
                  </a:lnTo>
                  <a:lnTo>
                    <a:pt x="253777" y="267958"/>
                  </a:lnTo>
                  <a:lnTo>
                    <a:pt x="37121" y="319357"/>
                  </a:lnTo>
                  <a:lnTo>
                    <a:pt x="0" y="158537"/>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grpSp>
        <p:nvGrpSpPr>
          <p:cNvPr id="152" name="Google Shape;152;p5"/>
          <p:cNvGrpSpPr/>
          <p:nvPr/>
        </p:nvGrpSpPr>
        <p:grpSpPr>
          <a:xfrm flipH="1">
            <a:off x="602928" y="4046426"/>
            <a:ext cx="534594" cy="655330"/>
            <a:chOff x="6197557" y="3002680"/>
            <a:chExt cx="524678" cy="643174"/>
          </a:xfrm>
        </p:grpSpPr>
        <p:sp>
          <p:nvSpPr>
            <p:cNvPr id="153" name="Google Shape;153;p5"/>
            <p:cNvSpPr/>
            <p:nvPr/>
          </p:nvSpPr>
          <p:spPr>
            <a:xfrm>
              <a:off x="6248807" y="3002680"/>
              <a:ext cx="473428" cy="502222"/>
            </a:xfrm>
            <a:custGeom>
              <a:rect b="b" l="l" r="r" t="t"/>
              <a:pathLst>
                <a:path extrusionOk="0" h="502222" w="473428">
                  <a:moveTo>
                    <a:pt x="0" y="0"/>
                  </a:moveTo>
                  <a:lnTo>
                    <a:pt x="105089" y="324348"/>
                  </a:lnTo>
                  <a:lnTo>
                    <a:pt x="335549" y="502223"/>
                  </a:lnTo>
                  <a:lnTo>
                    <a:pt x="473428" y="454204"/>
                  </a:lnTo>
                  <a:lnTo>
                    <a:pt x="253696" y="119517"/>
                  </a:ln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54" name="Google Shape;154;p5"/>
            <p:cNvSpPr/>
            <p:nvPr/>
          </p:nvSpPr>
          <p:spPr>
            <a:xfrm>
              <a:off x="6197557" y="3002680"/>
              <a:ext cx="156338" cy="531243"/>
            </a:xfrm>
            <a:custGeom>
              <a:rect b="b" l="l" r="r" t="t"/>
              <a:pathLst>
                <a:path extrusionOk="0" h="531243" w="156338">
                  <a:moveTo>
                    <a:pt x="0" y="230658"/>
                  </a:moveTo>
                  <a:lnTo>
                    <a:pt x="51249" y="0"/>
                  </a:lnTo>
                  <a:lnTo>
                    <a:pt x="156339" y="324348"/>
                  </a:lnTo>
                  <a:lnTo>
                    <a:pt x="133467" y="531244"/>
                  </a:lnTo>
                  <a:lnTo>
                    <a:pt x="0" y="230658"/>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55" name="Google Shape;155;p5"/>
            <p:cNvSpPr/>
            <p:nvPr/>
          </p:nvSpPr>
          <p:spPr>
            <a:xfrm>
              <a:off x="6312322" y="3195379"/>
              <a:ext cx="409913" cy="450475"/>
            </a:xfrm>
            <a:custGeom>
              <a:rect b="b" l="l" r="r" t="t"/>
              <a:pathLst>
                <a:path extrusionOk="0" h="450475" w="409913">
                  <a:moveTo>
                    <a:pt x="18702" y="338545"/>
                  </a:moveTo>
                  <a:lnTo>
                    <a:pt x="0" y="0"/>
                  </a:lnTo>
                  <a:lnTo>
                    <a:pt x="409913" y="261505"/>
                  </a:lnTo>
                  <a:lnTo>
                    <a:pt x="215968" y="450475"/>
                  </a:lnTo>
                  <a:lnTo>
                    <a:pt x="18702" y="338545"/>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grpSp>
        <p:nvGrpSpPr>
          <p:cNvPr id="156" name="Google Shape;156;p5"/>
          <p:cNvGrpSpPr/>
          <p:nvPr/>
        </p:nvGrpSpPr>
        <p:grpSpPr>
          <a:xfrm flipH="1">
            <a:off x="252799" y="2135187"/>
            <a:ext cx="1715057" cy="1717409"/>
            <a:chOff x="4593392" y="1441589"/>
            <a:chExt cx="1683243" cy="1685552"/>
          </a:xfrm>
        </p:grpSpPr>
        <p:sp>
          <p:nvSpPr>
            <p:cNvPr id="157" name="Google Shape;157;p5"/>
            <p:cNvSpPr/>
            <p:nvPr/>
          </p:nvSpPr>
          <p:spPr>
            <a:xfrm>
              <a:off x="4643547" y="1545109"/>
              <a:ext cx="1633088" cy="1582032"/>
            </a:xfrm>
            <a:custGeom>
              <a:rect b="b" l="l" r="r" t="t"/>
              <a:pathLst>
                <a:path extrusionOk="0" h="1582032" w="165376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58" name="Google Shape;158;p5"/>
            <p:cNvSpPr/>
            <p:nvPr/>
          </p:nvSpPr>
          <p:spPr>
            <a:xfrm>
              <a:off x="4593392" y="1441589"/>
              <a:ext cx="1442681" cy="1453563"/>
            </a:xfrm>
            <a:custGeom>
              <a:rect b="b" l="l" r="r" t="t"/>
              <a:pathLst>
                <a:path extrusionOk="0" h="1453563" w="1442681">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59" name="Google Shape;159;p5"/>
            <p:cNvSpPr/>
            <p:nvPr/>
          </p:nvSpPr>
          <p:spPr>
            <a:xfrm>
              <a:off x="4986203" y="1827976"/>
              <a:ext cx="656440" cy="678044"/>
            </a:xfrm>
            <a:custGeom>
              <a:rect b="b" l="l" r="r" t="t"/>
              <a:pathLst>
                <a:path extrusionOk="0" h="656701" w="651553">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grpSp>
        <p:nvGrpSpPr>
          <p:cNvPr id="160" name="Google Shape;160;p5"/>
          <p:cNvGrpSpPr/>
          <p:nvPr/>
        </p:nvGrpSpPr>
        <p:grpSpPr>
          <a:xfrm flipH="1" rot="2440652">
            <a:off x="417448" y="555627"/>
            <a:ext cx="1385381" cy="791047"/>
            <a:chOff x="6220591" y="624724"/>
            <a:chExt cx="1359724" cy="776397"/>
          </a:xfrm>
        </p:grpSpPr>
        <p:sp>
          <p:nvSpPr>
            <p:cNvPr id="161" name="Google Shape;161;p5"/>
            <p:cNvSpPr/>
            <p:nvPr/>
          </p:nvSpPr>
          <p:spPr>
            <a:xfrm>
              <a:off x="6220591" y="624724"/>
              <a:ext cx="1359724" cy="686349"/>
            </a:xfrm>
            <a:custGeom>
              <a:rect b="b" l="l" r="r" t="t"/>
              <a:pathLst>
                <a:path extrusionOk="0" h="686349" w="1359724">
                  <a:moveTo>
                    <a:pt x="1359725" y="454951"/>
                  </a:moveTo>
                  <a:lnTo>
                    <a:pt x="1295562" y="102363"/>
                  </a:lnTo>
                  <a:lnTo>
                    <a:pt x="1295076" y="102448"/>
                  </a:lnTo>
                  <a:cubicBezTo>
                    <a:pt x="1295602" y="97716"/>
                    <a:pt x="1296088" y="92988"/>
                    <a:pt x="1295238" y="88413"/>
                  </a:cubicBezTo>
                  <a:cubicBezTo>
                    <a:pt x="1277750" y="-5669"/>
                    <a:pt x="973979" y="-28258"/>
                    <a:pt x="616732" y="38051"/>
                  </a:cubicBezTo>
                  <a:cubicBezTo>
                    <a:pt x="259485" y="104355"/>
                    <a:pt x="-15990" y="234502"/>
                    <a:pt x="1457" y="328585"/>
                  </a:cubicBezTo>
                  <a:cubicBezTo>
                    <a:pt x="1619" y="329398"/>
                    <a:pt x="2186" y="330091"/>
                    <a:pt x="2388" y="330892"/>
                  </a:cubicBezTo>
                  <a:lnTo>
                    <a:pt x="0" y="331329"/>
                  </a:lnTo>
                  <a:lnTo>
                    <a:pt x="62584" y="686350"/>
                  </a:lnTo>
                  <a:lnTo>
                    <a:pt x="1359725" y="454951"/>
                  </a:ln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62" name="Google Shape;162;p5"/>
            <p:cNvSpPr/>
            <p:nvPr/>
          </p:nvSpPr>
          <p:spPr>
            <a:xfrm>
              <a:off x="6284859" y="984273"/>
              <a:ext cx="1295270" cy="416848"/>
            </a:xfrm>
            <a:custGeom>
              <a:rect b="b" l="l" r="r" t="t"/>
              <a:pathLst>
                <a:path extrusionOk="0" h="416848" w="1295270">
                  <a:moveTo>
                    <a:pt x="1294485" y="88366"/>
                  </a:moveTo>
                  <a:cubicBezTo>
                    <a:pt x="1311933" y="182448"/>
                    <a:pt x="1036498" y="312470"/>
                    <a:pt x="679251" y="378774"/>
                  </a:cubicBezTo>
                  <a:cubicBezTo>
                    <a:pt x="322004" y="445083"/>
                    <a:pt x="18273" y="422563"/>
                    <a:pt x="785" y="328480"/>
                  </a:cubicBezTo>
                  <a:cubicBezTo>
                    <a:pt x="-16662" y="234398"/>
                    <a:pt x="258772" y="104380"/>
                    <a:pt x="616019" y="38072"/>
                  </a:cubicBezTo>
                  <a:cubicBezTo>
                    <a:pt x="973266" y="-28232"/>
                    <a:pt x="1276997" y="-5717"/>
                    <a:pt x="1294485" y="88366"/>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63" name="Google Shape;163;p5"/>
            <p:cNvSpPr/>
            <p:nvPr/>
          </p:nvSpPr>
          <p:spPr>
            <a:xfrm>
              <a:off x="6642623" y="1101719"/>
              <a:ext cx="579706" cy="181954"/>
            </a:xfrm>
            <a:custGeom>
              <a:rect b="b" l="l" r="r" t="t"/>
              <a:pathLst>
                <a:path extrusionOk="0" h="181954" w="579706">
                  <a:moveTo>
                    <a:pt x="579394" y="39803"/>
                  </a:moveTo>
                  <a:cubicBezTo>
                    <a:pt x="586761" y="81341"/>
                    <a:pt x="463051" y="137921"/>
                    <a:pt x="303150" y="166185"/>
                  </a:cubicBezTo>
                  <a:cubicBezTo>
                    <a:pt x="143249" y="194449"/>
                    <a:pt x="7677" y="183689"/>
                    <a:pt x="309" y="142152"/>
                  </a:cubicBezTo>
                  <a:cubicBezTo>
                    <a:pt x="-7017" y="100618"/>
                    <a:pt x="116653" y="44033"/>
                    <a:pt x="276594" y="15769"/>
                  </a:cubicBezTo>
                  <a:cubicBezTo>
                    <a:pt x="436495" y="-12495"/>
                    <a:pt x="572067" y="-1735"/>
                    <a:pt x="579394" y="39803"/>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sp>
        <p:nvSpPr>
          <p:cNvPr id="164" name="Google Shape;164;p5"/>
          <p:cNvSpPr/>
          <p:nvPr/>
        </p:nvSpPr>
        <p:spPr>
          <a:xfrm flipH="1">
            <a:off x="1540533" y="4299968"/>
            <a:ext cx="455063" cy="45506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65" name="Google Shape;165;p5"/>
          <p:cNvSpPr/>
          <p:nvPr/>
        </p:nvSpPr>
        <p:spPr>
          <a:xfrm flipH="1">
            <a:off x="1830843" y="429541"/>
            <a:ext cx="269384" cy="269376"/>
          </a:xfrm>
          <a:custGeom>
            <a:rect b="b" l="l" r="r" t="t"/>
            <a:pathLst>
              <a:path extrusionOk="0" h="264743" w="264751">
                <a:moveTo>
                  <a:pt x="0" y="132163"/>
                </a:moveTo>
                <a:lnTo>
                  <a:pt x="132580" y="0"/>
                </a:lnTo>
                <a:lnTo>
                  <a:pt x="264752" y="132580"/>
                </a:lnTo>
                <a:lnTo>
                  <a:pt x="132176" y="264743"/>
                </a:lnTo>
                <a:lnTo>
                  <a:pt x="0" y="132163"/>
                </a:lnTo>
                <a:close/>
              </a:path>
            </a:pathLst>
          </a:custGeom>
          <a:noFill/>
          <a:ln cap="flat"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text">
  <p:cSld name="CUSTOM_2">
    <p:bg>
      <p:bgPr>
        <a:solidFill>
          <a:schemeClr val="dk1"/>
        </a:solidFill>
      </p:bgPr>
    </p:bg>
    <p:spTree>
      <p:nvGrpSpPr>
        <p:cNvPr id="166" name="Shape 166"/>
        <p:cNvGrpSpPr/>
        <p:nvPr/>
      </p:nvGrpSpPr>
      <p:grpSpPr>
        <a:xfrm>
          <a:off x="0" y="0"/>
          <a:ext cx="0" cy="0"/>
          <a:chOff x="0" y="0"/>
          <a:chExt cx="0" cy="0"/>
        </a:xfrm>
      </p:grpSpPr>
      <p:sp>
        <p:nvSpPr>
          <p:cNvPr id="167" name="Google Shape;167;p6"/>
          <p:cNvSpPr txBox="1"/>
          <p:nvPr>
            <p:ph type="title"/>
          </p:nvPr>
        </p:nvSpPr>
        <p:spPr>
          <a:xfrm>
            <a:off x="3950438" y="1363613"/>
            <a:ext cx="4607700" cy="9735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400"/>
              <a:buNone/>
              <a:defRPr sz="5600">
                <a:solidFill>
                  <a:schemeClr val="lt1"/>
                </a:solidFill>
              </a:defRPr>
            </a:lvl1pPr>
            <a:lvl2pPr lvl="1" rtl="0" algn="ctr">
              <a:spcBef>
                <a:spcPts val="0"/>
              </a:spcBef>
              <a:spcAft>
                <a:spcPts val="0"/>
              </a:spcAft>
              <a:buClr>
                <a:schemeClr val="lt1"/>
              </a:buClr>
              <a:buSzPts val="3400"/>
              <a:buNone/>
              <a:defRPr>
                <a:solidFill>
                  <a:schemeClr val="lt1"/>
                </a:solidFill>
              </a:defRPr>
            </a:lvl2pPr>
            <a:lvl3pPr lvl="2" rtl="0" algn="ctr">
              <a:spcBef>
                <a:spcPts val="0"/>
              </a:spcBef>
              <a:spcAft>
                <a:spcPts val="0"/>
              </a:spcAft>
              <a:buClr>
                <a:schemeClr val="lt1"/>
              </a:buClr>
              <a:buSzPts val="3400"/>
              <a:buNone/>
              <a:defRPr>
                <a:solidFill>
                  <a:schemeClr val="lt1"/>
                </a:solidFill>
              </a:defRPr>
            </a:lvl3pPr>
            <a:lvl4pPr lvl="3" rtl="0" algn="ctr">
              <a:spcBef>
                <a:spcPts val="0"/>
              </a:spcBef>
              <a:spcAft>
                <a:spcPts val="0"/>
              </a:spcAft>
              <a:buClr>
                <a:schemeClr val="lt1"/>
              </a:buClr>
              <a:buSzPts val="3400"/>
              <a:buNone/>
              <a:defRPr>
                <a:solidFill>
                  <a:schemeClr val="lt1"/>
                </a:solidFill>
              </a:defRPr>
            </a:lvl4pPr>
            <a:lvl5pPr lvl="4" rtl="0" algn="ctr">
              <a:spcBef>
                <a:spcPts val="0"/>
              </a:spcBef>
              <a:spcAft>
                <a:spcPts val="0"/>
              </a:spcAft>
              <a:buClr>
                <a:schemeClr val="lt1"/>
              </a:buClr>
              <a:buSzPts val="3400"/>
              <a:buNone/>
              <a:defRPr>
                <a:solidFill>
                  <a:schemeClr val="lt1"/>
                </a:solidFill>
              </a:defRPr>
            </a:lvl5pPr>
            <a:lvl6pPr lvl="5" rtl="0" algn="ctr">
              <a:spcBef>
                <a:spcPts val="0"/>
              </a:spcBef>
              <a:spcAft>
                <a:spcPts val="0"/>
              </a:spcAft>
              <a:buClr>
                <a:schemeClr val="lt1"/>
              </a:buClr>
              <a:buSzPts val="3400"/>
              <a:buNone/>
              <a:defRPr>
                <a:solidFill>
                  <a:schemeClr val="lt1"/>
                </a:solidFill>
              </a:defRPr>
            </a:lvl6pPr>
            <a:lvl7pPr lvl="6" rtl="0" algn="ctr">
              <a:spcBef>
                <a:spcPts val="0"/>
              </a:spcBef>
              <a:spcAft>
                <a:spcPts val="0"/>
              </a:spcAft>
              <a:buClr>
                <a:schemeClr val="lt1"/>
              </a:buClr>
              <a:buSzPts val="3400"/>
              <a:buNone/>
              <a:defRPr>
                <a:solidFill>
                  <a:schemeClr val="lt1"/>
                </a:solidFill>
              </a:defRPr>
            </a:lvl7pPr>
            <a:lvl8pPr lvl="7" rtl="0" algn="ctr">
              <a:spcBef>
                <a:spcPts val="0"/>
              </a:spcBef>
              <a:spcAft>
                <a:spcPts val="0"/>
              </a:spcAft>
              <a:buClr>
                <a:schemeClr val="lt1"/>
              </a:buClr>
              <a:buSzPts val="3400"/>
              <a:buNone/>
              <a:defRPr>
                <a:solidFill>
                  <a:schemeClr val="lt1"/>
                </a:solidFill>
              </a:defRPr>
            </a:lvl8pPr>
            <a:lvl9pPr lvl="8" rtl="0" algn="ctr">
              <a:spcBef>
                <a:spcPts val="0"/>
              </a:spcBef>
              <a:spcAft>
                <a:spcPts val="0"/>
              </a:spcAft>
              <a:buClr>
                <a:schemeClr val="lt1"/>
              </a:buClr>
              <a:buSzPts val="3400"/>
              <a:buNone/>
              <a:defRPr>
                <a:solidFill>
                  <a:schemeClr val="lt1"/>
                </a:solidFill>
              </a:defRPr>
            </a:lvl9pPr>
          </a:lstStyle>
          <a:p/>
        </p:txBody>
      </p:sp>
      <p:sp>
        <p:nvSpPr>
          <p:cNvPr id="168" name="Google Shape;168;p6"/>
          <p:cNvSpPr txBox="1"/>
          <p:nvPr>
            <p:ph idx="1" type="subTitle"/>
          </p:nvPr>
        </p:nvSpPr>
        <p:spPr>
          <a:xfrm>
            <a:off x="3950436" y="2421092"/>
            <a:ext cx="4607700" cy="398100"/>
          </a:xfrm>
          <a:prstGeom prst="rect">
            <a:avLst/>
          </a:prstGeom>
        </p:spPr>
        <p:txBody>
          <a:bodyPr anchorCtr="0" anchor="t" bIns="91425" lIns="91425" spcFirstLastPara="1" rIns="91425" wrap="square" tIns="91425">
            <a:normAutofit/>
          </a:bodyPr>
          <a:lstStyle>
            <a:lvl1pPr lvl="0" rtl="0">
              <a:lnSpc>
                <a:spcPct val="60000"/>
              </a:lnSpc>
              <a:spcBef>
                <a:spcPts val="0"/>
              </a:spcBef>
              <a:spcAft>
                <a:spcPts val="0"/>
              </a:spcAft>
              <a:buClr>
                <a:schemeClr val="accent4"/>
              </a:buClr>
              <a:buSzPts val="2100"/>
              <a:buNone/>
              <a:defRPr b="1" sz="2300">
                <a:solidFill>
                  <a:schemeClr val="accent4"/>
                </a:solidFill>
                <a:latin typeface="Poppins"/>
                <a:ea typeface="Poppins"/>
                <a:cs typeface="Poppins"/>
                <a:sym typeface="Poppins"/>
              </a:defRPr>
            </a:lvl1pPr>
            <a:lvl2pPr lvl="1" rtl="0" algn="ctr">
              <a:lnSpc>
                <a:spcPct val="100000"/>
              </a:lnSpc>
              <a:spcBef>
                <a:spcPts val="0"/>
              </a:spcBef>
              <a:spcAft>
                <a:spcPts val="0"/>
              </a:spcAft>
              <a:buClr>
                <a:schemeClr val="accent4"/>
              </a:buClr>
              <a:buSzPts val="2100"/>
              <a:buNone/>
              <a:defRPr sz="2100">
                <a:solidFill>
                  <a:schemeClr val="accent4"/>
                </a:solidFill>
              </a:defRPr>
            </a:lvl2pPr>
            <a:lvl3pPr lvl="2" rtl="0" algn="ctr">
              <a:lnSpc>
                <a:spcPct val="100000"/>
              </a:lnSpc>
              <a:spcBef>
                <a:spcPts val="0"/>
              </a:spcBef>
              <a:spcAft>
                <a:spcPts val="0"/>
              </a:spcAft>
              <a:buClr>
                <a:schemeClr val="accent4"/>
              </a:buClr>
              <a:buSzPts val="2100"/>
              <a:buNone/>
              <a:defRPr sz="2100">
                <a:solidFill>
                  <a:schemeClr val="accent4"/>
                </a:solidFill>
              </a:defRPr>
            </a:lvl3pPr>
            <a:lvl4pPr lvl="3" rtl="0" algn="ctr">
              <a:lnSpc>
                <a:spcPct val="100000"/>
              </a:lnSpc>
              <a:spcBef>
                <a:spcPts val="0"/>
              </a:spcBef>
              <a:spcAft>
                <a:spcPts val="0"/>
              </a:spcAft>
              <a:buClr>
                <a:schemeClr val="accent4"/>
              </a:buClr>
              <a:buSzPts val="2100"/>
              <a:buNone/>
              <a:defRPr sz="2100">
                <a:solidFill>
                  <a:schemeClr val="accent4"/>
                </a:solidFill>
              </a:defRPr>
            </a:lvl4pPr>
            <a:lvl5pPr lvl="4" rtl="0" algn="ctr">
              <a:lnSpc>
                <a:spcPct val="100000"/>
              </a:lnSpc>
              <a:spcBef>
                <a:spcPts val="0"/>
              </a:spcBef>
              <a:spcAft>
                <a:spcPts val="0"/>
              </a:spcAft>
              <a:buClr>
                <a:schemeClr val="accent4"/>
              </a:buClr>
              <a:buSzPts val="2100"/>
              <a:buNone/>
              <a:defRPr sz="2100">
                <a:solidFill>
                  <a:schemeClr val="accent4"/>
                </a:solidFill>
              </a:defRPr>
            </a:lvl5pPr>
            <a:lvl6pPr lvl="5" rtl="0" algn="ctr">
              <a:lnSpc>
                <a:spcPct val="100000"/>
              </a:lnSpc>
              <a:spcBef>
                <a:spcPts val="0"/>
              </a:spcBef>
              <a:spcAft>
                <a:spcPts val="0"/>
              </a:spcAft>
              <a:buClr>
                <a:schemeClr val="accent4"/>
              </a:buClr>
              <a:buSzPts val="2100"/>
              <a:buNone/>
              <a:defRPr sz="2100">
                <a:solidFill>
                  <a:schemeClr val="accent4"/>
                </a:solidFill>
              </a:defRPr>
            </a:lvl6pPr>
            <a:lvl7pPr lvl="6" rtl="0" algn="ctr">
              <a:lnSpc>
                <a:spcPct val="100000"/>
              </a:lnSpc>
              <a:spcBef>
                <a:spcPts val="0"/>
              </a:spcBef>
              <a:spcAft>
                <a:spcPts val="0"/>
              </a:spcAft>
              <a:buClr>
                <a:schemeClr val="accent4"/>
              </a:buClr>
              <a:buSzPts val="2100"/>
              <a:buNone/>
              <a:defRPr sz="2100">
                <a:solidFill>
                  <a:schemeClr val="accent4"/>
                </a:solidFill>
              </a:defRPr>
            </a:lvl7pPr>
            <a:lvl8pPr lvl="7" rtl="0" algn="ctr">
              <a:lnSpc>
                <a:spcPct val="100000"/>
              </a:lnSpc>
              <a:spcBef>
                <a:spcPts val="0"/>
              </a:spcBef>
              <a:spcAft>
                <a:spcPts val="0"/>
              </a:spcAft>
              <a:buClr>
                <a:schemeClr val="accent4"/>
              </a:buClr>
              <a:buSzPts val="2100"/>
              <a:buNone/>
              <a:defRPr sz="2100">
                <a:solidFill>
                  <a:schemeClr val="accent4"/>
                </a:solidFill>
              </a:defRPr>
            </a:lvl8pPr>
            <a:lvl9pPr lvl="8" rtl="0" algn="ctr">
              <a:lnSpc>
                <a:spcPct val="100000"/>
              </a:lnSpc>
              <a:spcBef>
                <a:spcPts val="0"/>
              </a:spcBef>
              <a:spcAft>
                <a:spcPts val="0"/>
              </a:spcAft>
              <a:buClr>
                <a:schemeClr val="accent4"/>
              </a:buClr>
              <a:buSzPts val="2100"/>
              <a:buNone/>
              <a:defRPr sz="2100">
                <a:solidFill>
                  <a:schemeClr val="accent4"/>
                </a:solidFill>
              </a:defRPr>
            </a:lvl9pPr>
          </a:lstStyle>
          <a:p/>
        </p:txBody>
      </p:sp>
      <p:sp>
        <p:nvSpPr>
          <p:cNvPr id="169" name="Google Shape;169;p6"/>
          <p:cNvSpPr txBox="1"/>
          <p:nvPr>
            <p:ph idx="2" type="body"/>
          </p:nvPr>
        </p:nvSpPr>
        <p:spPr>
          <a:xfrm>
            <a:off x="3950445" y="2806538"/>
            <a:ext cx="4607700" cy="973500"/>
          </a:xfrm>
          <a:prstGeom prst="rect">
            <a:avLst/>
          </a:prstGeom>
        </p:spPr>
        <p:txBody>
          <a:bodyPr anchorCtr="0" anchor="t" bIns="91425" lIns="91425" spcFirstLastPara="1" rIns="91425" wrap="square" tIns="91425">
            <a:normAutofit/>
          </a:bodyPr>
          <a:lstStyle>
            <a:lvl1pPr indent="-336550" lvl="0" marL="457200" rtl="0">
              <a:lnSpc>
                <a:spcPct val="100000"/>
              </a:lnSpc>
              <a:spcBef>
                <a:spcPts val="0"/>
              </a:spcBef>
              <a:spcAft>
                <a:spcPts val="0"/>
              </a:spcAft>
              <a:buClr>
                <a:schemeClr val="lt1"/>
              </a:buClr>
              <a:buSzPts val="1700"/>
              <a:buChar char="●"/>
              <a:defRPr>
                <a:solidFill>
                  <a:schemeClr val="lt1"/>
                </a:solidFill>
              </a:defRPr>
            </a:lvl1pPr>
            <a:lvl2pPr indent="-336550" lvl="1" marL="914400" rtl="0">
              <a:spcBef>
                <a:spcPts val="0"/>
              </a:spcBef>
              <a:spcAft>
                <a:spcPts val="0"/>
              </a:spcAft>
              <a:buClr>
                <a:schemeClr val="lt1"/>
              </a:buClr>
              <a:buSzPts val="1700"/>
              <a:buChar char="○"/>
              <a:defRPr>
                <a:solidFill>
                  <a:schemeClr val="lt1"/>
                </a:solidFill>
              </a:defRPr>
            </a:lvl2pPr>
            <a:lvl3pPr indent="-336550" lvl="2" marL="1371600" rtl="0">
              <a:spcBef>
                <a:spcPts val="0"/>
              </a:spcBef>
              <a:spcAft>
                <a:spcPts val="0"/>
              </a:spcAft>
              <a:buClr>
                <a:schemeClr val="lt1"/>
              </a:buClr>
              <a:buSzPts val="1700"/>
              <a:buChar char="■"/>
              <a:defRPr>
                <a:solidFill>
                  <a:schemeClr val="lt1"/>
                </a:solidFill>
              </a:defRPr>
            </a:lvl3pPr>
            <a:lvl4pPr indent="-336550" lvl="3" marL="1828800" rtl="0">
              <a:spcBef>
                <a:spcPts val="0"/>
              </a:spcBef>
              <a:spcAft>
                <a:spcPts val="0"/>
              </a:spcAft>
              <a:buClr>
                <a:schemeClr val="lt1"/>
              </a:buClr>
              <a:buSzPts val="1700"/>
              <a:buChar char="●"/>
              <a:defRPr>
                <a:solidFill>
                  <a:schemeClr val="lt1"/>
                </a:solidFill>
              </a:defRPr>
            </a:lvl4pPr>
            <a:lvl5pPr indent="-336550" lvl="4" marL="2286000" rtl="0">
              <a:spcBef>
                <a:spcPts val="0"/>
              </a:spcBef>
              <a:spcAft>
                <a:spcPts val="0"/>
              </a:spcAft>
              <a:buClr>
                <a:schemeClr val="lt1"/>
              </a:buClr>
              <a:buSzPts val="1700"/>
              <a:buChar char="○"/>
              <a:defRPr>
                <a:solidFill>
                  <a:schemeClr val="lt1"/>
                </a:solidFill>
              </a:defRPr>
            </a:lvl5pPr>
            <a:lvl6pPr indent="-336550" lvl="5" marL="2743200" rtl="0">
              <a:spcBef>
                <a:spcPts val="0"/>
              </a:spcBef>
              <a:spcAft>
                <a:spcPts val="0"/>
              </a:spcAft>
              <a:buClr>
                <a:schemeClr val="lt1"/>
              </a:buClr>
              <a:buSzPts val="1700"/>
              <a:buChar char="■"/>
              <a:defRPr>
                <a:solidFill>
                  <a:schemeClr val="lt1"/>
                </a:solidFill>
              </a:defRPr>
            </a:lvl6pPr>
            <a:lvl7pPr indent="-336550" lvl="6" marL="3200400" rtl="0">
              <a:spcBef>
                <a:spcPts val="0"/>
              </a:spcBef>
              <a:spcAft>
                <a:spcPts val="0"/>
              </a:spcAft>
              <a:buClr>
                <a:schemeClr val="lt1"/>
              </a:buClr>
              <a:buSzPts val="1700"/>
              <a:buChar char="●"/>
              <a:defRPr>
                <a:solidFill>
                  <a:schemeClr val="lt1"/>
                </a:solidFill>
              </a:defRPr>
            </a:lvl7pPr>
            <a:lvl8pPr indent="-336550" lvl="7" marL="3657600" rtl="0">
              <a:spcBef>
                <a:spcPts val="0"/>
              </a:spcBef>
              <a:spcAft>
                <a:spcPts val="0"/>
              </a:spcAft>
              <a:buClr>
                <a:schemeClr val="lt1"/>
              </a:buClr>
              <a:buSzPts val="1700"/>
              <a:buChar char="○"/>
              <a:defRPr>
                <a:solidFill>
                  <a:schemeClr val="lt1"/>
                </a:solidFill>
              </a:defRPr>
            </a:lvl8pPr>
            <a:lvl9pPr indent="-336550" lvl="8" marL="4114800" rtl="0">
              <a:spcBef>
                <a:spcPts val="0"/>
              </a:spcBef>
              <a:spcAft>
                <a:spcPts val="0"/>
              </a:spcAft>
              <a:buClr>
                <a:schemeClr val="lt1"/>
              </a:buClr>
              <a:buSzPts val="1700"/>
              <a:buChar char="■"/>
              <a:defRPr>
                <a:solidFill>
                  <a:schemeClr val="lt1"/>
                </a:solidFill>
              </a:defRPr>
            </a:lvl9pPr>
          </a:lstStyle>
          <a:p/>
        </p:txBody>
      </p:sp>
      <p:grpSp>
        <p:nvGrpSpPr>
          <p:cNvPr id="170" name="Google Shape;170;p6"/>
          <p:cNvGrpSpPr/>
          <p:nvPr/>
        </p:nvGrpSpPr>
        <p:grpSpPr>
          <a:xfrm flipH="1">
            <a:off x="1025966" y="1335580"/>
            <a:ext cx="1948323" cy="1948363"/>
            <a:chOff x="4616075" y="1332525"/>
            <a:chExt cx="1915566" cy="1881022"/>
          </a:xfrm>
        </p:grpSpPr>
        <p:sp>
          <p:nvSpPr>
            <p:cNvPr id="171" name="Google Shape;171;p6"/>
            <p:cNvSpPr/>
            <p:nvPr/>
          </p:nvSpPr>
          <p:spPr>
            <a:xfrm>
              <a:off x="4616077" y="1332525"/>
              <a:ext cx="1912253" cy="4048"/>
            </a:xfrm>
            <a:custGeom>
              <a:rect b="b" l="l" r="r" t="t"/>
              <a:pathLst>
                <a:path extrusionOk="0" h="4048" w="1912253">
                  <a:moveTo>
                    <a:pt x="0" y="0"/>
                  </a:moveTo>
                  <a:lnTo>
                    <a:pt x="1912253" y="0"/>
                  </a:lnTo>
                </a:path>
              </a:pathLst>
            </a:custGeom>
            <a:noFill/>
            <a:ln cap="rnd" cmpd="sng" w="2857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72" name="Google Shape;172;p6"/>
            <p:cNvSpPr/>
            <p:nvPr/>
          </p:nvSpPr>
          <p:spPr>
            <a:xfrm>
              <a:off x="4616077" y="1645356"/>
              <a:ext cx="1912253" cy="4048"/>
            </a:xfrm>
            <a:custGeom>
              <a:rect b="b" l="l" r="r" t="t"/>
              <a:pathLst>
                <a:path extrusionOk="0" h="4048" w="1912253">
                  <a:moveTo>
                    <a:pt x="0" y="0"/>
                  </a:moveTo>
                  <a:lnTo>
                    <a:pt x="1912253" y="0"/>
                  </a:lnTo>
                </a:path>
              </a:pathLst>
            </a:custGeom>
            <a:noFill/>
            <a:ln cap="rnd" cmpd="sng" w="2857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73" name="Google Shape;173;p6"/>
            <p:cNvSpPr/>
            <p:nvPr/>
          </p:nvSpPr>
          <p:spPr>
            <a:xfrm>
              <a:off x="4616077" y="1958183"/>
              <a:ext cx="1912253" cy="4048"/>
            </a:xfrm>
            <a:custGeom>
              <a:rect b="b" l="l" r="r" t="t"/>
              <a:pathLst>
                <a:path extrusionOk="0" h="4048" w="1912253">
                  <a:moveTo>
                    <a:pt x="0" y="0"/>
                  </a:moveTo>
                  <a:lnTo>
                    <a:pt x="1912253" y="0"/>
                  </a:lnTo>
                </a:path>
              </a:pathLst>
            </a:custGeom>
            <a:noFill/>
            <a:ln cap="rnd" cmpd="sng" w="2857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74" name="Google Shape;174;p6"/>
            <p:cNvSpPr/>
            <p:nvPr/>
          </p:nvSpPr>
          <p:spPr>
            <a:xfrm>
              <a:off x="4616077" y="2271014"/>
              <a:ext cx="1912253" cy="4048"/>
            </a:xfrm>
            <a:custGeom>
              <a:rect b="b" l="l" r="r" t="t"/>
              <a:pathLst>
                <a:path extrusionOk="0" h="4048" w="1912253">
                  <a:moveTo>
                    <a:pt x="0" y="0"/>
                  </a:moveTo>
                  <a:lnTo>
                    <a:pt x="1912253" y="0"/>
                  </a:lnTo>
                </a:path>
              </a:pathLst>
            </a:custGeom>
            <a:noFill/>
            <a:ln cap="rnd" cmpd="sng" w="2857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75" name="Google Shape;175;p6"/>
            <p:cNvSpPr/>
            <p:nvPr/>
          </p:nvSpPr>
          <p:spPr>
            <a:xfrm>
              <a:off x="4616077" y="2583841"/>
              <a:ext cx="1912253" cy="4048"/>
            </a:xfrm>
            <a:custGeom>
              <a:rect b="b" l="l" r="r" t="t"/>
              <a:pathLst>
                <a:path extrusionOk="0" h="4048" w="1912253">
                  <a:moveTo>
                    <a:pt x="0" y="0"/>
                  </a:moveTo>
                  <a:lnTo>
                    <a:pt x="1912253" y="0"/>
                  </a:lnTo>
                </a:path>
              </a:pathLst>
            </a:custGeom>
            <a:noFill/>
            <a:ln cap="rnd" cmpd="sng" w="2857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76" name="Google Shape;176;p6"/>
            <p:cNvSpPr/>
            <p:nvPr/>
          </p:nvSpPr>
          <p:spPr>
            <a:xfrm>
              <a:off x="4616077" y="2896672"/>
              <a:ext cx="1912253" cy="4048"/>
            </a:xfrm>
            <a:custGeom>
              <a:rect b="b" l="l" r="r" t="t"/>
              <a:pathLst>
                <a:path extrusionOk="0" h="4048" w="1912253">
                  <a:moveTo>
                    <a:pt x="0" y="0"/>
                  </a:moveTo>
                  <a:lnTo>
                    <a:pt x="1912253" y="0"/>
                  </a:lnTo>
                </a:path>
              </a:pathLst>
            </a:custGeom>
            <a:noFill/>
            <a:ln cap="rnd" cmpd="sng" w="2857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77" name="Google Shape;177;p6"/>
            <p:cNvSpPr/>
            <p:nvPr/>
          </p:nvSpPr>
          <p:spPr>
            <a:xfrm>
              <a:off x="4616077" y="3209499"/>
              <a:ext cx="1912253" cy="4048"/>
            </a:xfrm>
            <a:custGeom>
              <a:rect b="b" l="l" r="r" t="t"/>
              <a:pathLst>
                <a:path extrusionOk="0" h="4048" w="1912253">
                  <a:moveTo>
                    <a:pt x="0" y="0"/>
                  </a:moveTo>
                  <a:lnTo>
                    <a:pt x="1912253" y="0"/>
                  </a:lnTo>
                </a:path>
              </a:pathLst>
            </a:custGeom>
            <a:noFill/>
            <a:ln cap="rnd" cmpd="sng" w="2857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78" name="Google Shape;178;p6"/>
            <p:cNvSpPr/>
            <p:nvPr/>
          </p:nvSpPr>
          <p:spPr>
            <a:xfrm>
              <a:off x="4616075" y="1332525"/>
              <a:ext cx="4048" cy="1876973"/>
            </a:xfrm>
            <a:custGeom>
              <a:rect b="b" l="l" r="r" t="t"/>
              <a:pathLst>
                <a:path extrusionOk="0" h="1876973" w="4048">
                  <a:moveTo>
                    <a:pt x="0" y="1876974"/>
                  </a:moveTo>
                  <a:lnTo>
                    <a:pt x="0" y="0"/>
                  </a:lnTo>
                </a:path>
              </a:pathLst>
            </a:custGeom>
            <a:noFill/>
            <a:ln cap="rnd" cmpd="sng" w="2857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79" name="Google Shape;179;p6"/>
            <p:cNvSpPr/>
            <p:nvPr/>
          </p:nvSpPr>
          <p:spPr>
            <a:xfrm>
              <a:off x="4941627" y="1332525"/>
              <a:ext cx="4048" cy="1876973"/>
            </a:xfrm>
            <a:custGeom>
              <a:rect b="b" l="l" r="r" t="t"/>
              <a:pathLst>
                <a:path extrusionOk="0" h="1876973" w="4048">
                  <a:moveTo>
                    <a:pt x="0" y="1876974"/>
                  </a:moveTo>
                  <a:lnTo>
                    <a:pt x="0" y="0"/>
                  </a:lnTo>
                </a:path>
              </a:pathLst>
            </a:custGeom>
            <a:noFill/>
            <a:ln cap="rnd" cmpd="sng" w="2857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80" name="Google Shape;180;p6"/>
            <p:cNvSpPr/>
            <p:nvPr/>
          </p:nvSpPr>
          <p:spPr>
            <a:xfrm>
              <a:off x="5256733" y="1332525"/>
              <a:ext cx="4048" cy="1876973"/>
            </a:xfrm>
            <a:custGeom>
              <a:rect b="b" l="l" r="r" t="t"/>
              <a:pathLst>
                <a:path extrusionOk="0" h="1876973" w="4048">
                  <a:moveTo>
                    <a:pt x="0" y="1876974"/>
                  </a:moveTo>
                  <a:lnTo>
                    <a:pt x="0" y="0"/>
                  </a:lnTo>
                </a:path>
              </a:pathLst>
            </a:custGeom>
            <a:noFill/>
            <a:ln cap="rnd" cmpd="sng" w="2857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81" name="Google Shape;181;p6"/>
            <p:cNvSpPr/>
            <p:nvPr/>
          </p:nvSpPr>
          <p:spPr>
            <a:xfrm>
              <a:off x="5571839" y="1332525"/>
              <a:ext cx="4048" cy="1876973"/>
            </a:xfrm>
            <a:custGeom>
              <a:rect b="b" l="l" r="r" t="t"/>
              <a:pathLst>
                <a:path extrusionOk="0" h="1876973" w="4048">
                  <a:moveTo>
                    <a:pt x="0" y="1876974"/>
                  </a:moveTo>
                  <a:lnTo>
                    <a:pt x="0" y="0"/>
                  </a:lnTo>
                </a:path>
              </a:pathLst>
            </a:custGeom>
            <a:noFill/>
            <a:ln cap="rnd" cmpd="sng" w="2857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82" name="Google Shape;182;p6"/>
            <p:cNvSpPr/>
            <p:nvPr/>
          </p:nvSpPr>
          <p:spPr>
            <a:xfrm>
              <a:off x="5886945" y="1332525"/>
              <a:ext cx="4048" cy="1876973"/>
            </a:xfrm>
            <a:custGeom>
              <a:rect b="b" l="l" r="r" t="t"/>
              <a:pathLst>
                <a:path extrusionOk="0" h="1876973" w="4048">
                  <a:moveTo>
                    <a:pt x="0" y="1876974"/>
                  </a:moveTo>
                  <a:lnTo>
                    <a:pt x="0" y="0"/>
                  </a:lnTo>
                </a:path>
              </a:pathLst>
            </a:custGeom>
            <a:noFill/>
            <a:ln cap="rnd" cmpd="sng" w="2857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83" name="Google Shape;183;p6"/>
            <p:cNvSpPr/>
            <p:nvPr/>
          </p:nvSpPr>
          <p:spPr>
            <a:xfrm>
              <a:off x="6202051" y="1332525"/>
              <a:ext cx="4048" cy="1876973"/>
            </a:xfrm>
            <a:custGeom>
              <a:rect b="b" l="l" r="r" t="t"/>
              <a:pathLst>
                <a:path extrusionOk="0" h="1876973" w="4048">
                  <a:moveTo>
                    <a:pt x="0" y="1876974"/>
                  </a:moveTo>
                  <a:lnTo>
                    <a:pt x="0" y="0"/>
                  </a:lnTo>
                </a:path>
              </a:pathLst>
            </a:custGeom>
            <a:noFill/>
            <a:ln cap="rnd" cmpd="sng" w="2857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84" name="Google Shape;184;p6"/>
            <p:cNvSpPr/>
            <p:nvPr/>
          </p:nvSpPr>
          <p:spPr>
            <a:xfrm>
              <a:off x="6527594" y="1332525"/>
              <a:ext cx="4048" cy="1876973"/>
            </a:xfrm>
            <a:custGeom>
              <a:rect b="b" l="l" r="r" t="t"/>
              <a:pathLst>
                <a:path extrusionOk="0" h="1876973" w="4048">
                  <a:moveTo>
                    <a:pt x="0" y="1876974"/>
                  </a:moveTo>
                  <a:lnTo>
                    <a:pt x="0" y="0"/>
                  </a:lnTo>
                </a:path>
              </a:pathLst>
            </a:custGeom>
            <a:noFill/>
            <a:ln cap="rnd" cmpd="sng" w="2857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grpSp>
        <p:nvGrpSpPr>
          <p:cNvPr id="185" name="Google Shape;185;p6"/>
          <p:cNvGrpSpPr/>
          <p:nvPr/>
        </p:nvGrpSpPr>
        <p:grpSpPr>
          <a:xfrm flipH="1">
            <a:off x="2465408" y="979516"/>
            <a:ext cx="668726" cy="487585"/>
            <a:chOff x="4468725" y="937901"/>
            <a:chExt cx="656322" cy="478541"/>
          </a:xfrm>
        </p:grpSpPr>
        <p:sp>
          <p:nvSpPr>
            <p:cNvPr id="186" name="Google Shape;186;p6"/>
            <p:cNvSpPr/>
            <p:nvPr/>
          </p:nvSpPr>
          <p:spPr>
            <a:xfrm>
              <a:off x="4469534" y="937901"/>
              <a:ext cx="655513" cy="397461"/>
            </a:xfrm>
            <a:custGeom>
              <a:rect b="b" l="l" r="r" t="t"/>
              <a:pathLst>
                <a:path extrusionOk="0" h="397461" w="655513">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87" name="Google Shape;187;p6"/>
            <p:cNvSpPr/>
            <p:nvPr/>
          </p:nvSpPr>
          <p:spPr>
            <a:xfrm>
              <a:off x="4468725" y="1087913"/>
              <a:ext cx="468570" cy="328529"/>
            </a:xfrm>
            <a:custGeom>
              <a:rect b="b" l="l" r="r" t="t"/>
              <a:pathLst>
                <a:path extrusionOk="0" h="328529" w="468570">
                  <a:moveTo>
                    <a:pt x="69587" y="164066"/>
                  </a:moveTo>
                  <a:lnTo>
                    <a:pt x="0" y="0"/>
                  </a:lnTo>
                  <a:lnTo>
                    <a:pt x="468570" y="201929"/>
                  </a:lnTo>
                  <a:lnTo>
                    <a:pt x="427927" y="328530"/>
                  </a:lnTo>
                  <a:lnTo>
                    <a:pt x="69587" y="164066"/>
                  </a:lnTo>
                  <a:close/>
                </a:path>
              </a:pathLst>
            </a:custGeom>
            <a:solidFill>
              <a:schemeClr val="accent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88" name="Google Shape;188;p6"/>
            <p:cNvSpPr/>
            <p:nvPr/>
          </p:nvSpPr>
          <p:spPr>
            <a:xfrm>
              <a:off x="4859530" y="1097086"/>
              <a:ext cx="265516" cy="319356"/>
            </a:xfrm>
            <a:custGeom>
              <a:rect b="b" l="l" r="r" t="t"/>
              <a:pathLst>
                <a:path extrusionOk="0" h="319356" w="265516">
                  <a:moveTo>
                    <a:pt x="0" y="158537"/>
                  </a:moveTo>
                  <a:lnTo>
                    <a:pt x="265517" y="0"/>
                  </a:lnTo>
                  <a:lnTo>
                    <a:pt x="253777" y="267958"/>
                  </a:lnTo>
                  <a:lnTo>
                    <a:pt x="37121" y="319357"/>
                  </a:lnTo>
                  <a:lnTo>
                    <a:pt x="0" y="158537"/>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grpSp>
        <p:nvGrpSpPr>
          <p:cNvPr id="189" name="Google Shape;189;p6"/>
          <p:cNvGrpSpPr/>
          <p:nvPr/>
        </p:nvGrpSpPr>
        <p:grpSpPr>
          <a:xfrm flipH="1">
            <a:off x="369283" y="2574857"/>
            <a:ext cx="534594" cy="655330"/>
            <a:chOff x="6197557" y="3002680"/>
            <a:chExt cx="524678" cy="643174"/>
          </a:xfrm>
        </p:grpSpPr>
        <p:sp>
          <p:nvSpPr>
            <p:cNvPr id="190" name="Google Shape;190;p6"/>
            <p:cNvSpPr/>
            <p:nvPr/>
          </p:nvSpPr>
          <p:spPr>
            <a:xfrm>
              <a:off x="6248807" y="3002680"/>
              <a:ext cx="473428" cy="502222"/>
            </a:xfrm>
            <a:custGeom>
              <a:rect b="b" l="l" r="r" t="t"/>
              <a:pathLst>
                <a:path extrusionOk="0" h="502222" w="473428">
                  <a:moveTo>
                    <a:pt x="0" y="0"/>
                  </a:moveTo>
                  <a:lnTo>
                    <a:pt x="105089" y="324348"/>
                  </a:lnTo>
                  <a:lnTo>
                    <a:pt x="335549" y="502223"/>
                  </a:lnTo>
                  <a:lnTo>
                    <a:pt x="473428" y="454204"/>
                  </a:lnTo>
                  <a:lnTo>
                    <a:pt x="253696" y="119517"/>
                  </a:ln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91" name="Google Shape;191;p6"/>
            <p:cNvSpPr/>
            <p:nvPr/>
          </p:nvSpPr>
          <p:spPr>
            <a:xfrm>
              <a:off x="6197557" y="3002680"/>
              <a:ext cx="156338" cy="531243"/>
            </a:xfrm>
            <a:custGeom>
              <a:rect b="b" l="l" r="r" t="t"/>
              <a:pathLst>
                <a:path extrusionOk="0" h="531243" w="156338">
                  <a:moveTo>
                    <a:pt x="0" y="230658"/>
                  </a:moveTo>
                  <a:lnTo>
                    <a:pt x="51249" y="0"/>
                  </a:lnTo>
                  <a:lnTo>
                    <a:pt x="156339" y="324348"/>
                  </a:lnTo>
                  <a:lnTo>
                    <a:pt x="133467" y="531244"/>
                  </a:lnTo>
                  <a:lnTo>
                    <a:pt x="0" y="230658"/>
                  </a:lnTo>
                  <a:close/>
                </a:path>
              </a:pathLst>
            </a:custGeom>
            <a:solidFill>
              <a:schemeClr val="accent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92" name="Google Shape;192;p6"/>
            <p:cNvSpPr/>
            <p:nvPr/>
          </p:nvSpPr>
          <p:spPr>
            <a:xfrm>
              <a:off x="6312322" y="3195379"/>
              <a:ext cx="409913" cy="450475"/>
            </a:xfrm>
            <a:custGeom>
              <a:rect b="b" l="l" r="r" t="t"/>
              <a:pathLst>
                <a:path extrusionOk="0" h="450475" w="409913">
                  <a:moveTo>
                    <a:pt x="18702" y="338545"/>
                  </a:moveTo>
                  <a:lnTo>
                    <a:pt x="0" y="0"/>
                  </a:lnTo>
                  <a:lnTo>
                    <a:pt x="409913" y="261505"/>
                  </a:lnTo>
                  <a:lnTo>
                    <a:pt x="215968" y="450475"/>
                  </a:lnTo>
                  <a:lnTo>
                    <a:pt x="18702" y="338545"/>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sp>
        <p:nvSpPr>
          <p:cNvPr id="193" name="Google Shape;193;p6"/>
          <p:cNvSpPr/>
          <p:nvPr/>
        </p:nvSpPr>
        <p:spPr>
          <a:xfrm flipH="1">
            <a:off x="7596452" y="-711864"/>
            <a:ext cx="2176200" cy="2181681"/>
          </a:xfrm>
          <a:custGeom>
            <a:rect b="b" l="l" r="r" t="t"/>
            <a:pathLst>
              <a:path extrusionOk="0" h="2192644" w="2192645">
                <a:moveTo>
                  <a:pt x="0" y="1096323"/>
                </a:moveTo>
                <a:cubicBezTo>
                  <a:pt x="0" y="490841"/>
                  <a:pt x="490840" y="0"/>
                  <a:pt x="1096324" y="0"/>
                </a:cubicBezTo>
                <a:cubicBezTo>
                  <a:pt x="1701806" y="0"/>
                  <a:pt x="2192646" y="490841"/>
                  <a:pt x="2192646" y="1096323"/>
                </a:cubicBezTo>
                <a:cubicBezTo>
                  <a:pt x="2192646" y="1701805"/>
                  <a:pt x="1701806" y="2192645"/>
                  <a:pt x="1096324" y="2192645"/>
                </a:cubicBezTo>
                <a:cubicBezTo>
                  <a:pt x="490840" y="2192645"/>
                  <a:pt x="0" y="1701805"/>
                  <a:pt x="0" y="1096323"/>
                </a:cubicBezTo>
                <a:close/>
              </a:path>
            </a:pathLst>
          </a:custGeom>
          <a:gradFill>
            <a:gsLst>
              <a:gs pos="0">
                <a:schemeClr val="accent5"/>
              </a:gs>
              <a:gs pos="100000">
                <a:schemeClr val="accent6"/>
              </a:gs>
            </a:gsLst>
            <a:lin ang="5400012"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nvGrpSpPr>
          <p:cNvPr id="194" name="Google Shape;194;p6"/>
          <p:cNvGrpSpPr/>
          <p:nvPr/>
        </p:nvGrpSpPr>
        <p:grpSpPr>
          <a:xfrm flipH="1">
            <a:off x="1144933" y="1512767"/>
            <a:ext cx="1712492" cy="1717404"/>
            <a:chOff x="4593397" y="1441597"/>
            <a:chExt cx="1680726" cy="1685547"/>
          </a:xfrm>
        </p:grpSpPr>
        <p:sp>
          <p:nvSpPr>
            <p:cNvPr id="195" name="Google Shape;195;p6"/>
            <p:cNvSpPr/>
            <p:nvPr/>
          </p:nvSpPr>
          <p:spPr>
            <a:xfrm>
              <a:off x="4636901" y="1545112"/>
              <a:ext cx="1637222" cy="1582032"/>
            </a:xfrm>
            <a:custGeom>
              <a:rect b="b" l="l" r="r" t="t"/>
              <a:pathLst>
                <a:path extrusionOk="0" h="1582032" w="165376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96" name="Google Shape;196;p6"/>
            <p:cNvSpPr/>
            <p:nvPr/>
          </p:nvSpPr>
          <p:spPr>
            <a:xfrm>
              <a:off x="4593397" y="1441597"/>
              <a:ext cx="1442681" cy="1464465"/>
            </a:xfrm>
            <a:custGeom>
              <a:rect b="b" l="l" r="r" t="t"/>
              <a:pathLst>
                <a:path extrusionOk="0" h="1453563" w="1442681">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97" name="Google Shape;197;p6"/>
            <p:cNvSpPr/>
            <p:nvPr/>
          </p:nvSpPr>
          <p:spPr>
            <a:xfrm>
              <a:off x="4986203" y="1827976"/>
              <a:ext cx="656440" cy="678044"/>
            </a:xfrm>
            <a:custGeom>
              <a:rect b="b" l="l" r="r" t="t"/>
              <a:pathLst>
                <a:path extrusionOk="0" h="656701" w="651553">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grpSp>
        <p:nvGrpSpPr>
          <p:cNvPr id="198" name="Google Shape;198;p6"/>
          <p:cNvGrpSpPr/>
          <p:nvPr/>
        </p:nvGrpSpPr>
        <p:grpSpPr>
          <a:xfrm flipH="1">
            <a:off x="1882671" y="3633899"/>
            <a:ext cx="1251489" cy="1043467"/>
            <a:chOff x="3790450" y="2922745"/>
            <a:chExt cx="1228275" cy="1024111"/>
          </a:xfrm>
        </p:grpSpPr>
        <p:sp>
          <p:nvSpPr>
            <p:cNvPr id="199" name="Google Shape;199;p6"/>
            <p:cNvSpPr/>
            <p:nvPr/>
          </p:nvSpPr>
          <p:spPr>
            <a:xfrm>
              <a:off x="3790450" y="2942602"/>
              <a:ext cx="1220561" cy="1004254"/>
            </a:xfrm>
            <a:custGeom>
              <a:rect b="b" l="l" r="r" t="t"/>
              <a:pathLst>
                <a:path extrusionOk="0" h="1004254" w="1220561">
                  <a:moveTo>
                    <a:pt x="207279" y="0"/>
                  </a:moveTo>
                  <a:lnTo>
                    <a:pt x="17224" y="276831"/>
                  </a:lnTo>
                  <a:lnTo>
                    <a:pt x="17600" y="277090"/>
                  </a:lnTo>
                  <a:cubicBezTo>
                    <a:pt x="14139" y="279899"/>
                    <a:pt x="10694" y="282725"/>
                    <a:pt x="8241" y="286328"/>
                  </a:cubicBezTo>
                  <a:cubicBezTo>
                    <a:pt x="-42239" y="360421"/>
                    <a:pt x="144416" y="575627"/>
                    <a:pt x="425186" y="766921"/>
                  </a:cubicBezTo>
                  <a:cubicBezTo>
                    <a:pt x="705963" y="958211"/>
                    <a:pt x="974597" y="1053168"/>
                    <a:pt x="1025077" y="979071"/>
                  </a:cubicBezTo>
                  <a:cubicBezTo>
                    <a:pt x="1025523" y="978432"/>
                    <a:pt x="1025603" y="977590"/>
                    <a:pt x="1026008" y="976934"/>
                  </a:cubicBezTo>
                  <a:lnTo>
                    <a:pt x="1027870" y="978221"/>
                  </a:lnTo>
                  <a:lnTo>
                    <a:pt x="1220561" y="700799"/>
                  </a:lnTo>
                  <a:lnTo>
                    <a:pt x="207279" y="0"/>
                  </a:ln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00" name="Google Shape;200;p6"/>
            <p:cNvSpPr/>
            <p:nvPr/>
          </p:nvSpPr>
          <p:spPr>
            <a:xfrm>
              <a:off x="3985489" y="2922745"/>
              <a:ext cx="1033236" cy="743083"/>
            </a:xfrm>
            <a:custGeom>
              <a:rect b="b" l="l" r="r" t="t"/>
              <a:pathLst>
                <a:path extrusionOk="0" h="743083" w="1033236">
                  <a:moveTo>
                    <a:pt x="8241" y="25176"/>
                  </a:moveTo>
                  <a:cubicBezTo>
                    <a:pt x="58721" y="-48921"/>
                    <a:pt x="327261" y="46085"/>
                    <a:pt x="608039" y="237379"/>
                  </a:cubicBezTo>
                  <a:cubicBezTo>
                    <a:pt x="888817" y="428669"/>
                    <a:pt x="1075476" y="643811"/>
                    <a:pt x="1024996" y="717908"/>
                  </a:cubicBezTo>
                  <a:cubicBezTo>
                    <a:pt x="974516" y="792005"/>
                    <a:pt x="706004" y="696995"/>
                    <a:pt x="425226" y="505705"/>
                  </a:cubicBezTo>
                  <a:cubicBezTo>
                    <a:pt x="144448" y="314411"/>
                    <a:pt x="-42243" y="99273"/>
                    <a:pt x="8241" y="25176"/>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01" name="Google Shape;201;p6"/>
            <p:cNvSpPr/>
            <p:nvPr/>
          </p:nvSpPr>
          <p:spPr>
            <a:xfrm>
              <a:off x="4272537" y="3126827"/>
              <a:ext cx="459128" cy="334918"/>
            </a:xfrm>
            <a:custGeom>
              <a:rect b="b" l="l" r="r" t="t"/>
              <a:pathLst>
                <a:path extrusionOk="0" h="334918" w="459128">
                  <a:moveTo>
                    <a:pt x="3699" y="10708"/>
                  </a:moveTo>
                  <a:cubicBezTo>
                    <a:pt x="26247" y="-21762"/>
                    <a:pt x="145626" y="22096"/>
                    <a:pt x="270389" y="108669"/>
                  </a:cubicBezTo>
                  <a:cubicBezTo>
                    <a:pt x="395112" y="195242"/>
                    <a:pt x="477977" y="291741"/>
                    <a:pt x="455429" y="324211"/>
                  </a:cubicBezTo>
                  <a:cubicBezTo>
                    <a:pt x="432922" y="356681"/>
                    <a:pt x="313543" y="312820"/>
                    <a:pt x="188779" y="226251"/>
                  </a:cubicBezTo>
                  <a:cubicBezTo>
                    <a:pt x="64016" y="139677"/>
                    <a:pt x="-18849" y="43174"/>
                    <a:pt x="3699" y="1070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grpSp>
        <p:nvGrpSpPr>
          <p:cNvPr id="202" name="Google Shape;202;p6"/>
          <p:cNvGrpSpPr/>
          <p:nvPr/>
        </p:nvGrpSpPr>
        <p:grpSpPr>
          <a:xfrm flipH="1">
            <a:off x="25854" y="188464"/>
            <a:ext cx="1385423" cy="791071"/>
            <a:chOff x="6220591" y="624724"/>
            <a:chExt cx="1359724" cy="776397"/>
          </a:xfrm>
        </p:grpSpPr>
        <p:sp>
          <p:nvSpPr>
            <p:cNvPr id="203" name="Google Shape;203;p6"/>
            <p:cNvSpPr/>
            <p:nvPr/>
          </p:nvSpPr>
          <p:spPr>
            <a:xfrm>
              <a:off x="6220591" y="624724"/>
              <a:ext cx="1359724" cy="686349"/>
            </a:xfrm>
            <a:custGeom>
              <a:rect b="b" l="l" r="r" t="t"/>
              <a:pathLst>
                <a:path extrusionOk="0" h="686349" w="1359724">
                  <a:moveTo>
                    <a:pt x="1359725" y="454951"/>
                  </a:moveTo>
                  <a:lnTo>
                    <a:pt x="1295562" y="102363"/>
                  </a:lnTo>
                  <a:lnTo>
                    <a:pt x="1295076" y="102448"/>
                  </a:lnTo>
                  <a:cubicBezTo>
                    <a:pt x="1295602" y="97716"/>
                    <a:pt x="1296088" y="92988"/>
                    <a:pt x="1295238" y="88413"/>
                  </a:cubicBezTo>
                  <a:cubicBezTo>
                    <a:pt x="1277750" y="-5669"/>
                    <a:pt x="973979" y="-28258"/>
                    <a:pt x="616732" y="38051"/>
                  </a:cubicBezTo>
                  <a:cubicBezTo>
                    <a:pt x="259485" y="104355"/>
                    <a:pt x="-15990" y="234502"/>
                    <a:pt x="1457" y="328585"/>
                  </a:cubicBezTo>
                  <a:cubicBezTo>
                    <a:pt x="1619" y="329398"/>
                    <a:pt x="2186" y="330091"/>
                    <a:pt x="2388" y="330892"/>
                  </a:cubicBezTo>
                  <a:lnTo>
                    <a:pt x="0" y="331329"/>
                  </a:lnTo>
                  <a:lnTo>
                    <a:pt x="62584" y="686350"/>
                  </a:lnTo>
                  <a:lnTo>
                    <a:pt x="1359725" y="454951"/>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04" name="Google Shape;204;p6"/>
            <p:cNvSpPr/>
            <p:nvPr/>
          </p:nvSpPr>
          <p:spPr>
            <a:xfrm>
              <a:off x="6284859" y="984273"/>
              <a:ext cx="1295270" cy="416848"/>
            </a:xfrm>
            <a:custGeom>
              <a:rect b="b" l="l" r="r" t="t"/>
              <a:pathLst>
                <a:path extrusionOk="0" h="416848" w="1295270">
                  <a:moveTo>
                    <a:pt x="1294485" y="88366"/>
                  </a:moveTo>
                  <a:cubicBezTo>
                    <a:pt x="1311933" y="182448"/>
                    <a:pt x="1036498" y="312470"/>
                    <a:pt x="679251" y="378774"/>
                  </a:cubicBezTo>
                  <a:cubicBezTo>
                    <a:pt x="322004" y="445083"/>
                    <a:pt x="18273" y="422563"/>
                    <a:pt x="785" y="328480"/>
                  </a:cubicBezTo>
                  <a:cubicBezTo>
                    <a:pt x="-16662" y="234398"/>
                    <a:pt x="258772" y="104380"/>
                    <a:pt x="616019" y="38072"/>
                  </a:cubicBezTo>
                  <a:cubicBezTo>
                    <a:pt x="973266" y="-28232"/>
                    <a:pt x="1276997" y="-5717"/>
                    <a:pt x="1294485" y="88366"/>
                  </a:cubicBezTo>
                  <a:close/>
                </a:path>
              </a:pathLst>
            </a:custGeom>
            <a:solidFill>
              <a:schemeClr val="accent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05" name="Google Shape;205;p6"/>
            <p:cNvSpPr/>
            <p:nvPr/>
          </p:nvSpPr>
          <p:spPr>
            <a:xfrm>
              <a:off x="6642623" y="1101719"/>
              <a:ext cx="579706" cy="181954"/>
            </a:xfrm>
            <a:custGeom>
              <a:rect b="b" l="l" r="r" t="t"/>
              <a:pathLst>
                <a:path extrusionOk="0" h="181954" w="579706">
                  <a:moveTo>
                    <a:pt x="579394" y="39803"/>
                  </a:moveTo>
                  <a:cubicBezTo>
                    <a:pt x="586761" y="81341"/>
                    <a:pt x="463051" y="137921"/>
                    <a:pt x="303150" y="166185"/>
                  </a:cubicBezTo>
                  <a:cubicBezTo>
                    <a:pt x="143249" y="194449"/>
                    <a:pt x="7677" y="183689"/>
                    <a:pt x="309" y="142152"/>
                  </a:cubicBezTo>
                  <a:cubicBezTo>
                    <a:pt x="-7017" y="100618"/>
                    <a:pt x="116653" y="44033"/>
                    <a:pt x="276594" y="15769"/>
                  </a:cubicBezTo>
                  <a:cubicBezTo>
                    <a:pt x="436495" y="-12495"/>
                    <a:pt x="572067" y="-1735"/>
                    <a:pt x="579394" y="39803"/>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sp>
        <p:nvSpPr>
          <p:cNvPr id="206" name="Google Shape;206;p6"/>
          <p:cNvSpPr/>
          <p:nvPr/>
        </p:nvSpPr>
        <p:spPr>
          <a:xfrm flipH="1">
            <a:off x="3287699" y="1910666"/>
            <a:ext cx="269384" cy="269376"/>
          </a:xfrm>
          <a:custGeom>
            <a:rect b="b" l="l" r="r" t="t"/>
            <a:pathLst>
              <a:path extrusionOk="0" h="264743" w="264751">
                <a:moveTo>
                  <a:pt x="0" y="132163"/>
                </a:moveTo>
                <a:lnTo>
                  <a:pt x="132580" y="0"/>
                </a:lnTo>
                <a:lnTo>
                  <a:pt x="264752" y="132580"/>
                </a:lnTo>
                <a:lnTo>
                  <a:pt x="132176" y="264743"/>
                </a:lnTo>
                <a:lnTo>
                  <a:pt x="0" y="132163"/>
                </a:lnTo>
                <a:close/>
              </a:path>
            </a:pathLst>
          </a:custGeom>
          <a:noFill/>
          <a:ln cap="flat" cmpd="sng" w="2857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07" name="Google Shape;207;p6"/>
          <p:cNvSpPr/>
          <p:nvPr/>
        </p:nvSpPr>
        <p:spPr>
          <a:xfrm flipH="1">
            <a:off x="8318741" y="644546"/>
            <a:ext cx="313054" cy="313059"/>
          </a:xfrm>
          <a:custGeom>
            <a:rect b="b" l="l" r="r" t="t"/>
            <a:pathLst>
              <a:path extrusionOk="0" h="264743" w="264739">
                <a:moveTo>
                  <a:pt x="0" y="132163"/>
                </a:moveTo>
                <a:lnTo>
                  <a:pt x="132580" y="0"/>
                </a:lnTo>
                <a:lnTo>
                  <a:pt x="264739" y="132580"/>
                </a:lnTo>
                <a:lnTo>
                  <a:pt x="132163" y="264743"/>
                </a:lnTo>
                <a:lnTo>
                  <a:pt x="0" y="132163"/>
                </a:lnTo>
                <a:close/>
              </a:path>
            </a:pathLst>
          </a:custGeom>
          <a:noFill/>
          <a:ln cap="flat" cmpd="sng" w="2857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08" name="Google Shape;208;p6"/>
          <p:cNvSpPr/>
          <p:nvPr/>
        </p:nvSpPr>
        <p:spPr>
          <a:xfrm flipH="1">
            <a:off x="1192776" y="251371"/>
            <a:ext cx="455063" cy="45506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nvGrpSpPr>
          <p:cNvPr id="209" name="Google Shape;209;p6"/>
          <p:cNvGrpSpPr/>
          <p:nvPr/>
        </p:nvGrpSpPr>
        <p:grpSpPr>
          <a:xfrm flipH="1" rot="-3039780">
            <a:off x="408627" y="3808256"/>
            <a:ext cx="1036717" cy="591961"/>
            <a:chOff x="6220591" y="624724"/>
            <a:chExt cx="1359724" cy="776397"/>
          </a:xfrm>
        </p:grpSpPr>
        <p:sp>
          <p:nvSpPr>
            <p:cNvPr id="210" name="Google Shape;210;p6"/>
            <p:cNvSpPr/>
            <p:nvPr/>
          </p:nvSpPr>
          <p:spPr>
            <a:xfrm>
              <a:off x="6220591" y="624724"/>
              <a:ext cx="1359724" cy="686349"/>
            </a:xfrm>
            <a:custGeom>
              <a:rect b="b" l="l" r="r" t="t"/>
              <a:pathLst>
                <a:path extrusionOk="0" h="686349" w="1359724">
                  <a:moveTo>
                    <a:pt x="1359725" y="454951"/>
                  </a:moveTo>
                  <a:lnTo>
                    <a:pt x="1295562" y="102363"/>
                  </a:lnTo>
                  <a:lnTo>
                    <a:pt x="1295076" y="102448"/>
                  </a:lnTo>
                  <a:cubicBezTo>
                    <a:pt x="1295602" y="97716"/>
                    <a:pt x="1296088" y="92988"/>
                    <a:pt x="1295238" y="88413"/>
                  </a:cubicBezTo>
                  <a:cubicBezTo>
                    <a:pt x="1277750" y="-5669"/>
                    <a:pt x="973979" y="-28258"/>
                    <a:pt x="616732" y="38051"/>
                  </a:cubicBezTo>
                  <a:cubicBezTo>
                    <a:pt x="259485" y="104355"/>
                    <a:pt x="-15990" y="234502"/>
                    <a:pt x="1457" y="328585"/>
                  </a:cubicBezTo>
                  <a:cubicBezTo>
                    <a:pt x="1619" y="329398"/>
                    <a:pt x="2186" y="330091"/>
                    <a:pt x="2388" y="330892"/>
                  </a:cubicBezTo>
                  <a:lnTo>
                    <a:pt x="0" y="331329"/>
                  </a:lnTo>
                  <a:lnTo>
                    <a:pt x="62584" y="686350"/>
                  </a:lnTo>
                  <a:lnTo>
                    <a:pt x="1359725" y="454951"/>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11" name="Google Shape;211;p6"/>
            <p:cNvSpPr/>
            <p:nvPr/>
          </p:nvSpPr>
          <p:spPr>
            <a:xfrm>
              <a:off x="6284859" y="984273"/>
              <a:ext cx="1295270" cy="416848"/>
            </a:xfrm>
            <a:custGeom>
              <a:rect b="b" l="l" r="r" t="t"/>
              <a:pathLst>
                <a:path extrusionOk="0" h="416848" w="1295270">
                  <a:moveTo>
                    <a:pt x="1294485" y="88366"/>
                  </a:moveTo>
                  <a:cubicBezTo>
                    <a:pt x="1311933" y="182448"/>
                    <a:pt x="1036498" y="312470"/>
                    <a:pt x="679251" y="378774"/>
                  </a:cubicBezTo>
                  <a:cubicBezTo>
                    <a:pt x="322004" y="445083"/>
                    <a:pt x="18273" y="422563"/>
                    <a:pt x="785" y="328480"/>
                  </a:cubicBezTo>
                  <a:cubicBezTo>
                    <a:pt x="-16662" y="234398"/>
                    <a:pt x="258772" y="104380"/>
                    <a:pt x="616019" y="38072"/>
                  </a:cubicBezTo>
                  <a:cubicBezTo>
                    <a:pt x="973266" y="-28232"/>
                    <a:pt x="1276997" y="-5717"/>
                    <a:pt x="1294485" y="88366"/>
                  </a:cubicBezTo>
                  <a:close/>
                </a:path>
              </a:pathLst>
            </a:custGeom>
            <a:solidFill>
              <a:schemeClr val="accent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12" name="Google Shape;212;p6"/>
            <p:cNvSpPr/>
            <p:nvPr/>
          </p:nvSpPr>
          <p:spPr>
            <a:xfrm>
              <a:off x="6642623" y="1101719"/>
              <a:ext cx="579706" cy="181954"/>
            </a:xfrm>
            <a:custGeom>
              <a:rect b="b" l="l" r="r" t="t"/>
              <a:pathLst>
                <a:path extrusionOk="0" h="181954" w="579706">
                  <a:moveTo>
                    <a:pt x="579394" y="39803"/>
                  </a:moveTo>
                  <a:cubicBezTo>
                    <a:pt x="586761" y="81341"/>
                    <a:pt x="463051" y="137921"/>
                    <a:pt x="303150" y="166185"/>
                  </a:cubicBezTo>
                  <a:cubicBezTo>
                    <a:pt x="143249" y="194449"/>
                    <a:pt x="7677" y="183689"/>
                    <a:pt x="309" y="142152"/>
                  </a:cubicBezTo>
                  <a:cubicBezTo>
                    <a:pt x="-7017" y="100618"/>
                    <a:pt x="116653" y="44033"/>
                    <a:pt x="276594" y="15769"/>
                  </a:cubicBezTo>
                  <a:cubicBezTo>
                    <a:pt x="436495" y="-12495"/>
                    <a:pt x="572067" y="-1735"/>
                    <a:pt x="579394" y="39803"/>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sp>
        <p:nvSpPr>
          <p:cNvPr id="213" name="Google Shape;213;p6"/>
          <p:cNvSpPr/>
          <p:nvPr/>
        </p:nvSpPr>
        <p:spPr>
          <a:xfrm flipH="1">
            <a:off x="1194332" y="4356646"/>
            <a:ext cx="455063" cy="45506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14" name="Google Shape;214;p6"/>
          <p:cNvSpPr/>
          <p:nvPr/>
        </p:nvSpPr>
        <p:spPr>
          <a:xfrm flipH="1">
            <a:off x="371061" y="4677266"/>
            <a:ext cx="269384" cy="269376"/>
          </a:xfrm>
          <a:custGeom>
            <a:rect b="b" l="l" r="r" t="t"/>
            <a:pathLst>
              <a:path extrusionOk="0" h="264743" w="264751">
                <a:moveTo>
                  <a:pt x="0" y="132163"/>
                </a:moveTo>
                <a:lnTo>
                  <a:pt x="132580" y="0"/>
                </a:lnTo>
                <a:lnTo>
                  <a:pt x="264752" y="132580"/>
                </a:lnTo>
                <a:lnTo>
                  <a:pt x="132176" y="264743"/>
                </a:lnTo>
                <a:lnTo>
                  <a:pt x="0" y="132163"/>
                </a:lnTo>
                <a:close/>
              </a:path>
            </a:pathLst>
          </a:custGeom>
          <a:noFill/>
          <a:ln cap="flat" cmpd="sng" w="2857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oxes">
  <p:cSld name="CUSTOM_1">
    <p:spTree>
      <p:nvGrpSpPr>
        <p:cNvPr id="215" name="Shape 215"/>
        <p:cNvGrpSpPr/>
        <p:nvPr/>
      </p:nvGrpSpPr>
      <p:grpSpPr>
        <a:xfrm>
          <a:off x="0" y="0"/>
          <a:ext cx="0" cy="0"/>
          <a:chOff x="0" y="0"/>
          <a:chExt cx="0" cy="0"/>
        </a:xfrm>
      </p:grpSpPr>
      <p:sp>
        <p:nvSpPr>
          <p:cNvPr id="216" name="Google Shape;216;p7"/>
          <p:cNvSpPr txBox="1"/>
          <p:nvPr>
            <p:ph type="title"/>
          </p:nvPr>
        </p:nvSpPr>
        <p:spPr>
          <a:xfrm>
            <a:off x="333506" y="433200"/>
            <a:ext cx="6166200" cy="717000"/>
          </a:xfrm>
          <a:prstGeom prst="rect">
            <a:avLst/>
          </a:prstGeom>
        </p:spPr>
        <p:txBody>
          <a:bodyPr anchorCtr="0" anchor="ctr" bIns="91425" lIns="91425" spcFirstLastPara="1" rIns="91425" wrap="square" tIns="91425">
            <a:norm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217" name="Google Shape;217;p7"/>
          <p:cNvSpPr txBox="1"/>
          <p:nvPr>
            <p:ph idx="1" type="subTitle"/>
          </p:nvPr>
        </p:nvSpPr>
        <p:spPr>
          <a:xfrm>
            <a:off x="797848" y="1464750"/>
            <a:ext cx="2623200" cy="537900"/>
          </a:xfrm>
          <a:prstGeom prst="rect">
            <a:avLst/>
          </a:prstGeom>
        </p:spPr>
        <p:txBody>
          <a:bodyPr anchorCtr="0" anchor="t" bIns="91425" lIns="91425" spcFirstLastPara="1" rIns="91425" wrap="square" tIns="91425">
            <a:normAutofit/>
          </a:bodyPr>
          <a:lstStyle>
            <a:lvl1pPr lvl="0" rtl="0">
              <a:lnSpc>
                <a:spcPct val="80000"/>
              </a:lnSpc>
              <a:spcBef>
                <a:spcPts val="0"/>
              </a:spcBef>
              <a:spcAft>
                <a:spcPts val="0"/>
              </a:spcAft>
              <a:buSzPts val="1700"/>
              <a:buNone/>
              <a:defRPr b="1">
                <a:solidFill>
                  <a:schemeClr val="accent3"/>
                </a:solidFill>
                <a:latin typeface="Poppins"/>
                <a:ea typeface="Poppins"/>
                <a:cs typeface="Poppins"/>
                <a:sym typeface="Poppins"/>
              </a:defRPr>
            </a:lvl1pPr>
            <a:lvl2pPr lvl="1" rtl="0" algn="ctr">
              <a:lnSpc>
                <a:spcPct val="100000"/>
              </a:lnSpc>
              <a:spcBef>
                <a:spcPts val="0"/>
              </a:spcBef>
              <a:spcAft>
                <a:spcPts val="0"/>
              </a:spcAft>
              <a:buSzPts val="1700"/>
              <a:buNone/>
              <a:defRPr/>
            </a:lvl2pPr>
            <a:lvl3pPr lvl="2" rtl="0" algn="ctr">
              <a:lnSpc>
                <a:spcPct val="100000"/>
              </a:lnSpc>
              <a:spcBef>
                <a:spcPts val="0"/>
              </a:spcBef>
              <a:spcAft>
                <a:spcPts val="0"/>
              </a:spcAft>
              <a:buSzPts val="1700"/>
              <a:buNone/>
              <a:defRPr/>
            </a:lvl3pPr>
            <a:lvl4pPr lvl="3" rtl="0" algn="ctr">
              <a:lnSpc>
                <a:spcPct val="100000"/>
              </a:lnSpc>
              <a:spcBef>
                <a:spcPts val="0"/>
              </a:spcBef>
              <a:spcAft>
                <a:spcPts val="0"/>
              </a:spcAft>
              <a:buSzPts val="1700"/>
              <a:buNone/>
              <a:defRPr/>
            </a:lvl4pPr>
            <a:lvl5pPr lvl="4" rtl="0" algn="ctr">
              <a:lnSpc>
                <a:spcPct val="100000"/>
              </a:lnSpc>
              <a:spcBef>
                <a:spcPts val="0"/>
              </a:spcBef>
              <a:spcAft>
                <a:spcPts val="0"/>
              </a:spcAft>
              <a:buSzPts val="1700"/>
              <a:buNone/>
              <a:defRPr/>
            </a:lvl5pPr>
            <a:lvl6pPr lvl="5" rtl="0" algn="ctr">
              <a:lnSpc>
                <a:spcPct val="100000"/>
              </a:lnSpc>
              <a:spcBef>
                <a:spcPts val="0"/>
              </a:spcBef>
              <a:spcAft>
                <a:spcPts val="0"/>
              </a:spcAft>
              <a:buSzPts val="1700"/>
              <a:buNone/>
              <a:defRPr/>
            </a:lvl6pPr>
            <a:lvl7pPr lvl="6" rtl="0" algn="ctr">
              <a:lnSpc>
                <a:spcPct val="100000"/>
              </a:lnSpc>
              <a:spcBef>
                <a:spcPts val="0"/>
              </a:spcBef>
              <a:spcAft>
                <a:spcPts val="0"/>
              </a:spcAft>
              <a:buSzPts val="1700"/>
              <a:buNone/>
              <a:defRPr/>
            </a:lvl7pPr>
            <a:lvl8pPr lvl="7" rtl="0" algn="ctr">
              <a:lnSpc>
                <a:spcPct val="100000"/>
              </a:lnSpc>
              <a:spcBef>
                <a:spcPts val="0"/>
              </a:spcBef>
              <a:spcAft>
                <a:spcPts val="0"/>
              </a:spcAft>
              <a:buSzPts val="1700"/>
              <a:buNone/>
              <a:defRPr/>
            </a:lvl8pPr>
            <a:lvl9pPr lvl="8" rtl="0" algn="ctr">
              <a:lnSpc>
                <a:spcPct val="100000"/>
              </a:lnSpc>
              <a:spcBef>
                <a:spcPts val="0"/>
              </a:spcBef>
              <a:spcAft>
                <a:spcPts val="0"/>
              </a:spcAft>
              <a:buSzPts val="1700"/>
              <a:buNone/>
              <a:defRPr/>
            </a:lvl9pPr>
          </a:lstStyle>
          <a:p/>
        </p:txBody>
      </p:sp>
      <p:sp>
        <p:nvSpPr>
          <p:cNvPr id="218" name="Google Shape;218;p7"/>
          <p:cNvSpPr txBox="1"/>
          <p:nvPr>
            <p:ph idx="2" type="body"/>
          </p:nvPr>
        </p:nvSpPr>
        <p:spPr>
          <a:xfrm>
            <a:off x="797872" y="1888092"/>
            <a:ext cx="2623200" cy="973500"/>
          </a:xfrm>
          <a:prstGeom prst="rect">
            <a:avLst/>
          </a:prstGeom>
        </p:spPr>
        <p:txBody>
          <a:bodyPr anchorCtr="0" anchor="t" bIns="91425" lIns="91425" spcFirstLastPara="1" rIns="91425" wrap="square" tIns="91425">
            <a:normAutofit/>
          </a:bodyPr>
          <a:lstStyle>
            <a:lvl1pPr indent="-323850" lvl="0" marL="457200" rtl="0">
              <a:lnSpc>
                <a:spcPct val="95000"/>
              </a:lnSpc>
              <a:spcBef>
                <a:spcPts val="0"/>
              </a:spcBef>
              <a:spcAft>
                <a:spcPts val="0"/>
              </a:spcAft>
              <a:buSzPts val="1500"/>
              <a:buChar char="●"/>
              <a:defRPr sz="1500"/>
            </a:lvl1pPr>
            <a:lvl2pPr indent="-323850" lvl="1" marL="914400" rtl="0">
              <a:spcBef>
                <a:spcPts val="0"/>
              </a:spcBef>
              <a:spcAft>
                <a:spcPts val="0"/>
              </a:spcAft>
              <a:buSzPts val="1500"/>
              <a:buChar char="○"/>
              <a:defRPr sz="1500"/>
            </a:lvl2pPr>
            <a:lvl3pPr indent="-323850" lvl="2" marL="1371600" rtl="0">
              <a:spcBef>
                <a:spcPts val="0"/>
              </a:spcBef>
              <a:spcAft>
                <a:spcPts val="0"/>
              </a:spcAft>
              <a:buSzPts val="1500"/>
              <a:buChar char="■"/>
              <a:defRPr sz="1500"/>
            </a:lvl3pPr>
            <a:lvl4pPr indent="-323850" lvl="3" marL="1828800" rtl="0">
              <a:spcBef>
                <a:spcPts val="0"/>
              </a:spcBef>
              <a:spcAft>
                <a:spcPts val="0"/>
              </a:spcAft>
              <a:buSzPts val="1500"/>
              <a:buChar char="●"/>
              <a:defRPr sz="1500"/>
            </a:lvl4pPr>
            <a:lvl5pPr indent="-323850" lvl="4" marL="2286000" rtl="0">
              <a:spcBef>
                <a:spcPts val="0"/>
              </a:spcBef>
              <a:spcAft>
                <a:spcPts val="0"/>
              </a:spcAft>
              <a:buSzPts val="1500"/>
              <a:buChar char="○"/>
              <a:defRPr sz="1500"/>
            </a:lvl5pPr>
            <a:lvl6pPr indent="-323850" lvl="5" marL="2743200" rtl="0">
              <a:spcBef>
                <a:spcPts val="0"/>
              </a:spcBef>
              <a:spcAft>
                <a:spcPts val="0"/>
              </a:spcAft>
              <a:buSzPts val="1500"/>
              <a:buChar char="■"/>
              <a:defRPr sz="1500"/>
            </a:lvl6pPr>
            <a:lvl7pPr indent="-323850" lvl="6" marL="3200400" rtl="0">
              <a:spcBef>
                <a:spcPts val="0"/>
              </a:spcBef>
              <a:spcAft>
                <a:spcPts val="0"/>
              </a:spcAft>
              <a:buSzPts val="1500"/>
              <a:buChar char="●"/>
              <a:defRPr sz="1500"/>
            </a:lvl7pPr>
            <a:lvl8pPr indent="-323850" lvl="7" marL="3657600" rtl="0">
              <a:spcBef>
                <a:spcPts val="0"/>
              </a:spcBef>
              <a:spcAft>
                <a:spcPts val="0"/>
              </a:spcAft>
              <a:buSzPts val="1500"/>
              <a:buChar char="○"/>
              <a:defRPr sz="1500"/>
            </a:lvl8pPr>
            <a:lvl9pPr indent="-323850" lvl="8" marL="4114800" rtl="0">
              <a:spcBef>
                <a:spcPts val="0"/>
              </a:spcBef>
              <a:spcAft>
                <a:spcPts val="0"/>
              </a:spcAft>
              <a:buSzPts val="1500"/>
              <a:buChar char="■"/>
              <a:defRPr sz="1500"/>
            </a:lvl9pPr>
          </a:lstStyle>
          <a:p/>
        </p:txBody>
      </p:sp>
      <p:sp>
        <p:nvSpPr>
          <p:cNvPr id="219" name="Google Shape;219;p7"/>
          <p:cNvSpPr txBox="1"/>
          <p:nvPr>
            <p:ph idx="3" type="subTitle"/>
          </p:nvPr>
        </p:nvSpPr>
        <p:spPr>
          <a:xfrm>
            <a:off x="3876439" y="1464750"/>
            <a:ext cx="2623200" cy="537900"/>
          </a:xfrm>
          <a:prstGeom prst="rect">
            <a:avLst/>
          </a:prstGeom>
        </p:spPr>
        <p:txBody>
          <a:bodyPr anchorCtr="0" anchor="t" bIns="91425" lIns="91425" spcFirstLastPara="1" rIns="91425" wrap="square" tIns="91425">
            <a:normAutofit/>
          </a:bodyPr>
          <a:lstStyle>
            <a:lvl1pPr lvl="0" rtl="0">
              <a:lnSpc>
                <a:spcPct val="80000"/>
              </a:lnSpc>
              <a:spcBef>
                <a:spcPts val="0"/>
              </a:spcBef>
              <a:spcAft>
                <a:spcPts val="0"/>
              </a:spcAft>
              <a:buSzPts val="1700"/>
              <a:buNone/>
              <a:defRPr b="1">
                <a:solidFill>
                  <a:schemeClr val="accent3"/>
                </a:solidFill>
                <a:latin typeface="Poppins"/>
                <a:ea typeface="Poppins"/>
                <a:cs typeface="Poppins"/>
                <a:sym typeface="Poppins"/>
              </a:defRPr>
            </a:lvl1pPr>
            <a:lvl2pPr lvl="1" rtl="0" algn="ctr">
              <a:lnSpc>
                <a:spcPct val="100000"/>
              </a:lnSpc>
              <a:spcBef>
                <a:spcPts val="0"/>
              </a:spcBef>
              <a:spcAft>
                <a:spcPts val="0"/>
              </a:spcAft>
              <a:buSzPts val="1700"/>
              <a:buNone/>
              <a:defRPr/>
            </a:lvl2pPr>
            <a:lvl3pPr lvl="2" rtl="0" algn="ctr">
              <a:lnSpc>
                <a:spcPct val="100000"/>
              </a:lnSpc>
              <a:spcBef>
                <a:spcPts val="0"/>
              </a:spcBef>
              <a:spcAft>
                <a:spcPts val="0"/>
              </a:spcAft>
              <a:buSzPts val="1700"/>
              <a:buNone/>
              <a:defRPr/>
            </a:lvl3pPr>
            <a:lvl4pPr lvl="3" rtl="0" algn="ctr">
              <a:lnSpc>
                <a:spcPct val="100000"/>
              </a:lnSpc>
              <a:spcBef>
                <a:spcPts val="0"/>
              </a:spcBef>
              <a:spcAft>
                <a:spcPts val="0"/>
              </a:spcAft>
              <a:buSzPts val="1700"/>
              <a:buNone/>
              <a:defRPr/>
            </a:lvl4pPr>
            <a:lvl5pPr lvl="4" rtl="0" algn="ctr">
              <a:lnSpc>
                <a:spcPct val="100000"/>
              </a:lnSpc>
              <a:spcBef>
                <a:spcPts val="0"/>
              </a:spcBef>
              <a:spcAft>
                <a:spcPts val="0"/>
              </a:spcAft>
              <a:buSzPts val="1700"/>
              <a:buNone/>
              <a:defRPr/>
            </a:lvl5pPr>
            <a:lvl6pPr lvl="5" rtl="0" algn="ctr">
              <a:lnSpc>
                <a:spcPct val="100000"/>
              </a:lnSpc>
              <a:spcBef>
                <a:spcPts val="0"/>
              </a:spcBef>
              <a:spcAft>
                <a:spcPts val="0"/>
              </a:spcAft>
              <a:buSzPts val="1700"/>
              <a:buNone/>
              <a:defRPr/>
            </a:lvl6pPr>
            <a:lvl7pPr lvl="6" rtl="0" algn="ctr">
              <a:lnSpc>
                <a:spcPct val="100000"/>
              </a:lnSpc>
              <a:spcBef>
                <a:spcPts val="0"/>
              </a:spcBef>
              <a:spcAft>
                <a:spcPts val="0"/>
              </a:spcAft>
              <a:buSzPts val="1700"/>
              <a:buNone/>
              <a:defRPr/>
            </a:lvl7pPr>
            <a:lvl8pPr lvl="7" rtl="0" algn="ctr">
              <a:lnSpc>
                <a:spcPct val="100000"/>
              </a:lnSpc>
              <a:spcBef>
                <a:spcPts val="0"/>
              </a:spcBef>
              <a:spcAft>
                <a:spcPts val="0"/>
              </a:spcAft>
              <a:buSzPts val="1700"/>
              <a:buNone/>
              <a:defRPr/>
            </a:lvl8pPr>
            <a:lvl9pPr lvl="8" rtl="0" algn="ctr">
              <a:lnSpc>
                <a:spcPct val="100000"/>
              </a:lnSpc>
              <a:spcBef>
                <a:spcPts val="0"/>
              </a:spcBef>
              <a:spcAft>
                <a:spcPts val="0"/>
              </a:spcAft>
              <a:buSzPts val="1700"/>
              <a:buNone/>
              <a:defRPr/>
            </a:lvl9pPr>
          </a:lstStyle>
          <a:p/>
        </p:txBody>
      </p:sp>
      <p:sp>
        <p:nvSpPr>
          <p:cNvPr id="220" name="Google Shape;220;p7"/>
          <p:cNvSpPr txBox="1"/>
          <p:nvPr>
            <p:ph idx="4" type="body"/>
          </p:nvPr>
        </p:nvSpPr>
        <p:spPr>
          <a:xfrm>
            <a:off x="3876467" y="1888092"/>
            <a:ext cx="2623200" cy="973500"/>
          </a:xfrm>
          <a:prstGeom prst="rect">
            <a:avLst/>
          </a:prstGeom>
        </p:spPr>
        <p:txBody>
          <a:bodyPr anchorCtr="0" anchor="t" bIns="91425" lIns="91425" spcFirstLastPara="1" rIns="91425" wrap="square" tIns="91425">
            <a:normAutofit/>
          </a:bodyPr>
          <a:lstStyle>
            <a:lvl1pPr indent="-323850" lvl="0" marL="457200" rtl="0">
              <a:lnSpc>
                <a:spcPct val="95000"/>
              </a:lnSpc>
              <a:spcBef>
                <a:spcPts val="0"/>
              </a:spcBef>
              <a:spcAft>
                <a:spcPts val="0"/>
              </a:spcAft>
              <a:buSzPts val="1500"/>
              <a:buChar char="●"/>
              <a:defRPr sz="1500"/>
            </a:lvl1pPr>
            <a:lvl2pPr indent="-323850" lvl="1" marL="914400" rtl="0">
              <a:spcBef>
                <a:spcPts val="0"/>
              </a:spcBef>
              <a:spcAft>
                <a:spcPts val="0"/>
              </a:spcAft>
              <a:buSzPts val="1500"/>
              <a:buChar char="○"/>
              <a:defRPr sz="1500"/>
            </a:lvl2pPr>
            <a:lvl3pPr indent="-323850" lvl="2" marL="1371600" rtl="0">
              <a:spcBef>
                <a:spcPts val="0"/>
              </a:spcBef>
              <a:spcAft>
                <a:spcPts val="0"/>
              </a:spcAft>
              <a:buSzPts val="1500"/>
              <a:buChar char="■"/>
              <a:defRPr sz="1500"/>
            </a:lvl3pPr>
            <a:lvl4pPr indent="-323850" lvl="3" marL="1828800" rtl="0">
              <a:spcBef>
                <a:spcPts val="0"/>
              </a:spcBef>
              <a:spcAft>
                <a:spcPts val="0"/>
              </a:spcAft>
              <a:buSzPts val="1500"/>
              <a:buChar char="●"/>
              <a:defRPr sz="1500"/>
            </a:lvl4pPr>
            <a:lvl5pPr indent="-323850" lvl="4" marL="2286000" rtl="0">
              <a:spcBef>
                <a:spcPts val="0"/>
              </a:spcBef>
              <a:spcAft>
                <a:spcPts val="0"/>
              </a:spcAft>
              <a:buSzPts val="1500"/>
              <a:buChar char="○"/>
              <a:defRPr sz="1500"/>
            </a:lvl5pPr>
            <a:lvl6pPr indent="-323850" lvl="5" marL="2743200" rtl="0">
              <a:spcBef>
                <a:spcPts val="0"/>
              </a:spcBef>
              <a:spcAft>
                <a:spcPts val="0"/>
              </a:spcAft>
              <a:buSzPts val="1500"/>
              <a:buChar char="■"/>
              <a:defRPr sz="1500"/>
            </a:lvl6pPr>
            <a:lvl7pPr indent="-323850" lvl="6" marL="3200400" rtl="0">
              <a:spcBef>
                <a:spcPts val="0"/>
              </a:spcBef>
              <a:spcAft>
                <a:spcPts val="0"/>
              </a:spcAft>
              <a:buSzPts val="1500"/>
              <a:buChar char="●"/>
              <a:defRPr sz="1500"/>
            </a:lvl7pPr>
            <a:lvl8pPr indent="-323850" lvl="7" marL="3657600" rtl="0">
              <a:spcBef>
                <a:spcPts val="0"/>
              </a:spcBef>
              <a:spcAft>
                <a:spcPts val="0"/>
              </a:spcAft>
              <a:buSzPts val="1500"/>
              <a:buChar char="○"/>
              <a:defRPr sz="1500"/>
            </a:lvl8pPr>
            <a:lvl9pPr indent="-323850" lvl="8" marL="4114800" rtl="0">
              <a:spcBef>
                <a:spcPts val="0"/>
              </a:spcBef>
              <a:spcAft>
                <a:spcPts val="0"/>
              </a:spcAft>
              <a:buSzPts val="1500"/>
              <a:buChar char="■"/>
              <a:defRPr sz="1500"/>
            </a:lvl9pPr>
          </a:lstStyle>
          <a:p/>
        </p:txBody>
      </p:sp>
      <p:sp>
        <p:nvSpPr>
          <p:cNvPr id="221" name="Google Shape;221;p7"/>
          <p:cNvSpPr txBox="1"/>
          <p:nvPr>
            <p:ph idx="5" type="subTitle"/>
          </p:nvPr>
        </p:nvSpPr>
        <p:spPr>
          <a:xfrm>
            <a:off x="797793" y="3313610"/>
            <a:ext cx="2623200" cy="537900"/>
          </a:xfrm>
          <a:prstGeom prst="rect">
            <a:avLst/>
          </a:prstGeom>
        </p:spPr>
        <p:txBody>
          <a:bodyPr anchorCtr="0" anchor="t" bIns="91425" lIns="91425" spcFirstLastPara="1" rIns="91425" wrap="square" tIns="91425">
            <a:normAutofit/>
          </a:bodyPr>
          <a:lstStyle>
            <a:lvl1pPr lvl="0" rtl="0">
              <a:lnSpc>
                <a:spcPct val="80000"/>
              </a:lnSpc>
              <a:spcBef>
                <a:spcPts val="0"/>
              </a:spcBef>
              <a:spcAft>
                <a:spcPts val="0"/>
              </a:spcAft>
              <a:buSzPts val="1700"/>
              <a:buNone/>
              <a:defRPr b="1">
                <a:solidFill>
                  <a:schemeClr val="accent3"/>
                </a:solidFill>
                <a:latin typeface="Poppins"/>
                <a:ea typeface="Poppins"/>
                <a:cs typeface="Poppins"/>
                <a:sym typeface="Poppins"/>
              </a:defRPr>
            </a:lvl1pPr>
            <a:lvl2pPr lvl="1" rtl="0" algn="ctr">
              <a:lnSpc>
                <a:spcPct val="100000"/>
              </a:lnSpc>
              <a:spcBef>
                <a:spcPts val="0"/>
              </a:spcBef>
              <a:spcAft>
                <a:spcPts val="0"/>
              </a:spcAft>
              <a:buSzPts val="1700"/>
              <a:buNone/>
              <a:defRPr/>
            </a:lvl2pPr>
            <a:lvl3pPr lvl="2" rtl="0" algn="ctr">
              <a:lnSpc>
                <a:spcPct val="100000"/>
              </a:lnSpc>
              <a:spcBef>
                <a:spcPts val="0"/>
              </a:spcBef>
              <a:spcAft>
                <a:spcPts val="0"/>
              </a:spcAft>
              <a:buSzPts val="1700"/>
              <a:buNone/>
              <a:defRPr/>
            </a:lvl3pPr>
            <a:lvl4pPr lvl="3" rtl="0" algn="ctr">
              <a:lnSpc>
                <a:spcPct val="100000"/>
              </a:lnSpc>
              <a:spcBef>
                <a:spcPts val="0"/>
              </a:spcBef>
              <a:spcAft>
                <a:spcPts val="0"/>
              </a:spcAft>
              <a:buSzPts val="1700"/>
              <a:buNone/>
              <a:defRPr/>
            </a:lvl4pPr>
            <a:lvl5pPr lvl="4" rtl="0" algn="ctr">
              <a:lnSpc>
                <a:spcPct val="100000"/>
              </a:lnSpc>
              <a:spcBef>
                <a:spcPts val="0"/>
              </a:spcBef>
              <a:spcAft>
                <a:spcPts val="0"/>
              </a:spcAft>
              <a:buSzPts val="1700"/>
              <a:buNone/>
              <a:defRPr/>
            </a:lvl5pPr>
            <a:lvl6pPr lvl="5" rtl="0" algn="ctr">
              <a:lnSpc>
                <a:spcPct val="100000"/>
              </a:lnSpc>
              <a:spcBef>
                <a:spcPts val="0"/>
              </a:spcBef>
              <a:spcAft>
                <a:spcPts val="0"/>
              </a:spcAft>
              <a:buSzPts val="1700"/>
              <a:buNone/>
              <a:defRPr/>
            </a:lvl6pPr>
            <a:lvl7pPr lvl="6" rtl="0" algn="ctr">
              <a:lnSpc>
                <a:spcPct val="100000"/>
              </a:lnSpc>
              <a:spcBef>
                <a:spcPts val="0"/>
              </a:spcBef>
              <a:spcAft>
                <a:spcPts val="0"/>
              </a:spcAft>
              <a:buSzPts val="1700"/>
              <a:buNone/>
              <a:defRPr/>
            </a:lvl7pPr>
            <a:lvl8pPr lvl="7" rtl="0" algn="ctr">
              <a:lnSpc>
                <a:spcPct val="100000"/>
              </a:lnSpc>
              <a:spcBef>
                <a:spcPts val="0"/>
              </a:spcBef>
              <a:spcAft>
                <a:spcPts val="0"/>
              </a:spcAft>
              <a:buSzPts val="1700"/>
              <a:buNone/>
              <a:defRPr/>
            </a:lvl8pPr>
            <a:lvl9pPr lvl="8" rtl="0" algn="ctr">
              <a:lnSpc>
                <a:spcPct val="100000"/>
              </a:lnSpc>
              <a:spcBef>
                <a:spcPts val="0"/>
              </a:spcBef>
              <a:spcAft>
                <a:spcPts val="0"/>
              </a:spcAft>
              <a:buSzPts val="1700"/>
              <a:buNone/>
              <a:defRPr/>
            </a:lvl9pPr>
          </a:lstStyle>
          <a:p/>
        </p:txBody>
      </p:sp>
      <p:sp>
        <p:nvSpPr>
          <p:cNvPr id="222" name="Google Shape;222;p7"/>
          <p:cNvSpPr txBox="1"/>
          <p:nvPr>
            <p:ph idx="6" type="body"/>
          </p:nvPr>
        </p:nvSpPr>
        <p:spPr>
          <a:xfrm>
            <a:off x="797826" y="3736951"/>
            <a:ext cx="2623200" cy="973500"/>
          </a:xfrm>
          <a:prstGeom prst="rect">
            <a:avLst/>
          </a:prstGeom>
        </p:spPr>
        <p:txBody>
          <a:bodyPr anchorCtr="0" anchor="t" bIns="91425" lIns="91425" spcFirstLastPara="1" rIns="91425" wrap="square" tIns="91425">
            <a:normAutofit/>
          </a:bodyPr>
          <a:lstStyle>
            <a:lvl1pPr indent="-323850" lvl="0" marL="457200" rtl="0">
              <a:lnSpc>
                <a:spcPct val="95000"/>
              </a:lnSpc>
              <a:spcBef>
                <a:spcPts val="0"/>
              </a:spcBef>
              <a:spcAft>
                <a:spcPts val="0"/>
              </a:spcAft>
              <a:buSzPts val="1500"/>
              <a:buChar char="●"/>
              <a:defRPr sz="1500"/>
            </a:lvl1pPr>
            <a:lvl2pPr indent="-323850" lvl="1" marL="914400" rtl="0">
              <a:spcBef>
                <a:spcPts val="0"/>
              </a:spcBef>
              <a:spcAft>
                <a:spcPts val="0"/>
              </a:spcAft>
              <a:buSzPts val="1500"/>
              <a:buChar char="○"/>
              <a:defRPr sz="1500"/>
            </a:lvl2pPr>
            <a:lvl3pPr indent="-323850" lvl="2" marL="1371600" rtl="0">
              <a:spcBef>
                <a:spcPts val="0"/>
              </a:spcBef>
              <a:spcAft>
                <a:spcPts val="0"/>
              </a:spcAft>
              <a:buSzPts val="1500"/>
              <a:buChar char="■"/>
              <a:defRPr sz="1500"/>
            </a:lvl3pPr>
            <a:lvl4pPr indent="-323850" lvl="3" marL="1828800" rtl="0">
              <a:spcBef>
                <a:spcPts val="0"/>
              </a:spcBef>
              <a:spcAft>
                <a:spcPts val="0"/>
              </a:spcAft>
              <a:buSzPts val="1500"/>
              <a:buChar char="●"/>
              <a:defRPr sz="1500"/>
            </a:lvl4pPr>
            <a:lvl5pPr indent="-323850" lvl="4" marL="2286000" rtl="0">
              <a:spcBef>
                <a:spcPts val="0"/>
              </a:spcBef>
              <a:spcAft>
                <a:spcPts val="0"/>
              </a:spcAft>
              <a:buSzPts val="1500"/>
              <a:buChar char="○"/>
              <a:defRPr sz="1500"/>
            </a:lvl5pPr>
            <a:lvl6pPr indent="-323850" lvl="5" marL="2743200" rtl="0">
              <a:spcBef>
                <a:spcPts val="0"/>
              </a:spcBef>
              <a:spcAft>
                <a:spcPts val="0"/>
              </a:spcAft>
              <a:buSzPts val="1500"/>
              <a:buChar char="■"/>
              <a:defRPr sz="1500"/>
            </a:lvl6pPr>
            <a:lvl7pPr indent="-323850" lvl="6" marL="3200400" rtl="0">
              <a:spcBef>
                <a:spcPts val="0"/>
              </a:spcBef>
              <a:spcAft>
                <a:spcPts val="0"/>
              </a:spcAft>
              <a:buSzPts val="1500"/>
              <a:buChar char="●"/>
              <a:defRPr sz="1500"/>
            </a:lvl7pPr>
            <a:lvl8pPr indent="-323850" lvl="7" marL="3657600" rtl="0">
              <a:spcBef>
                <a:spcPts val="0"/>
              </a:spcBef>
              <a:spcAft>
                <a:spcPts val="0"/>
              </a:spcAft>
              <a:buSzPts val="1500"/>
              <a:buChar char="○"/>
              <a:defRPr sz="1500"/>
            </a:lvl8pPr>
            <a:lvl9pPr indent="-323850" lvl="8" marL="4114800" rtl="0">
              <a:spcBef>
                <a:spcPts val="0"/>
              </a:spcBef>
              <a:spcAft>
                <a:spcPts val="0"/>
              </a:spcAft>
              <a:buSzPts val="1500"/>
              <a:buChar char="■"/>
              <a:defRPr sz="1500"/>
            </a:lvl9pPr>
          </a:lstStyle>
          <a:p/>
        </p:txBody>
      </p:sp>
      <p:sp>
        <p:nvSpPr>
          <p:cNvPr id="223" name="Google Shape;223;p7"/>
          <p:cNvSpPr txBox="1"/>
          <p:nvPr>
            <p:ph idx="7" type="body"/>
          </p:nvPr>
        </p:nvSpPr>
        <p:spPr>
          <a:xfrm>
            <a:off x="3876422" y="3736951"/>
            <a:ext cx="2623200" cy="973500"/>
          </a:xfrm>
          <a:prstGeom prst="rect">
            <a:avLst/>
          </a:prstGeom>
        </p:spPr>
        <p:txBody>
          <a:bodyPr anchorCtr="0" anchor="t" bIns="91425" lIns="91425" spcFirstLastPara="1" rIns="91425" wrap="square" tIns="91425">
            <a:normAutofit/>
          </a:bodyPr>
          <a:lstStyle>
            <a:lvl1pPr indent="-323850" lvl="0" marL="457200" rtl="0">
              <a:lnSpc>
                <a:spcPct val="95000"/>
              </a:lnSpc>
              <a:spcBef>
                <a:spcPts val="0"/>
              </a:spcBef>
              <a:spcAft>
                <a:spcPts val="0"/>
              </a:spcAft>
              <a:buSzPts val="1500"/>
              <a:buChar char="●"/>
              <a:defRPr sz="1500"/>
            </a:lvl1pPr>
            <a:lvl2pPr indent="-323850" lvl="1" marL="914400" rtl="0">
              <a:spcBef>
                <a:spcPts val="0"/>
              </a:spcBef>
              <a:spcAft>
                <a:spcPts val="0"/>
              </a:spcAft>
              <a:buSzPts val="1500"/>
              <a:buChar char="○"/>
              <a:defRPr sz="1500"/>
            </a:lvl2pPr>
            <a:lvl3pPr indent="-323850" lvl="2" marL="1371600" rtl="0">
              <a:spcBef>
                <a:spcPts val="0"/>
              </a:spcBef>
              <a:spcAft>
                <a:spcPts val="0"/>
              </a:spcAft>
              <a:buSzPts val="1500"/>
              <a:buChar char="■"/>
              <a:defRPr sz="1500"/>
            </a:lvl3pPr>
            <a:lvl4pPr indent="-323850" lvl="3" marL="1828800" rtl="0">
              <a:spcBef>
                <a:spcPts val="0"/>
              </a:spcBef>
              <a:spcAft>
                <a:spcPts val="0"/>
              </a:spcAft>
              <a:buSzPts val="1500"/>
              <a:buChar char="●"/>
              <a:defRPr sz="1500"/>
            </a:lvl4pPr>
            <a:lvl5pPr indent="-323850" lvl="4" marL="2286000" rtl="0">
              <a:spcBef>
                <a:spcPts val="0"/>
              </a:spcBef>
              <a:spcAft>
                <a:spcPts val="0"/>
              </a:spcAft>
              <a:buSzPts val="1500"/>
              <a:buChar char="○"/>
              <a:defRPr sz="1500"/>
            </a:lvl5pPr>
            <a:lvl6pPr indent="-323850" lvl="5" marL="2743200" rtl="0">
              <a:spcBef>
                <a:spcPts val="0"/>
              </a:spcBef>
              <a:spcAft>
                <a:spcPts val="0"/>
              </a:spcAft>
              <a:buSzPts val="1500"/>
              <a:buChar char="■"/>
              <a:defRPr sz="1500"/>
            </a:lvl6pPr>
            <a:lvl7pPr indent="-323850" lvl="6" marL="3200400" rtl="0">
              <a:spcBef>
                <a:spcPts val="0"/>
              </a:spcBef>
              <a:spcAft>
                <a:spcPts val="0"/>
              </a:spcAft>
              <a:buSzPts val="1500"/>
              <a:buChar char="●"/>
              <a:defRPr sz="1500"/>
            </a:lvl7pPr>
            <a:lvl8pPr indent="-323850" lvl="7" marL="3657600" rtl="0">
              <a:spcBef>
                <a:spcPts val="0"/>
              </a:spcBef>
              <a:spcAft>
                <a:spcPts val="0"/>
              </a:spcAft>
              <a:buSzPts val="1500"/>
              <a:buChar char="○"/>
              <a:defRPr sz="1500"/>
            </a:lvl8pPr>
            <a:lvl9pPr indent="-323850" lvl="8" marL="4114800" rtl="0">
              <a:spcBef>
                <a:spcPts val="0"/>
              </a:spcBef>
              <a:spcAft>
                <a:spcPts val="0"/>
              </a:spcAft>
              <a:buSzPts val="1500"/>
              <a:buChar char="■"/>
              <a:defRPr sz="1500"/>
            </a:lvl9pPr>
          </a:lstStyle>
          <a:p/>
        </p:txBody>
      </p:sp>
      <p:sp>
        <p:nvSpPr>
          <p:cNvPr id="224" name="Google Shape;224;p7"/>
          <p:cNvSpPr txBox="1"/>
          <p:nvPr>
            <p:ph idx="8" type="subTitle"/>
          </p:nvPr>
        </p:nvSpPr>
        <p:spPr>
          <a:xfrm>
            <a:off x="3876394" y="3313610"/>
            <a:ext cx="2623200" cy="537900"/>
          </a:xfrm>
          <a:prstGeom prst="rect">
            <a:avLst/>
          </a:prstGeom>
        </p:spPr>
        <p:txBody>
          <a:bodyPr anchorCtr="0" anchor="t" bIns="91425" lIns="91425" spcFirstLastPara="1" rIns="91425" wrap="square" tIns="91425">
            <a:normAutofit/>
          </a:bodyPr>
          <a:lstStyle>
            <a:lvl1pPr lvl="0" rtl="0">
              <a:lnSpc>
                <a:spcPct val="80000"/>
              </a:lnSpc>
              <a:spcBef>
                <a:spcPts val="0"/>
              </a:spcBef>
              <a:spcAft>
                <a:spcPts val="0"/>
              </a:spcAft>
              <a:buSzPts val="1700"/>
              <a:buNone/>
              <a:defRPr b="1">
                <a:solidFill>
                  <a:schemeClr val="accent3"/>
                </a:solidFill>
                <a:latin typeface="Poppins"/>
                <a:ea typeface="Poppins"/>
                <a:cs typeface="Poppins"/>
                <a:sym typeface="Poppins"/>
              </a:defRPr>
            </a:lvl1pPr>
            <a:lvl2pPr lvl="1" rtl="0" algn="ctr">
              <a:lnSpc>
                <a:spcPct val="100000"/>
              </a:lnSpc>
              <a:spcBef>
                <a:spcPts val="0"/>
              </a:spcBef>
              <a:spcAft>
                <a:spcPts val="0"/>
              </a:spcAft>
              <a:buSzPts val="1700"/>
              <a:buNone/>
              <a:defRPr/>
            </a:lvl2pPr>
            <a:lvl3pPr lvl="2" rtl="0" algn="ctr">
              <a:lnSpc>
                <a:spcPct val="100000"/>
              </a:lnSpc>
              <a:spcBef>
                <a:spcPts val="0"/>
              </a:spcBef>
              <a:spcAft>
                <a:spcPts val="0"/>
              </a:spcAft>
              <a:buSzPts val="1700"/>
              <a:buNone/>
              <a:defRPr/>
            </a:lvl3pPr>
            <a:lvl4pPr lvl="3" rtl="0" algn="ctr">
              <a:lnSpc>
                <a:spcPct val="100000"/>
              </a:lnSpc>
              <a:spcBef>
                <a:spcPts val="0"/>
              </a:spcBef>
              <a:spcAft>
                <a:spcPts val="0"/>
              </a:spcAft>
              <a:buSzPts val="1700"/>
              <a:buNone/>
              <a:defRPr/>
            </a:lvl4pPr>
            <a:lvl5pPr lvl="4" rtl="0" algn="ctr">
              <a:lnSpc>
                <a:spcPct val="100000"/>
              </a:lnSpc>
              <a:spcBef>
                <a:spcPts val="0"/>
              </a:spcBef>
              <a:spcAft>
                <a:spcPts val="0"/>
              </a:spcAft>
              <a:buSzPts val="1700"/>
              <a:buNone/>
              <a:defRPr/>
            </a:lvl5pPr>
            <a:lvl6pPr lvl="5" rtl="0" algn="ctr">
              <a:lnSpc>
                <a:spcPct val="100000"/>
              </a:lnSpc>
              <a:spcBef>
                <a:spcPts val="0"/>
              </a:spcBef>
              <a:spcAft>
                <a:spcPts val="0"/>
              </a:spcAft>
              <a:buSzPts val="1700"/>
              <a:buNone/>
              <a:defRPr/>
            </a:lvl6pPr>
            <a:lvl7pPr lvl="6" rtl="0" algn="ctr">
              <a:lnSpc>
                <a:spcPct val="100000"/>
              </a:lnSpc>
              <a:spcBef>
                <a:spcPts val="0"/>
              </a:spcBef>
              <a:spcAft>
                <a:spcPts val="0"/>
              </a:spcAft>
              <a:buSzPts val="1700"/>
              <a:buNone/>
              <a:defRPr/>
            </a:lvl7pPr>
            <a:lvl8pPr lvl="7" rtl="0" algn="ctr">
              <a:lnSpc>
                <a:spcPct val="100000"/>
              </a:lnSpc>
              <a:spcBef>
                <a:spcPts val="0"/>
              </a:spcBef>
              <a:spcAft>
                <a:spcPts val="0"/>
              </a:spcAft>
              <a:buSzPts val="1700"/>
              <a:buNone/>
              <a:defRPr/>
            </a:lvl8pPr>
            <a:lvl9pPr lvl="8" rtl="0" algn="ctr">
              <a:lnSpc>
                <a:spcPct val="100000"/>
              </a:lnSpc>
              <a:spcBef>
                <a:spcPts val="0"/>
              </a:spcBef>
              <a:spcAft>
                <a:spcPts val="0"/>
              </a:spcAft>
              <a:buSzPts val="1700"/>
              <a:buNone/>
              <a:defRPr/>
            </a:lvl9pPr>
          </a:lstStyle>
          <a:p/>
        </p:txBody>
      </p:sp>
      <p:sp>
        <p:nvSpPr>
          <p:cNvPr id="225" name="Google Shape;225;p7"/>
          <p:cNvSpPr/>
          <p:nvPr/>
        </p:nvSpPr>
        <p:spPr>
          <a:xfrm>
            <a:off x="6568097" y="4111260"/>
            <a:ext cx="832765" cy="832768"/>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sz="1100"/>
          </a:p>
        </p:txBody>
      </p:sp>
      <p:sp>
        <p:nvSpPr>
          <p:cNvPr id="226" name="Google Shape;226;p7"/>
          <p:cNvSpPr/>
          <p:nvPr/>
        </p:nvSpPr>
        <p:spPr>
          <a:xfrm>
            <a:off x="6410869" y="519524"/>
            <a:ext cx="1313703" cy="1313707"/>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sz="1100"/>
          </a:p>
        </p:txBody>
      </p:sp>
      <p:grpSp>
        <p:nvGrpSpPr>
          <p:cNvPr id="227" name="Google Shape;227;p7"/>
          <p:cNvGrpSpPr/>
          <p:nvPr/>
        </p:nvGrpSpPr>
        <p:grpSpPr>
          <a:xfrm>
            <a:off x="6777853" y="1702521"/>
            <a:ext cx="1948514" cy="1948363"/>
            <a:chOff x="4616075" y="1332525"/>
            <a:chExt cx="1915566" cy="1881022"/>
          </a:xfrm>
        </p:grpSpPr>
        <p:sp>
          <p:nvSpPr>
            <p:cNvPr id="228" name="Google Shape;228;p7"/>
            <p:cNvSpPr/>
            <p:nvPr/>
          </p:nvSpPr>
          <p:spPr>
            <a:xfrm>
              <a:off x="4616077" y="1332525"/>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29" name="Google Shape;229;p7"/>
            <p:cNvSpPr/>
            <p:nvPr/>
          </p:nvSpPr>
          <p:spPr>
            <a:xfrm>
              <a:off x="4616077" y="1645356"/>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30" name="Google Shape;230;p7"/>
            <p:cNvSpPr/>
            <p:nvPr/>
          </p:nvSpPr>
          <p:spPr>
            <a:xfrm>
              <a:off x="4616077" y="1958183"/>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31" name="Google Shape;231;p7"/>
            <p:cNvSpPr/>
            <p:nvPr/>
          </p:nvSpPr>
          <p:spPr>
            <a:xfrm>
              <a:off x="4616077" y="2271014"/>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32" name="Google Shape;232;p7"/>
            <p:cNvSpPr/>
            <p:nvPr/>
          </p:nvSpPr>
          <p:spPr>
            <a:xfrm>
              <a:off x="4616077" y="2583841"/>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33" name="Google Shape;233;p7"/>
            <p:cNvSpPr/>
            <p:nvPr/>
          </p:nvSpPr>
          <p:spPr>
            <a:xfrm>
              <a:off x="4616077" y="2896672"/>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34" name="Google Shape;234;p7"/>
            <p:cNvSpPr/>
            <p:nvPr/>
          </p:nvSpPr>
          <p:spPr>
            <a:xfrm>
              <a:off x="4616077" y="3209499"/>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35" name="Google Shape;235;p7"/>
            <p:cNvSpPr/>
            <p:nvPr/>
          </p:nvSpPr>
          <p:spPr>
            <a:xfrm>
              <a:off x="4616075"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36" name="Google Shape;236;p7"/>
            <p:cNvSpPr/>
            <p:nvPr/>
          </p:nvSpPr>
          <p:spPr>
            <a:xfrm>
              <a:off x="4941627"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37" name="Google Shape;237;p7"/>
            <p:cNvSpPr/>
            <p:nvPr/>
          </p:nvSpPr>
          <p:spPr>
            <a:xfrm>
              <a:off x="5256733"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38" name="Google Shape;238;p7"/>
            <p:cNvSpPr/>
            <p:nvPr/>
          </p:nvSpPr>
          <p:spPr>
            <a:xfrm>
              <a:off x="5571839"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39" name="Google Shape;239;p7"/>
            <p:cNvSpPr/>
            <p:nvPr/>
          </p:nvSpPr>
          <p:spPr>
            <a:xfrm>
              <a:off x="5886945"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40" name="Google Shape;240;p7"/>
            <p:cNvSpPr/>
            <p:nvPr/>
          </p:nvSpPr>
          <p:spPr>
            <a:xfrm>
              <a:off x="6202051"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41" name="Google Shape;241;p7"/>
            <p:cNvSpPr/>
            <p:nvPr/>
          </p:nvSpPr>
          <p:spPr>
            <a:xfrm>
              <a:off x="6527594"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grpSp>
        <p:nvGrpSpPr>
          <p:cNvPr id="242" name="Google Shape;242;p7"/>
          <p:cNvGrpSpPr/>
          <p:nvPr/>
        </p:nvGrpSpPr>
        <p:grpSpPr>
          <a:xfrm>
            <a:off x="6508458" y="2072935"/>
            <a:ext cx="668726" cy="487585"/>
            <a:chOff x="4468725" y="937901"/>
            <a:chExt cx="656322" cy="478541"/>
          </a:xfrm>
        </p:grpSpPr>
        <p:sp>
          <p:nvSpPr>
            <p:cNvPr id="243" name="Google Shape;243;p7"/>
            <p:cNvSpPr/>
            <p:nvPr/>
          </p:nvSpPr>
          <p:spPr>
            <a:xfrm>
              <a:off x="4469534" y="937901"/>
              <a:ext cx="655513" cy="397461"/>
            </a:xfrm>
            <a:custGeom>
              <a:rect b="b" l="l" r="r" t="t"/>
              <a:pathLst>
                <a:path extrusionOk="0" h="397461" w="655513">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44" name="Google Shape;244;p7"/>
            <p:cNvSpPr/>
            <p:nvPr/>
          </p:nvSpPr>
          <p:spPr>
            <a:xfrm>
              <a:off x="4468725" y="1087913"/>
              <a:ext cx="468570" cy="328529"/>
            </a:xfrm>
            <a:custGeom>
              <a:rect b="b" l="l" r="r" t="t"/>
              <a:pathLst>
                <a:path extrusionOk="0" h="328529" w="468570">
                  <a:moveTo>
                    <a:pt x="69587" y="164066"/>
                  </a:moveTo>
                  <a:lnTo>
                    <a:pt x="0" y="0"/>
                  </a:lnTo>
                  <a:lnTo>
                    <a:pt x="468570" y="201929"/>
                  </a:lnTo>
                  <a:lnTo>
                    <a:pt x="427927" y="328530"/>
                  </a:lnTo>
                  <a:lnTo>
                    <a:pt x="69587" y="164066"/>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45" name="Google Shape;245;p7"/>
            <p:cNvSpPr/>
            <p:nvPr/>
          </p:nvSpPr>
          <p:spPr>
            <a:xfrm>
              <a:off x="4859530" y="1097086"/>
              <a:ext cx="265516" cy="319356"/>
            </a:xfrm>
            <a:custGeom>
              <a:rect b="b" l="l" r="r" t="t"/>
              <a:pathLst>
                <a:path extrusionOk="0" h="319356" w="265516">
                  <a:moveTo>
                    <a:pt x="0" y="158537"/>
                  </a:moveTo>
                  <a:lnTo>
                    <a:pt x="265517" y="0"/>
                  </a:lnTo>
                  <a:lnTo>
                    <a:pt x="253777" y="267958"/>
                  </a:lnTo>
                  <a:lnTo>
                    <a:pt x="37121" y="319357"/>
                  </a:lnTo>
                  <a:lnTo>
                    <a:pt x="0" y="158537"/>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grpSp>
        <p:nvGrpSpPr>
          <p:cNvPr id="246" name="Google Shape;246;p7"/>
          <p:cNvGrpSpPr/>
          <p:nvPr/>
        </p:nvGrpSpPr>
        <p:grpSpPr>
          <a:xfrm>
            <a:off x="8071815" y="4046417"/>
            <a:ext cx="534594" cy="655330"/>
            <a:chOff x="6197557" y="3002680"/>
            <a:chExt cx="524678" cy="643174"/>
          </a:xfrm>
        </p:grpSpPr>
        <p:sp>
          <p:nvSpPr>
            <p:cNvPr id="247" name="Google Shape;247;p7"/>
            <p:cNvSpPr/>
            <p:nvPr/>
          </p:nvSpPr>
          <p:spPr>
            <a:xfrm>
              <a:off x="6248807" y="3002680"/>
              <a:ext cx="473428" cy="502222"/>
            </a:xfrm>
            <a:custGeom>
              <a:rect b="b" l="l" r="r" t="t"/>
              <a:pathLst>
                <a:path extrusionOk="0" h="502222" w="473428">
                  <a:moveTo>
                    <a:pt x="0" y="0"/>
                  </a:moveTo>
                  <a:lnTo>
                    <a:pt x="105089" y="324348"/>
                  </a:lnTo>
                  <a:lnTo>
                    <a:pt x="335549" y="502223"/>
                  </a:lnTo>
                  <a:lnTo>
                    <a:pt x="473428" y="454204"/>
                  </a:lnTo>
                  <a:lnTo>
                    <a:pt x="253696" y="119517"/>
                  </a:ln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48" name="Google Shape;248;p7"/>
            <p:cNvSpPr/>
            <p:nvPr/>
          </p:nvSpPr>
          <p:spPr>
            <a:xfrm>
              <a:off x="6197557" y="3002680"/>
              <a:ext cx="156338" cy="531243"/>
            </a:xfrm>
            <a:custGeom>
              <a:rect b="b" l="l" r="r" t="t"/>
              <a:pathLst>
                <a:path extrusionOk="0" h="531243" w="156338">
                  <a:moveTo>
                    <a:pt x="0" y="230658"/>
                  </a:moveTo>
                  <a:lnTo>
                    <a:pt x="51249" y="0"/>
                  </a:lnTo>
                  <a:lnTo>
                    <a:pt x="156339" y="324348"/>
                  </a:lnTo>
                  <a:lnTo>
                    <a:pt x="133467" y="531244"/>
                  </a:lnTo>
                  <a:lnTo>
                    <a:pt x="0" y="230658"/>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49" name="Google Shape;249;p7"/>
            <p:cNvSpPr/>
            <p:nvPr/>
          </p:nvSpPr>
          <p:spPr>
            <a:xfrm>
              <a:off x="6312322" y="3195379"/>
              <a:ext cx="409913" cy="450475"/>
            </a:xfrm>
            <a:custGeom>
              <a:rect b="b" l="l" r="r" t="t"/>
              <a:pathLst>
                <a:path extrusionOk="0" h="450475" w="409913">
                  <a:moveTo>
                    <a:pt x="18702" y="338545"/>
                  </a:moveTo>
                  <a:lnTo>
                    <a:pt x="0" y="0"/>
                  </a:lnTo>
                  <a:lnTo>
                    <a:pt x="409913" y="261505"/>
                  </a:lnTo>
                  <a:lnTo>
                    <a:pt x="215968" y="450475"/>
                  </a:lnTo>
                  <a:lnTo>
                    <a:pt x="18702" y="338545"/>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grpSp>
        <p:nvGrpSpPr>
          <p:cNvPr id="250" name="Google Shape;250;p7"/>
          <p:cNvGrpSpPr/>
          <p:nvPr/>
        </p:nvGrpSpPr>
        <p:grpSpPr>
          <a:xfrm>
            <a:off x="7241481" y="2135177"/>
            <a:ext cx="1715057" cy="1717409"/>
            <a:chOff x="4593392" y="1441589"/>
            <a:chExt cx="1683243" cy="1685552"/>
          </a:xfrm>
        </p:grpSpPr>
        <p:sp>
          <p:nvSpPr>
            <p:cNvPr id="251" name="Google Shape;251;p7"/>
            <p:cNvSpPr/>
            <p:nvPr/>
          </p:nvSpPr>
          <p:spPr>
            <a:xfrm>
              <a:off x="4643547" y="1545109"/>
              <a:ext cx="1633088" cy="1582032"/>
            </a:xfrm>
            <a:custGeom>
              <a:rect b="b" l="l" r="r" t="t"/>
              <a:pathLst>
                <a:path extrusionOk="0" h="1582032" w="165376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52" name="Google Shape;252;p7"/>
            <p:cNvSpPr/>
            <p:nvPr/>
          </p:nvSpPr>
          <p:spPr>
            <a:xfrm>
              <a:off x="4593392" y="1441589"/>
              <a:ext cx="1442681" cy="1453563"/>
            </a:xfrm>
            <a:custGeom>
              <a:rect b="b" l="l" r="r" t="t"/>
              <a:pathLst>
                <a:path extrusionOk="0" h="1453563" w="1442681">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53" name="Google Shape;253;p7"/>
            <p:cNvSpPr/>
            <p:nvPr/>
          </p:nvSpPr>
          <p:spPr>
            <a:xfrm>
              <a:off x="4986203" y="1827976"/>
              <a:ext cx="656440" cy="678044"/>
            </a:xfrm>
            <a:custGeom>
              <a:rect b="b" l="l" r="r" t="t"/>
              <a:pathLst>
                <a:path extrusionOk="0" h="656701" w="651553">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grpSp>
        <p:nvGrpSpPr>
          <p:cNvPr id="254" name="Google Shape;254;p7"/>
          <p:cNvGrpSpPr/>
          <p:nvPr/>
        </p:nvGrpSpPr>
        <p:grpSpPr>
          <a:xfrm rot="-2440652">
            <a:off x="7406509" y="555618"/>
            <a:ext cx="1385381" cy="791047"/>
            <a:chOff x="6220591" y="624724"/>
            <a:chExt cx="1359724" cy="776397"/>
          </a:xfrm>
        </p:grpSpPr>
        <p:sp>
          <p:nvSpPr>
            <p:cNvPr id="255" name="Google Shape;255;p7"/>
            <p:cNvSpPr/>
            <p:nvPr/>
          </p:nvSpPr>
          <p:spPr>
            <a:xfrm>
              <a:off x="6220591" y="624724"/>
              <a:ext cx="1359724" cy="686349"/>
            </a:xfrm>
            <a:custGeom>
              <a:rect b="b" l="l" r="r" t="t"/>
              <a:pathLst>
                <a:path extrusionOk="0" h="686349" w="1359724">
                  <a:moveTo>
                    <a:pt x="1359725" y="454951"/>
                  </a:moveTo>
                  <a:lnTo>
                    <a:pt x="1295562" y="102363"/>
                  </a:lnTo>
                  <a:lnTo>
                    <a:pt x="1295076" y="102448"/>
                  </a:lnTo>
                  <a:cubicBezTo>
                    <a:pt x="1295602" y="97716"/>
                    <a:pt x="1296088" y="92988"/>
                    <a:pt x="1295238" y="88413"/>
                  </a:cubicBezTo>
                  <a:cubicBezTo>
                    <a:pt x="1277750" y="-5669"/>
                    <a:pt x="973979" y="-28258"/>
                    <a:pt x="616732" y="38051"/>
                  </a:cubicBezTo>
                  <a:cubicBezTo>
                    <a:pt x="259485" y="104355"/>
                    <a:pt x="-15990" y="234502"/>
                    <a:pt x="1457" y="328585"/>
                  </a:cubicBezTo>
                  <a:cubicBezTo>
                    <a:pt x="1619" y="329398"/>
                    <a:pt x="2186" y="330091"/>
                    <a:pt x="2388" y="330892"/>
                  </a:cubicBezTo>
                  <a:lnTo>
                    <a:pt x="0" y="331329"/>
                  </a:lnTo>
                  <a:lnTo>
                    <a:pt x="62584" y="686350"/>
                  </a:lnTo>
                  <a:lnTo>
                    <a:pt x="1359725" y="454951"/>
                  </a:ln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56" name="Google Shape;256;p7"/>
            <p:cNvSpPr/>
            <p:nvPr/>
          </p:nvSpPr>
          <p:spPr>
            <a:xfrm>
              <a:off x="6284859" y="984273"/>
              <a:ext cx="1295270" cy="416848"/>
            </a:xfrm>
            <a:custGeom>
              <a:rect b="b" l="l" r="r" t="t"/>
              <a:pathLst>
                <a:path extrusionOk="0" h="416848" w="1295270">
                  <a:moveTo>
                    <a:pt x="1294485" y="88366"/>
                  </a:moveTo>
                  <a:cubicBezTo>
                    <a:pt x="1311933" y="182448"/>
                    <a:pt x="1036498" y="312470"/>
                    <a:pt x="679251" y="378774"/>
                  </a:cubicBezTo>
                  <a:cubicBezTo>
                    <a:pt x="322004" y="445083"/>
                    <a:pt x="18273" y="422563"/>
                    <a:pt x="785" y="328480"/>
                  </a:cubicBezTo>
                  <a:cubicBezTo>
                    <a:pt x="-16662" y="234398"/>
                    <a:pt x="258772" y="104380"/>
                    <a:pt x="616019" y="38072"/>
                  </a:cubicBezTo>
                  <a:cubicBezTo>
                    <a:pt x="973266" y="-28232"/>
                    <a:pt x="1276997" y="-5717"/>
                    <a:pt x="1294485" y="88366"/>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57" name="Google Shape;257;p7"/>
            <p:cNvSpPr/>
            <p:nvPr/>
          </p:nvSpPr>
          <p:spPr>
            <a:xfrm>
              <a:off x="6642623" y="1101719"/>
              <a:ext cx="579706" cy="181954"/>
            </a:xfrm>
            <a:custGeom>
              <a:rect b="b" l="l" r="r" t="t"/>
              <a:pathLst>
                <a:path extrusionOk="0" h="181954" w="579706">
                  <a:moveTo>
                    <a:pt x="579394" y="39803"/>
                  </a:moveTo>
                  <a:cubicBezTo>
                    <a:pt x="586761" y="81341"/>
                    <a:pt x="463051" y="137921"/>
                    <a:pt x="303150" y="166185"/>
                  </a:cubicBezTo>
                  <a:cubicBezTo>
                    <a:pt x="143249" y="194449"/>
                    <a:pt x="7677" y="183689"/>
                    <a:pt x="309" y="142152"/>
                  </a:cubicBezTo>
                  <a:cubicBezTo>
                    <a:pt x="-7017" y="100618"/>
                    <a:pt x="116653" y="44033"/>
                    <a:pt x="276594" y="15769"/>
                  </a:cubicBezTo>
                  <a:cubicBezTo>
                    <a:pt x="436495" y="-12495"/>
                    <a:pt x="572067" y="-1735"/>
                    <a:pt x="579394" y="39803"/>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sp>
        <p:nvSpPr>
          <p:cNvPr id="258" name="Google Shape;258;p7"/>
          <p:cNvSpPr/>
          <p:nvPr/>
        </p:nvSpPr>
        <p:spPr>
          <a:xfrm>
            <a:off x="7213742" y="4299958"/>
            <a:ext cx="455063" cy="45506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59" name="Google Shape;259;p7"/>
          <p:cNvSpPr/>
          <p:nvPr/>
        </p:nvSpPr>
        <p:spPr>
          <a:xfrm>
            <a:off x="7109110" y="429532"/>
            <a:ext cx="269384" cy="269376"/>
          </a:xfrm>
          <a:custGeom>
            <a:rect b="b" l="l" r="r" t="t"/>
            <a:pathLst>
              <a:path extrusionOk="0" h="264743" w="264751">
                <a:moveTo>
                  <a:pt x="0" y="132163"/>
                </a:moveTo>
                <a:lnTo>
                  <a:pt x="132580" y="0"/>
                </a:lnTo>
                <a:lnTo>
                  <a:pt x="264752" y="132580"/>
                </a:lnTo>
                <a:lnTo>
                  <a:pt x="132176" y="264743"/>
                </a:lnTo>
                <a:lnTo>
                  <a:pt x="0" y="132163"/>
                </a:lnTo>
                <a:close/>
              </a:path>
            </a:pathLst>
          </a:custGeom>
          <a:noFill/>
          <a:ln cap="flat"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0" name="Shape 260"/>
        <p:cNvGrpSpPr/>
        <p:nvPr/>
      </p:nvGrpSpPr>
      <p:grpSpPr>
        <a:xfrm>
          <a:off x="0" y="0"/>
          <a:ext cx="0" cy="0"/>
          <a:chOff x="0" y="0"/>
          <a:chExt cx="0" cy="0"/>
        </a:xfrm>
      </p:grpSpPr>
      <p:sp>
        <p:nvSpPr>
          <p:cNvPr id="261" name="Google Shape;26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62" name="Google Shape;262;p8"/>
          <p:cNvSpPr/>
          <p:nvPr/>
        </p:nvSpPr>
        <p:spPr>
          <a:xfrm flipH="1">
            <a:off x="8452865" y="174254"/>
            <a:ext cx="455063" cy="45506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63" name="Google Shape;263;p8"/>
          <p:cNvSpPr/>
          <p:nvPr/>
        </p:nvSpPr>
        <p:spPr>
          <a:xfrm flipH="1">
            <a:off x="7419750" y="-345910"/>
            <a:ext cx="884410" cy="887640"/>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sz="1100"/>
          </a:p>
        </p:txBody>
      </p:sp>
      <p:sp>
        <p:nvSpPr>
          <p:cNvPr id="264" name="Google Shape;264;p8"/>
          <p:cNvSpPr/>
          <p:nvPr/>
        </p:nvSpPr>
        <p:spPr>
          <a:xfrm flipH="1">
            <a:off x="274061" y="4397527"/>
            <a:ext cx="1297565" cy="1297569"/>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sz="1100"/>
          </a:p>
        </p:txBody>
      </p:sp>
      <p:grpSp>
        <p:nvGrpSpPr>
          <p:cNvPr id="265" name="Google Shape;265;p8"/>
          <p:cNvGrpSpPr/>
          <p:nvPr/>
        </p:nvGrpSpPr>
        <p:grpSpPr>
          <a:xfrm flipH="1">
            <a:off x="8641244" y="3589099"/>
            <a:ext cx="578088" cy="421499"/>
            <a:chOff x="4468725" y="937901"/>
            <a:chExt cx="656322" cy="478541"/>
          </a:xfrm>
        </p:grpSpPr>
        <p:sp>
          <p:nvSpPr>
            <p:cNvPr id="266" name="Google Shape;266;p8"/>
            <p:cNvSpPr/>
            <p:nvPr/>
          </p:nvSpPr>
          <p:spPr>
            <a:xfrm>
              <a:off x="4469534" y="937901"/>
              <a:ext cx="655513" cy="397461"/>
            </a:xfrm>
            <a:custGeom>
              <a:rect b="b" l="l" r="r" t="t"/>
              <a:pathLst>
                <a:path extrusionOk="0" h="397461" w="655513">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67" name="Google Shape;267;p8"/>
            <p:cNvSpPr/>
            <p:nvPr/>
          </p:nvSpPr>
          <p:spPr>
            <a:xfrm>
              <a:off x="4468725" y="1087913"/>
              <a:ext cx="468570" cy="328529"/>
            </a:xfrm>
            <a:custGeom>
              <a:rect b="b" l="l" r="r" t="t"/>
              <a:pathLst>
                <a:path extrusionOk="0" h="328529" w="468570">
                  <a:moveTo>
                    <a:pt x="69587" y="164066"/>
                  </a:moveTo>
                  <a:lnTo>
                    <a:pt x="0" y="0"/>
                  </a:lnTo>
                  <a:lnTo>
                    <a:pt x="468570" y="201929"/>
                  </a:lnTo>
                  <a:lnTo>
                    <a:pt x="427927" y="328530"/>
                  </a:lnTo>
                  <a:lnTo>
                    <a:pt x="69587" y="164066"/>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68" name="Google Shape;268;p8"/>
            <p:cNvSpPr/>
            <p:nvPr/>
          </p:nvSpPr>
          <p:spPr>
            <a:xfrm>
              <a:off x="4859530" y="1097086"/>
              <a:ext cx="265516" cy="319356"/>
            </a:xfrm>
            <a:custGeom>
              <a:rect b="b" l="l" r="r" t="t"/>
              <a:pathLst>
                <a:path extrusionOk="0" h="319356" w="265516">
                  <a:moveTo>
                    <a:pt x="0" y="158537"/>
                  </a:moveTo>
                  <a:lnTo>
                    <a:pt x="265517" y="0"/>
                  </a:lnTo>
                  <a:lnTo>
                    <a:pt x="253777" y="267958"/>
                  </a:lnTo>
                  <a:lnTo>
                    <a:pt x="37121" y="319357"/>
                  </a:lnTo>
                  <a:lnTo>
                    <a:pt x="0" y="158537"/>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grpSp>
        <p:nvGrpSpPr>
          <p:cNvPr id="269" name="Google Shape;269;p8"/>
          <p:cNvGrpSpPr/>
          <p:nvPr/>
        </p:nvGrpSpPr>
        <p:grpSpPr>
          <a:xfrm flipH="1">
            <a:off x="7736738" y="4010602"/>
            <a:ext cx="1482601" cy="1484635"/>
            <a:chOff x="4593392" y="1441589"/>
            <a:chExt cx="1683243" cy="1685552"/>
          </a:xfrm>
        </p:grpSpPr>
        <p:sp>
          <p:nvSpPr>
            <p:cNvPr id="270" name="Google Shape;270;p8"/>
            <p:cNvSpPr/>
            <p:nvPr/>
          </p:nvSpPr>
          <p:spPr>
            <a:xfrm>
              <a:off x="4643547" y="1545109"/>
              <a:ext cx="1633088" cy="1582032"/>
            </a:xfrm>
            <a:custGeom>
              <a:rect b="b" l="l" r="r" t="t"/>
              <a:pathLst>
                <a:path extrusionOk="0" h="1582032" w="165376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71" name="Google Shape;271;p8"/>
            <p:cNvSpPr/>
            <p:nvPr/>
          </p:nvSpPr>
          <p:spPr>
            <a:xfrm>
              <a:off x="4593392" y="1441589"/>
              <a:ext cx="1442681" cy="1453563"/>
            </a:xfrm>
            <a:custGeom>
              <a:rect b="b" l="l" r="r" t="t"/>
              <a:pathLst>
                <a:path extrusionOk="0" h="1453563" w="1442681">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72" name="Google Shape;272;p8"/>
            <p:cNvSpPr/>
            <p:nvPr/>
          </p:nvSpPr>
          <p:spPr>
            <a:xfrm>
              <a:off x="4986203" y="1827976"/>
              <a:ext cx="656440" cy="678044"/>
            </a:xfrm>
            <a:custGeom>
              <a:rect b="b" l="l" r="r" t="t"/>
              <a:pathLst>
                <a:path extrusionOk="0" h="656701" w="651553">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sp>
        <p:nvSpPr>
          <p:cNvPr id="273" name="Google Shape;273;p8"/>
          <p:cNvSpPr/>
          <p:nvPr/>
        </p:nvSpPr>
        <p:spPr>
          <a:xfrm>
            <a:off x="242812" y="181014"/>
            <a:ext cx="455063" cy="45506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74" name="Google Shape;274;p8"/>
          <p:cNvSpPr txBox="1"/>
          <p:nvPr>
            <p:ph type="title"/>
          </p:nvPr>
        </p:nvSpPr>
        <p:spPr>
          <a:xfrm>
            <a:off x="767344" y="658378"/>
            <a:ext cx="76092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p:txBody>
      </p:sp>
      <p:sp>
        <p:nvSpPr>
          <p:cNvPr id="275" name="Google Shape;275;p8"/>
          <p:cNvSpPr txBox="1"/>
          <p:nvPr>
            <p:ph idx="1" type="body"/>
          </p:nvPr>
        </p:nvSpPr>
        <p:spPr>
          <a:xfrm>
            <a:off x="767334" y="1600163"/>
            <a:ext cx="3572100" cy="2885100"/>
          </a:xfrm>
          <a:prstGeom prst="rect">
            <a:avLst/>
          </a:prstGeom>
        </p:spPr>
        <p:txBody>
          <a:bodyPr anchorCtr="0" anchor="t" bIns="91425" lIns="91425" spcFirstLastPara="1" rIns="91425" wrap="square" tIns="91425">
            <a:normAutofit/>
          </a:bodyPr>
          <a:lstStyle>
            <a:lvl1pPr indent="-336550" lvl="0" marL="457200">
              <a:spcBef>
                <a:spcPts val="0"/>
              </a:spcBef>
              <a:spcAft>
                <a:spcPts val="0"/>
              </a:spcAft>
              <a:buSzPts val="1700"/>
              <a:buChar char="●"/>
              <a:defRPr sz="1700"/>
            </a:lvl1pPr>
            <a:lvl2pPr indent="-336550" lvl="1" marL="914400">
              <a:spcBef>
                <a:spcPts val="0"/>
              </a:spcBef>
              <a:spcAft>
                <a:spcPts val="0"/>
              </a:spcAft>
              <a:buSzPts val="1700"/>
              <a:buChar char="○"/>
              <a:defRPr sz="1700"/>
            </a:lvl2pPr>
            <a:lvl3pPr indent="-336550" lvl="2" marL="1371600">
              <a:spcBef>
                <a:spcPts val="0"/>
              </a:spcBef>
              <a:spcAft>
                <a:spcPts val="0"/>
              </a:spcAft>
              <a:buSzPts val="1700"/>
              <a:buChar char="■"/>
              <a:defRPr sz="1700"/>
            </a:lvl3pPr>
            <a:lvl4pPr indent="-336550" lvl="3" marL="1828800">
              <a:spcBef>
                <a:spcPts val="0"/>
              </a:spcBef>
              <a:spcAft>
                <a:spcPts val="0"/>
              </a:spcAft>
              <a:buSzPts val="1700"/>
              <a:buChar char="●"/>
              <a:defRPr sz="1700"/>
            </a:lvl4pPr>
            <a:lvl5pPr indent="-336550" lvl="4" marL="2286000">
              <a:spcBef>
                <a:spcPts val="0"/>
              </a:spcBef>
              <a:spcAft>
                <a:spcPts val="0"/>
              </a:spcAft>
              <a:buSzPts val="1700"/>
              <a:buChar char="○"/>
              <a:defRPr sz="1700"/>
            </a:lvl5pPr>
            <a:lvl6pPr indent="-336550" lvl="5" marL="2743200">
              <a:spcBef>
                <a:spcPts val="0"/>
              </a:spcBef>
              <a:spcAft>
                <a:spcPts val="0"/>
              </a:spcAft>
              <a:buSzPts val="1700"/>
              <a:buChar char="■"/>
              <a:defRPr sz="1700"/>
            </a:lvl6pPr>
            <a:lvl7pPr indent="-336550" lvl="6" marL="3200400">
              <a:spcBef>
                <a:spcPts val="0"/>
              </a:spcBef>
              <a:spcAft>
                <a:spcPts val="0"/>
              </a:spcAft>
              <a:buSzPts val="1700"/>
              <a:buChar char="●"/>
              <a:defRPr sz="1700"/>
            </a:lvl7pPr>
            <a:lvl8pPr indent="-336550" lvl="7" marL="3657600">
              <a:spcBef>
                <a:spcPts val="0"/>
              </a:spcBef>
              <a:spcAft>
                <a:spcPts val="0"/>
              </a:spcAft>
              <a:buSzPts val="1700"/>
              <a:buChar char="○"/>
              <a:defRPr sz="1700"/>
            </a:lvl8pPr>
            <a:lvl9pPr indent="-336550" lvl="8" marL="4114800">
              <a:spcBef>
                <a:spcPts val="0"/>
              </a:spcBef>
              <a:spcAft>
                <a:spcPts val="0"/>
              </a:spcAft>
              <a:buSzPts val="1700"/>
              <a:buChar char="■"/>
              <a:defRPr sz="1700"/>
            </a:lvl9pPr>
          </a:lstStyle>
          <a:p/>
        </p:txBody>
      </p:sp>
      <p:sp>
        <p:nvSpPr>
          <p:cNvPr id="276" name="Google Shape;276;p8"/>
          <p:cNvSpPr txBox="1"/>
          <p:nvPr>
            <p:ph idx="2" type="body"/>
          </p:nvPr>
        </p:nvSpPr>
        <p:spPr>
          <a:xfrm>
            <a:off x="4804566" y="1600163"/>
            <a:ext cx="3572100" cy="2885100"/>
          </a:xfrm>
          <a:prstGeom prst="rect">
            <a:avLst/>
          </a:prstGeom>
        </p:spPr>
        <p:txBody>
          <a:bodyPr anchorCtr="0" anchor="t" bIns="91425" lIns="91425" spcFirstLastPara="1" rIns="91425" wrap="square" tIns="91425">
            <a:normAutofit/>
          </a:bodyPr>
          <a:lstStyle>
            <a:lvl1pPr indent="-336550" lvl="0" marL="457200">
              <a:spcBef>
                <a:spcPts val="0"/>
              </a:spcBef>
              <a:spcAft>
                <a:spcPts val="0"/>
              </a:spcAft>
              <a:buSzPts val="1700"/>
              <a:buChar char="●"/>
              <a:defRPr sz="1700"/>
            </a:lvl1pPr>
            <a:lvl2pPr indent="-336550" lvl="1" marL="914400">
              <a:spcBef>
                <a:spcPts val="0"/>
              </a:spcBef>
              <a:spcAft>
                <a:spcPts val="0"/>
              </a:spcAft>
              <a:buSzPts val="1700"/>
              <a:buChar char="○"/>
              <a:defRPr sz="1700"/>
            </a:lvl2pPr>
            <a:lvl3pPr indent="-336550" lvl="2" marL="1371600">
              <a:spcBef>
                <a:spcPts val="0"/>
              </a:spcBef>
              <a:spcAft>
                <a:spcPts val="0"/>
              </a:spcAft>
              <a:buSzPts val="1700"/>
              <a:buChar char="■"/>
              <a:defRPr sz="1700"/>
            </a:lvl3pPr>
            <a:lvl4pPr indent="-336550" lvl="3" marL="1828800">
              <a:spcBef>
                <a:spcPts val="0"/>
              </a:spcBef>
              <a:spcAft>
                <a:spcPts val="0"/>
              </a:spcAft>
              <a:buSzPts val="1700"/>
              <a:buChar char="●"/>
              <a:defRPr sz="1700"/>
            </a:lvl4pPr>
            <a:lvl5pPr indent="-336550" lvl="4" marL="2286000">
              <a:spcBef>
                <a:spcPts val="0"/>
              </a:spcBef>
              <a:spcAft>
                <a:spcPts val="0"/>
              </a:spcAft>
              <a:buSzPts val="1700"/>
              <a:buChar char="○"/>
              <a:defRPr sz="1700"/>
            </a:lvl5pPr>
            <a:lvl6pPr indent="-336550" lvl="5" marL="2743200">
              <a:spcBef>
                <a:spcPts val="0"/>
              </a:spcBef>
              <a:spcAft>
                <a:spcPts val="0"/>
              </a:spcAft>
              <a:buSzPts val="1700"/>
              <a:buChar char="■"/>
              <a:defRPr sz="1700"/>
            </a:lvl6pPr>
            <a:lvl7pPr indent="-336550" lvl="6" marL="3200400">
              <a:spcBef>
                <a:spcPts val="0"/>
              </a:spcBef>
              <a:spcAft>
                <a:spcPts val="0"/>
              </a:spcAft>
              <a:buSzPts val="1700"/>
              <a:buChar char="●"/>
              <a:defRPr sz="1700"/>
            </a:lvl7pPr>
            <a:lvl8pPr indent="-336550" lvl="7" marL="3657600">
              <a:spcBef>
                <a:spcPts val="0"/>
              </a:spcBef>
              <a:spcAft>
                <a:spcPts val="0"/>
              </a:spcAft>
              <a:buSzPts val="1700"/>
              <a:buChar char="○"/>
              <a:defRPr sz="1700"/>
            </a:lvl8pPr>
            <a:lvl9pPr indent="-336550" lvl="8" marL="4114800">
              <a:spcBef>
                <a:spcPts val="0"/>
              </a:spcBef>
              <a:spcAft>
                <a:spcPts val="0"/>
              </a:spcAft>
              <a:buSzPts val="1700"/>
              <a:buChar char="■"/>
              <a:defRPr sz="1700"/>
            </a:lvl9pPr>
          </a:lstStyle>
          <a:p/>
        </p:txBody>
      </p:sp>
      <p:sp>
        <p:nvSpPr>
          <p:cNvPr id="277" name="Google Shape;277;p8"/>
          <p:cNvSpPr txBox="1"/>
          <p:nvPr>
            <p:ph idx="3"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1">
    <p:spTree>
      <p:nvGrpSpPr>
        <p:cNvPr id="278" name="Shape 278"/>
        <p:cNvGrpSpPr/>
        <p:nvPr/>
      </p:nvGrpSpPr>
      <p:grpSpPr>
        <a:xfrm>
          <a:off x="0" y="0"/>
          <a:ext cx="0" cy="0"/>
          <a:chOff x="0" y="0"/>
          <a:chExt cx="0" cy="0"/>
        </a:xfrm>
      </p:grpSpPr>
      <p:sp>
        <p:nvSpPr>
          <p:cNvPr id="279" name="Google Shape;279;p9"/>
          <p:cNvSpPr txBox="1"/>
          <p:nvPr>
            <p:ph type="title"/>
          </p:nvPr>
        </p:nvSpPr>
        <p:spPr>
          <a:xfrm>
            <a:off x="494775" y="452700"/>
            <a:ext cx="8154600" cy="6465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280" name="Google Shape;280;p9"/>
          <p:cNvSpPr txBox="1"/>
          <p:nvPr>
            <p:ph idx="1" type="body"/>
          </p:nvPr>
        </p:nvSpPr>
        <p:spPr>
          <a:xfrm>
            <a:off x="494738" y="2870222"/>
            <a:ext cx="2486400" cy="18174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sz="1500"/>
            </a:lvl1pPr>
            <a:lvl2pPr indent="-304800" lvl="1" marL="914400" rtl="0" algn="ctr">
              <a:spcBef>
                <a:spcPts val="0"/>
              </a:spcBef>
              <a:spcAft>
                <a:spcPts val="0"/>
              </a:spcAft>
              <a:buSzPts val="1200"/>
              <a:buChar char="○"/>
              <a:defRPr sz="1200"/>
            </a:lvl2pPr>
            <a:lvl3pPr indent="-304800" lvl="2" marL="1371600" rtl="0" algn="ctr">
              <a:spcBef>
                <a:spcPts val="0"/>
              </a:spcBef>
              <a:spcAft>
                <a:spcPts val="0"/>
              </a:spcAft>
              <a:buSzPts val="1200"/>
              <a:buChar char="■"/>
              <a:defRPr sz="1200"/>
            </a:lvl3pPr>
            <a:lvl4pPr indent="-304800" lvl="3" marL="1828800" rtl="0" algn="ctr">
              <a:spcBef>
                <a:spcPts val="0"/>
              </a:spcBef>
              <a:spcAft>
                <a:spcPts val="0"/>
              </a:spcAft>
              <a:buSzPts val="1200"/>
              <a:buChar char="●"/>
              <a:defRPr sz="1200"/>
            </a:lvl4pPr>
            <a:lvl5pPr indent="-304800" lvl="4" marL="2286000" rtl="0" algn="ctr">
              <a:spcBef>
                <a:spcPts val="0"/>
              </a:spcBef>
              <a:spcAft>
                <a:spcPts val="0"/>
              </a:spcAft>
              <a:buSzPts val="1200"/>
              <a:buChar char="○"/>
              <a:defRPr sz="1200"/>
            </a:lvl5pPr>
            <a:lvl6pPr indent="-304800" lvl="5" marL="2743200" rtl="0" algn="ctr">
              <a:spcBef>
                <a:spcPts val="0"/>
              </a:spcBef>
              <a:spcAft>
                <a:spcPts val="0"/>
              </a:spcAft>
              <a:buSzPts val="1200"/>
              <a:buChar char="■"/>
              <a:defRPr sz="1200"/>
            </a:lvl6pPr>
            <a:lvl7pPr indent="-304800" lvl="6" marL="3200400" rtl="0" algn="ctr">
              <a:spcBef>
                <a:spcPts val="0"/>
              </a:spcBef>
              <a:spcAft>
                <a:spcPts val="0"/>
              </a:spcAft>
              <a:buSzPts val="1200"/>
              <a:buChar char="●"/>
              <a:defRPr sz="1200"/>
            </a:lvl7pPr>
            <a:lvl8pPr indent="-304800" lvl="7" marL="3657600" rtl="0" algn="ctr">
              <a:spcBef>
                <a:spcPts val="0"/>
              </a:spcBef>
              <a:spcAft>
                <a:spcPts val="0"/>
              </a:spcAft>
              <a:buSzPts val="1200"/>
              <a:buChar char="○"/>
              <a:defRPr sz="1200"/>
            </a:lvl8pPr>
            <a:lvl9pPr indent="-304800" lvl="8" marL="4114800" rtl="0" algn="ctr">
              <a:spcBef>
                <a:spcPts val="0"/>
              </a:spcBef>
              <a:spcAft>
                <a:spcPts val="0"/>
              </a:spcAft>
              <a:buSzPts val="1200"/>
              <a:buChar char="■"/>
              <a:defRPr sz="1200"/>
            </a:lvl9pPr>
          </a:lstStyle>
          <a:p/>
        </p:txBody>
      </p:sp>
      <p:sp>
        <p:nvSpPr>
          <p:cNvPr id="281" name="Google Shape;28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82" name="Google Shape;282;p9"/>
          <p:cNvSpPr txBox="1"/>
          <p:nvPr>
            <p:ph idx="2" type="subTitle"/>
          </p:nvPr>
        </p:nvSpPr>
        <p:spPr>
          <a:xfrm>
            <a:off x="494747" y="2395200"/>
            <a:ext cx="2486400" cy="4749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b="1">
                <a:solidFill>
                  <a:schemeClr val="dk1"/>
                </a:solidFill>
                <a:latin typeface="Poppins"/>
                <a:ea typeface="Poppins"/>
                <a:cs typeface="Poppins"/>
                <a:sym typeface="Poppins"/>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83" name="Google Shape;283;p9"/>
          <p:cNvSpPr txBox="1"/>
          <p:nvPr>
            <p:ph idx="3" type="body"/>
          </p:nvPr>
        </p:nvSpPr>
        <p:spPr>
          <a:xfrm>
            <a:off x="3328866" y="2870232"/>
            <a:ext cx="2486400" cy="18174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sz="1500"/>
            </a:lvl1pPr>
            <a:lvl2pPr indent="-304800" lvl="1" marL="914400" rtl="0" algn="ctr">
              <a:spcBef>
                <a:spcPts val="0"/>
              </a:spcBef>
              <a:spcAft>
                <a:spcPts val="0"/>
              </a:spcAft>
              <a:buSzPts val="1200"/>
              <a:buChar char="○"/>
              <a:defRPr sz="1200"/>
            </a:lvl2pPr>
            <a:lvl3pPr indent="-304800" lvl="2" marL="1371600" rtl="0" algn="ctr">
              <a:spcBef>
                <a:spcPts val="0"/>
              </a:spcBef>
              <a:spcAft>
                <a:spcPts val="0"/>
              </a:spcAft>
              <a:buSzPts val="1200"/>
              <a:buChar char="■"/>
              <a:defRPr sz="1200"/>
            </a:lvl3pPr>
            <a:lvl4pPr indent="-304800" lvl="3" marL="1828800" rtl="0" algn="ctr">
              <a:spcBef>
                <a:spcPts val="0"/>
              </a:spcBef>
              <a:spcAft>
                <a:spcPts val="0"/>
              </a:spcAft>
              <a:buSzPts val="1200"/>
              <a:buChar char="●"/>
              <a:defRPr sz="1200"/>
            </a:lvl4pPr>
            <a:lvl5pPr indent="-304800" lvl="4" marL="2286000" rtl="0" algn="ctr">
              <a:spcBef>
                <a:spcPts val="0"/>
              </a:spcBef>
              <a:spcAft>
                <a:spcPts val="0"/>
              </a:spcAft>
              <a:buSzPts val="1200"/>
              <a:buChar char="○"/>
              <a:defRPr sz="1200"/>
            </a:lvl5pPr>
            <a:lvl6pPr indent="-304800" lvl="5" marL="2743200" rtl="0" algn="ctr">
              <a:spcBef>
                <a:spcPts val="0"/>
              </a:spcBef>
              <a:spcAft>
                <a:spcPts val="0"/>
              </a:spcAft>
              <a:buSzPts val="1200"/>
              <a:buChar char="■"/>
              <a:defRPr sz="1200"/>
            </a:lvl6pPr>
            <a:lvl7pPr indent="-304800" lvl="6" marL="3200400" rtl="0" algn="ctr">
              <a:spcBef>
                <a:spcPts val="0"/>
              </a:spcBef>
              <a:spcAft>
                <a:spcPts val="0"/>
              </a:spcAft>
              <a:buSzPts val="1200"/>
              <a:buChar char="●"/>
              <a:defRPr sz="1200"/>
            </a:lvl7pPr>
            <a:lvl8pPr indent="-304800" lvl="7" marL="3657600" rtl="0" algn="ctr">
              <a:spcBef>
                <a:spcPts val="0"/>
              </a:spcBef>
              <a:spcAft>
                <a:spcPts val="0"/>
              </a:spcAft>
              <a:buSzPts val="1200"/>
              <a:buChar char="○"/>
              <a:defRPr sz="1200"/>
            </a:lvl8pPr>
            <a:lvl9pPr indent="-304800" lvl="8" marL="4114800" rtl="0" algn="ctr">
              <a:spcBef>
                <a:spcPts val="0"/>
              </a:spcBef>
              <a:spcAft>
                <a:spcPts val="0"/>
              </a:spcAft>
              <a:buSzPts val="1200"/>
              <a:buChar char="■"/>
              <a:defRPr sz="1200"/>
            </a:lvl9pPr>
          </a:lstStyle>
          <a:p/>
        </p:txBody>
      </p:sp>
      <p:sp>
        <p:nvSpPr>
          <p:cNvPr id="284" name="Google Shape;284;p9"/>
          <p:cNvSpPr txBox="1"/>
          <p:nvPr>
            <p:ph idx="4" type="subTitle"/>
          </p:nvPr>
        </p:nvSpPr>
        <p:spPr>
          <a:xfrm>
            <a:off x="3328875" y="2395204"/>
            <a:ext cx="2486400" cy="4749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b="1">
                <a:solidFill>
                  <a:schemeClr val="dk1"/>
                </a:solidFill>
                <a:latin typeface="Poppins"/>
                <a:ea typeface="Poppins"/>
                <a:cs typeface="Poppins"/>
                <a:sym typeface="Poppins"/>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85" name="Google Shape;285;p9"/>
          <p:cNvSpPr txBox="1"/>
          <p:nvPr>
            <p:ph idx="5" type="body"/>
          </p:nvPr>
        </p:nvSpPr>
        <p:spPr>
          <a:xfrm>
            <a:off x="6162995" y="2870222"/>
            <a:ext cx="2486400" cy="18174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sz="1500"/>
            </a:lvl1pPr>
            <a:lvl2pPr indent="-304800" lvl="1" marL="914400" rtl="0" algn="ctr">
              <a:spcBef>
                <a:spcPts val="0"/>
              </a:spcBef>
              <a:spcAft>
                <a:spcPts val="0"/>
              </a:spcAft>
              <a:buSzPts val="1200"/>
              <a:buChar char="○"/>
              <a:defRPr sz="1200"/>
            </a:lvl2pPr>
            <a:lvl3pPr indent="-304800" lvl="2" marL="1371600" rtl="0" algn="ctr">
              <a:spcBef>
                <a:spcPts val="0"/>
              </a:spcBef>
              <a:spcAft>
                <a:spcPts val="0"/>
              </a:spcAft>
              <a:buSzPts val="1200"/>
              <a:buChar char="■"/>
              <a:defRPr sz="1200"/>
            </a:lvl3pPr>
            <a:lvl4pPr indent="-304800" lvl="3" marL="1828800" rtl="0" algn="ctr">
              <a:spcBef>
                <a:spcPts val="0"/>
              </a:spcBef>
              <a:spcAft>
                <a:spcPts val="0"/>
              </a:spcAft>
              <a:buSzPts val="1200"/>
              <a:buChar char="●"/>
              <a:defRPr sz="1200"/>
            </a:lvl4pPr>
            <a:lvl5pPr indent="-304800" lvl="4" marL="2286000" rtl="0" algn="ctr">
              <a:spcBef>
                <a:spcPts val="0"/>
              </a:spcBef>
              <a:spcAft>
                <a:spcPts val="0"/>
              </a:spcAft>
              <a:buSzPts val="1200"/>
              <a:buChar char="○"/>
              <a:defRPr sz="1200"/>
            </a:lvl5pPr>
            <a:lvl6pPr indent="-304800" lvl="5" marL="2743200" rtl="0" algn="ctr">
              <a:spcBef>
                <a:spcPts val="0"/>
              </a:spcBef>
              <a:spcAft>
                <a:spcPts val="0"/>
              </a:spcAft>
              <a:buSzPts val="1200"/>
              <a:buChar char="■"/>
              <a:defRPr sz="1200"/>
            </a:lvl6pPr>
            <a:lvl7pPr indent="-304800" lvl="6" marL="3200400" rtl="0" algn="ctr">
              <a:spcBef>
                <a:spcPts val="0"/>
              </a:spcBef>
              <a:spcAft>
                <a:spcPts val="0"/>
              </a:spcAft>
              <a:buSzPts val="1200"/>
              <a:buChar char="●"/>
              <a:defRPr sz="1200"/>
            </a:lvl7pPr>
            <a:lvl8pPr indent="-304800" lvl="7" marL="3657600" rtl="0" algn="ctr">
              <a:spcBef>
                <a:spcPts val="0"/>
              </a:spcBef>
              <a:spcAft>
                <a:spcPts val="0"/>
              </a:spcAft>
              <a:buSzPts val="1200"/>
              <a:buChar char="○"/>
              <a:defRPr sz="1200"/>
            </a:lvl8pPr>
            <a:lvl9pPr indent="-304800" lvl="8" marL="4114800" rtl="0" algn="ctr">
              <a:spcBef>
                <a:spcPts val="0"/>
              </a:spcBef>
              <a:spcAft>
                <a:spcPts val="0"/>
              </a:spcAft>
              <a:buSzPts val="1200"/>
              <a:buChar char="■"/>
              <a:defRPr sz="1200"/>
            </a:lvl9pPr>
          </a:lstStyle>
          <a:p/>
        </p:txBody>
      </p:sp>
      <p:sp>
        <p:nvSpPr>
          <p:cNvPr id="286" name="Google Shape;286;p9"/>
          <p:cNvSpPr txBox="1"/>
          <p:nvPr>
            <p:ph idx="6" type="subTitle"/>
          </p:nvPr>
        </p:nvSpPr>
        <p:spPr>
          <a:xfrm>
            <a:off x="6163003" y="2395200"/>
            <a:ext cx="2486400" cy="4749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b="1">
                <a:solidFill>
                  <a:schemeClr val="dk1"/>
                </a:solidFill>
                <a:latin typeface="Poppins"/>
                <a:ea typeface="Poppins"/>
                <a:cs typeface="Poppins"/>
                <a:sym typeface="Poppins"/>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87" name="Google Shape;287;p9"/>
          <p:cNvSpPr/>
          <p:nvPr/>
        </p:nvSpPr>
        <p:spPr>
          <a:xfrm flipH="1">
            <a:off x="8452865" y="174254"/>
            <a:ext cx="455063" cy="45506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88" name="Google Shape;288;p9"/>
          <p:cNvSpPr/>
          <p:nvPr/>
        </p:nvSpPr>
        <p:spPr>
          <a:xfrm flipH="1">
            <a:off x="7419750" y="-345910"/>
            <a:ext cx="884410" cy="887640"/>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sz="1100"/>
          </a:p>
        </p:txBody>
      </p:sp>
      <p:sp>
        <p:nvSpPr>
          <p:cNvPr id="289" name="Google Shape;289;p9"/>
          <p:cNvSpPr/>
          <p:nvPr/>
        </p:nvSpPr>
        <p:spPr>
          <a:xfrm>
            <a:off x="242812" y="181014"/>
            <a:ext cx="455063" cy="45506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90" name="Google Shape;290;p9"/>
          <p:cNvSpPr/>
          <p:nvPr/>
        </p:nvSpPr>
        <p:spPr>
          <a:xfrm flipH="1">
            <a:off x="121030" y="4629017"/>
            <a:ext cx="816626" cy="816629"/>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sz="11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TLE_AND_TWO_COLUMNS_1_1">
    <p:spTree>
      <p:nvGrpSpPr>
        <p:cNvPr id="291" name="Shape 291"/>
        <p:cNvGrpSpPr/>
        <p:nvPr/>
      </p:nvGrpSpPr>
      <p:grpSpPr>
        <a:xfrm>
          <a:off x="0" y="0"/>
          <a:ext cx="0" cy="0"/>
          <a:chOff x="0" y="0"/>
          <a:chExt cx="0" cy="0"/>
        </a:xfrm>
      </p:grpSpPr>
      <p:sp>
        <p:nvSpPr>
          <p:cNvPr id="292" name="Google Shape;292;p10"/>
          <p:cNvSpPr txBox="1"/>
          <p:nvPr>
            <p:ph type="title"/>
          </p:nvPr>
        </p:nvSpPr>
        <p:spPr>
          <a:xfrm>
            <a:off x="870413" y="795600"/>
            <a:ext cx="76983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293" name="Google Shape;293;p10"/>
          <p:cNvSpPr txBox="1"/>
          <p:nvPr>
            <p:ph idx="1" type="body"/>
          </p:nvPr>
        </p:nvSpPr>
        <p:spPr>
          <a:xfrm>
            <a:off x="870413" y="3721455"/>
            <a:ext cx="2042400" cy="663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lgn="ctr">
              <a:spcBef>
                <a:spcPts val="0"/>
              </a:spcBef>
              <a:spcAft>
                <a:spcPts val="0"/>
              </a:spcAft>
              <a:buSzPts val="1200"/>
              <a:buChar char="○"/>
              <a:defRPr sz="1200"/>
            </a:lvl2pPr>
            <a:lvl3pPr indent="-304800" lvl="2" marL="1371600" rtl="0" algn="ctr">
              <a:spcBef>
                <a:spcPts val="0"/>
              </a:spcBef>
              <a:spcAft>
                <a:spcPts val="0"/>
              </a:spcAft>
              <a:buSzPts val="1200"/>
              <a:buChar char="■"/>
              <a:defRPr sz="1200"/>
            </a:lvl3pPr>
            <a:lvl4pPr indent="-304800" lvl="3" marL="1828800" rtl="0" algn="ctr">
              <a:spcBef>
                <a:spcPts val="0"/>
              </a:spcBef>
              <a:spcAft>
                <a:spcPts val="0"/>
              </a:spcAft>
              <a:buSzPts val="1200"/>
              <a:buChar char="●"/>
              <a:defRPr sz="1200"/>
            </a:lvl4pPr>
            <a:lvl5pPr indent="-304800" lvl="4" marL="2286000" rtl="0" algn="ctr">
              <a:spcBef>
                <a:spcPts val="0"/>
              </a:spcBef>
              <a:spcAft>
                <a:spcPts val="0"/>
              </a:spcAft>
              <a:buSzPts val="1200"/>
              <a:buChar char="○"/>
              <a:defRPr sz="1200"/>
            </a:lvl5pPr>
            <a:lvl6pPr indent="-304800" lvl="5" marL="2743200" rtl="0" algn="ctr">
              <a:spcBef>
                <a:spcPts val="0"/>
              </a:spcBef>
              <a:spcAft>
                <a:spcPts val="0"/>
              </a:spcAft>
              <a:buSzPts val="1200"/>
              <a:buChar char="■"/>
              <a:defRPr sz="1200"/>
            </a:lvl6pPr>
            <a:lvl7pPr indent="-304800" lvl="6" marL="3200400" rtl="0" algn="ctr">
              <a:spcBef>
                <a:spcPts val="0"/>
              </a:spcBef>
              <a:spcAft>
                <a:spcPts val="0"/>
              </a:spcAft>
              <a:buSzPts val="1200"/>
              <a:buChar char="●"/>
              <a:defRPr sz="1200"/>
            </a:lvl7pPr>
            <a:lvl8pPr indent="-304800" lvl="7" marL="3657600" rtl="0" algn="ctr">
              <a:spcBef>
                <a:spcPts val="0"/>
              </a:spcBef>
              <a:spcAft>
                <a:spcPts val="0"/>
              </a:spcAft>
              <a:buSzPts val="1200"/>
              <a:buChar char="○"/>
              <a:defRPr sz="1200"/>
            </a:lvl8pPr>
            <a:lvl9pPr indent="-304800" lvl="8" marL="4114800" rtl="0" algn="ctr">
              <a:spcBef>
                <a:spcPts val="0"/>
              </a:spcBef>
              <a:spcAft>
                <a:spcPts val="0"/>
              </a:spcAft>
              <a:buSzPts val="1200"/>
              <a:buChar char="■"/>
              <a:defRPr sz="1200"/>
            </a:lvl9pPr>
          </a:lstStyle>
          <a:p/>
        </p:txBody>
      </p:sp>
      <p:sp>
        <p:nvSpPr>
          <p:cNvPr id="294" name="Google Shape;29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95" name="Google Shape;295;p10"/>
          <p:cNvSpPr txBox="1"/>
          <p:nvPr>
            <p:ph idx="2" type="subTitle"/>
          </p:nvPr>
        </p:nvSpPr>
        <p:spPr>
          <a:xfrm>
            <a:off x="870413" y="2234944"/>
            <a:ext cx="1063200" cy="978900"/>
          </a:xfrm>
          <a:prstGeom prst="rect">
            <a:avLst/>
          </a:prstGeom>
          <a:solidFill>
            <a:schemeClr val="lt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rmAutofit/>
          </a:bodyPr>
          <a:lstStyle>
            <a:lvl1pPr lvl="0" rtl="0" algn="ctr">
              <a:lnSpc>
                <a:spcPct val="100000"/>
              </a:lnSpc>
              <a:spcBef>
                <a:spcPts val="0"/>
              </a:spcBef>
              <a:spcAft>
                <a:spcPts val="0"/>
              </a:spcAft>
              <a:buSzPts val="2100"/>
              <a:buNone/>
              <a:defRPr sz="2400">
                <a:solidFill>
                  <a:schemeClr val="accent4"/>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96" name="Google Shape;296;p10"/>
          <p:cNvSpPr txBox="1"/>
          <p:nvPr>
            <p:ph idx="3" type="body"/>
          </p:nvPr>
        </p:nvSpPr>
        <p:spPr>
          <a:xfrm>
            <a:off x="3341258" y="3721454"/>
            <a:ext cx="2042400" cy="663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lgn="ctr">
              <a:spcBef>
                <a:spcPts val="0"/>
              </a:spcBef>
              <a:spcAft>
                <a:spcPts val="0"/>
              </a:spcAft>
              <a:buSzPts val="1200"/>
              <a:buChar char="○"/>
              <a:defRPr sz="1200"/>
            </a:lvl2pPr>
            <a:lvl3pPr indent="-304800" lvl="2" marL="1371600" rtl="0" algn="ctr">
              <a:spcBef>
                <a:spcPts val="0"/>
              </a:spcBef>
              <a:spcAft>
                <a:spcPts val="0"/>
              </a:spcAft>
              <a:buSzPts val="1200"/>
              <a:buChar char="■"/>
              <a:defRPr sz="1200"/>
            </a:lvl3pPr>
            <a:lvl4pPr indent="-304800" lvl="3" marL="1828800" rtl="0" algn="ctr">
              <a:spcBef>
                <a:spcPts val="0"/>
              </a:spcBef>
              <a:spcAft>
                <a:spcPts val="0"/>
              </a:spcAft>
              <a:buSzPts val="1200"/>
              <a:buChar char="●"/>
              <a:defRPr sz="1200"/>
            </a:lvl4pPr>
            <a:lvl5pPr indent="-304800" lvl="4" marL="2286000" rtl="0" algn="ctr">
              <a:spcBef>
                <a:spcPts val="0"/>
              </a:spcBef>
              <a:spcAft>
                <a:spcPts val="0"/>
              </a:spcAft>
              <a:buSzPts val="1200"/>
              <a:buChar char="○"/>
              <a:defRPr sz="1200"/>
            </a:lvl5pPr>
            <a:lvl6pPr indent="-304800" lvl="5" marL="2743200" rtl="0" algn="ctr">
              <a:spcBef>
                <a:spcPts val="0"/>
              </a:spcBef>
              <a:spcAft>
                <a:spcPts val="0"/>
              </a:spcAft>
              <a:buSzPts val="1200"/>
              <a:buChar char="■"/>
              <a:defRPr sz="1200"/>
            </a:lvl6pPr>
            <a:lvl7pPr indent="-304800" lvl="6" marL="3200400" rtl="0" algn="ctr">
              <a:spcBef>
                <a:spcPts val="0"/>
              </a:spcBef>
              <a:spcAft>
                <a:spcPts val="0"/>
              </a:spcAft>
              <a:buSzPts val="1200"/>
              <a:buChar char="●"/>
              <a:defRPr sz="1200"/>
            </a:lvl7pPr>
            <a:lvl8pPr indent="-304800" lvl="7" marL="3657600" rtl="0" algn="ctr">
              <a:spcBef>
                <a:spcPts val="0"/>
              </a:spcBef>
              <a:spcAft>
                <a:spcPts val="0"/>
              </a:spcAft>
              <a:buSzPts val="1200"/>
              <a:buChar char="○"/>
              <a:defRPr sz="1200"/>
            </a:lvl8pPr>
            <a:lvl9pPr indent="-304800" lvl="8" marL="4114800" rtl="0" algn="ctr">
              <a:spcBef>
                <a:spcPts val="0"/>
              </a:spcBef>
              <a:spcAft>
                <a:spcPts val="0"/>
              </a:spcAft>
              <a:buSzPts val="1200"/>
              <a:buChar char="■"/>
              <a:defRPr sz="1200"/>
            </a:lvl9pPr>
          </a:lstStyle>
          <a:p/>
        </p:txBody>
      </p:sp>
      <p:sp>
        <p:nvSpPr>
          <p:cNvPr id="297" name="Google Shape;297;p10"/>
          <p:cNvSpPr txBox="1"/>
          <p:nvPr>
            <p:ph idx="4" type="subTitle"/>
          </p:nvPr>
        </p:nvSpPr>
        <p:spPr>
          <a:xfrm>
            <a:off x="3341255" y="2234952"/>
            <a:ext cx="1063200" cy="978900"/>
          </a:xfrm>
          <a:prstGeom prst="rect">
            <a:avLst/>
          </a:prstGeom>
          <a:solidFill>
            <a:schemeClr val="lt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rmAutofit/>
          </a:bodyPr>
          <a:lstStyle>
            <a:lvl1pPr lvl="0" rtl="0" algn="ctr">
              <a:lnSpc>
                <a:spcPct val="100000"/>
              </a:lnSpc>
              <a:spcBef>
                <a:spcPts val="0"/>
              </a:spcBef>
              <a:spcAft>
                <a:spcPts val="0"/>
              </a:spcAft>
              <a:buSzPts val="2100"/>
              <a:buNone/>
              <a:defRPr sz="2400">
                <a:solidFill>
                  <a:schemeClr val="accent4"/>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98" name="Google Shape;298;p10"/>
          <p:cNvSpPr txBox="1"/>
          <p:nvPr>
            <p:ph idx="5" type="body"/>
          </p:nvPr>
        </p:nvSpPr>
        <p:spPr>
          <a:xfrm>
            <a:off x="5812115" y="3721466"/>
            <a:ext cx="2042400" cy="663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lgn="ctr">
              <a:spcBef>
                <a:spcPts val="0"/>
              </a:spcBef>
              <a:spcAft>
                <a:spcPts val="0"/>
              </a:spcAft>
              <a:buSzPts val="1200"/>
              <a:buChar char="○"/>
              <a:defRPr sz="1200"/>
            </a:lvl2pPr>
            <a:lvl3pPr indent="-304800" lvl="2" marL="1371600" rtl="0" algn="ctr">
              <a:spcBef>
                <a:spcPts val="0"/>
              </a:spcBef>
              <a:spcAft>
                <a:spcPts val="0"/>
              </a:spcAft>
              <a:buSzPts val="1200"/>
              <a:buChar char="■"/>
              <a:defRPr sz="1200"/>
            </a:lvl3pPr>
            <a:lvl4pPr indent="-304800" lvl="3" marL="1828800" rtl="0" algn="ctr">
              <a:spcBef>
                <a:spcPts val="0"/>
              </a:spcBef>
              <a:spcAft>
                <a:spcPts val="0"/>
              </a:spcAft>
              <a:buSzPts val="1200"/>
              <a:buChar char="●"/>
              <a:defRPr sz="1200"/>
            </a:lvl4pPr>
            <a:lvl5pPr indent="-304800" lvl="4" marL="2286000" rtl="0" algn="ctr">
              <a:spcBef>
                <a:spcPts val="0"/>
              </a:spcBef>
              <a:spcAft>
                <a:spcPts val="0"/>
              </a:spcAft>
              <a:buSzPts val="1200"/>
              <a:buChar char="○"/>
              <a:defRPr sz="1200"/>
            </a:lvl5pPr>
            <a:lvl6pPr indent="-304800" lvl="5" marL="2743200" rtl="0" algn="ctr">
              <a:spcBef>
                <a:spcPts val="0"/>
              </a:spcBef>
              <a:spcAft>
                <a:spcPts val="0"/>
              </a:spcAft>
              <a:buSzPts val="1200"/>
              <a:buChar char="■"/>
              <a:defRPr sz="1200"/>
            </a:lvl6pPr>
            <a:lvl7pPr indent="-304800" lvl="6" marL="3200400" rtl="0" algn="ctr">
              <a:spcBef>
                <a:spcPts val="0"/>
              </a:spcBef>
              <a:spcAft>
                <a:spcPts val="0"/>
              </a:spcAft>
              <a:buSzPts val="1200"/>
              <a:buChar char="●"/>
              <a:defRPr sz="1200"/>
            </a:lvl7pPr>
            <a:lvl8pPr indent="-304800" lvl="7" marL="3657600" rtl="0" algn="ctr">
              <a:spcBef>
                <a:spcPts val="0"/>
              </a:spcBef>
              <a:spcAft>
                <a:spcPts val="0"/>
              </a:spcAft>
              <a:buSzPts val="1200"/>
              <a:buChar char="○"/>
              <a:defRPr sz="1200"/>
            </a:lvl8pPr>
            <a:lvl9pPr indent="-304800" lvl="8" marL="4114800" rtl="0" algn="ctr">
              <a:spcBef>
                <a:spcPts val="0"/>
              </a:spcBef>
              <a:spcAft>
                <a:spcPts val="0"/>
              </a:spcAft>
              <a:buSzPts val="1200"/>
              <a:buChar char="■"/>
              <a:defRPr sz="1200"/>
            </a:lvl9pPr>
          </a:lstStyle>
          <a:p/>
        </p:txBody>
      </p:sp>
      <p:sp>
        <p:nvSpPr>
          <p:cNvPr id="299" name="Google Shape;299;p10"/>
          <p:cNvSpPr txBox="1"/>
          <p:nvPr>
            <p:ph idx="6" type="subTitle"/>
          </p:nvPr>
        </p:nvSpPr>
        <p:spPr>
          <a:xfrm>
            <a:off x="5812097" y="2234944"/>
            <a:ext cx="1063200" cy="978900"/>
          </a:xfrm>
          <a:prstGeom prst="rect">
            <a:avLst/>
          </a:prstGeom>
          <a:solidFill>
            <a:schemeClr val="lt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rmAutofit/>
          </a:bodyPr>
          <a:lstStyle>
            <a:lvl1pPr lvl="0" rtl="0" algn="ctr">
              <a:lnSpc>
                <a:spcPct val="100000"/>
              </a:lnSpc>
              <a:spcBef>
                <a:spcPts val="0"/>
              </a:spcBef>
              <a:spcAft>
                <a:spcPts val="0"/>
              </a:spcAft>
              <a:buSzPts val="2100"/>
              <a:buNone/>
              <a:defRPr sz="2400">
                <a:solidFill>
                  <a:schemeClr val="accent4"/>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00" name="Google Shape;300;p10"/>
          <p:cNvSpPr txBox="1"/>
          <p:nvPr>
            <p:ph idx="7" type="subTitle"/>
          </p:nvPr>
        </p:nvSpPr>
        <p:spPr>
          <a:xfrm>
            <a:off x="870413" y="3380588"/>
            <a:ext cx="2042400" cy="398100"/>
          </a:xfrm>
          <a:prstGeom prst="rect">
            <a:avLst/>
          </a:prstGeom>
        </p:spPr>
        <p:txBody>
          <a:bodyPr anchorCtr="0" anchor="b" bIns="91425" lIns="91425" spcFirstLastPara="1" rIns="91425" wrap="square" tIns="91425">
            <a:normAutofit/>
          </a:bodyPr>
          <a:lstStyle>
            <a:lvl1pPr lvl="0" rtl="0">
              <a:lnSpc>
                <a:spcPct val="100000"/>
              </a:lnSpc>
              <a:spcBef>
                <a:spcPts val="0"/>
              </a:spcBef>
              <a:spcAft>
                <a:spcPts val="0"/>
              </a:spcAft>
              <a:buSzPts val="2100"/>
              <a:buNone/>
              <a:defRPr b="1" sz="1800">
                <a:latin typeface="Poppins"/>
                <a:ea typeface="Poppins"/>
                <a:cs typeface="Poppins"/>
                <a:sym typeface="Poppins"/>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01" name="Google Shape;301;p10"/>
          <p:cNvSpPr txBox="1"/>
          <p:nvPr>
            <p:ph idx="8" type="subTitle"/>
          </p:nvPr>
        </p:nvSpPr>
        <p:spPr>
          <a:xfrm>
            <a:off x="3341241" y="3380578"/>
            <a:ext cx="2042400" cy="398100"/>
          </a:xfrm>
          <a:prstGeom prst="rect">
            <a:avLst/>
          </a:prstGeom>
        </p:spPr>
        <p:txBody>
          <a:bodyPr anchorCtr="0" anchor="b" bIns="91425" lIns="91425" spcFirstLastPara="1" rIns="91425" wrap="square" tIns="91425">
            <a:normAutofit/>
          </a:bodyPr>
          <a:lstStyle>
            <a:lvl1pPr lvl="0" rtl="0">
              <a:lnSpc>
                <a:spcPct val="90000"/>
              </a:lnSpc>
              <a:spcBef>
                <a:spcPts val="0"/>
              </a:spcBef>
              <a:spcAft>
                <a:spcPts val="0"/>
              </a:spcAft>
              <a:buSzPts val="2100"/>
              <a:buNone/>
              <a:defRPr b="1" sz="1800">
                <a:latin typeface="Poppins"/>
                <a:ea typeface="Poppins"/>
                <a:cs typeface="Poppins"/>
                <a:sym typeface="Poppins"/>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02" name="Google Shape;302;p10"/>
          <p:cNvSpPr txBox="1"/>
          <p:nvPr>
            <p:ph idx="9" type="subTitle"/>
          </p:nvPr>
        </p:nvSpPr>
        <p:spPr>
          <a:xfrm>
            <a:off x="5812096" y="3380588"/>
            <a:ext cx="2042400" cy="398100"/>
          </a:xfrm>
          <a:prstGeom prst="rect">
            <a:avLst/>
          </a:prstGeom>
        </p:spPr>
        <p:txBody>
          <a:bodyPr anchorCtr="0" anchor="b" bIns="91425" lIns="91425" spcFirstLastPara="1" rIns="91425" wrap="square" tIns="91425">
            <a:normAutofit/>
          </a:bodyPr>
          <a:lstStyle>
            <a:lvl1pPr lvl="0" rtl="0">
              <a:lnSpc>
                <a:spcPct val="100000"/>
              </a:lnSpc>
              <a:spcBef>
                <a:spcPts val="0"/>
              </a:spcBef>
              <a:spcAft>
                <a:spcPts val="0"/>
              </a:spcAft>
              <a:buSzPts val="2100"/>
              <a:buNone/>
              <a:defRPr b="1" sz="1800">
                <a:latin typeface="Poppins"/>
                <a:ea typeface="Poppins"/>
                <a:cs typeface="Poppins"/>
                <a:sym typeface="Poppins"/>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303" name="Google Shape;303;p10"/>
          <p:cNvGrpSpPr/>
          <p:nvPr/>
        </p:nvGrpSpPr>
        <p:grpSpPr>
          <a:xfrm flipH="1">
            <a:off x="7565439" y="216176"/>
            <a:ext cx="1398363" cy="1398164"/>
            <a:chOff x="4616075" y="1332525"/>
            <a:chExt cx="1915566" cy="1881022"/>
          </a:xfrm>
        </p:grpSpPr>
        <p:sp>
          <p:nvSpPr>
            <p:cNvPr id="304" name="Google Shape;304;p10"/>
            <p:cNvSpPr/>
            <p:nvPr/>
          </p:nvSpPr>
          <p:spPr>
            <a:xfrm>
              <a:off x="4616077" y="1332525"/>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05" name="Google Shape;305;p10"/>
            <p:cNvSpPr/>
            <p:nvPr/>
          </p:nvSpPr>
          <p:spPr>
            <a:xfrm>
              <a:off x="4616077" y="1645356"/>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06" name="Google Shape;306;p10"/>
            <p:cNvSpPr/>
            <p:nvPr/>
          </p:nvSpPr>
          <p:spPr>
            <a:xfrm>
              <a:off x="4616077" y="1958183"/>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07" name="Google Shape;307;p10"/>
            <p:cNvSpPr/>
            <p:nvPr/>
          </p:nvSpPr>
          <p:spPr>
            <a:xfrm>
              <a:off x="4616077" y="2271014"/>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08" name="Google Shape;308;p10"/>
            <p:cNvSpPr/>
            <p:nvPr/>
          </p:nvSpPr>
          <p:spPr>
            <a:xfrm>
              <a:off x="4616077" y="2583841"/>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09" name="Google Shape;309;p10"/>
            <p:cNvSpPr/>
            <p:nvPr/>
          </p:nvSpPr>
          <p:spPr>
            <a:xfrm>
              <a:off x="4616077" y="2896672"/>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10" name="Google Shape;310;p10"/>
            <p:cNvSpPr/>
            <p:nvPr/>
          </p:nvSpPr>
          <p:spPr>
            <a:xfrm>
              <a:off x="4616077" y="3209499"/>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11" name="Google Shape;311;p10"/>
            <p:cNvSpPr/>
            <p:nvPr/>
          </p:nvSpPr>
          <p:spPr>
            <a:xfrm>
              <a:off x="4616075"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12" name="Google Shape;312;p10"/>
            <p:cNvSpPr/>
            <p:nvPr/>
          </p:nvSpPr>
          <p:spPr>
            <a:xfrm>
              <a:off x="4941627"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13" name="Google Shape;313;p10"/>
            <p:cNvSpPr/>
            <p:nvPr/>
          </p:nvSpPr>
          <p:spPr>
            <a:xfrm>
              <a:off x="5256733"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14" name="Google Shape;314;p10"/>
            <p:cNvSpPr/>
            <p:nvPr/>
          </p:nvSpPr>
          <p:spPr>
            <a:xfrm>
              <a:off x="5571839"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15" name="Google Shape;315;p10"/>
            <p:cNvSpPr/>
            <p:nvPr/>
          </p:nvSpPr>
          <p:spPr>
            <a:xfrm>
              <a:off x="5886945"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16" name="Google Shape;316;p10"/>
            <p:cNvSpPr/>
            <p:nvPr/>
          </p:nvSpPr>
          <p:spPr>
            <a:xfrm>
              <a:off x="6202051"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17" name="Google Shape;317;p10"/>
            <p:cNvSpPr/>
            <p:nvPr/>
          </p:nvSpPr>
          <p:spPr>
            <a:xfrm>
              <a:off x="6527594"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sp>
        <p:nvSpPr>
          <p:cNvPr id="318" name="Google Shape;318;p10"/>
          <p:cNvSpPr/>
          <p:nvPr/>
        </p:nvSpPr>
        <p:spPr>
          <a:xfrm flipH="1">
            <a:off x="8023995" y="-157050"/>
            <a:ext cx="632643" cy="635873"/>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sz="1100"/>
          </a:p>
        </p:txBody>
      </p:sp>
      <p:grpSp>
        <p:nvGrpSpPr>
          <p:cNvPr id="319" name="Google Shape;319;p10"/>
          <p:cNvGrpSpPr/>
          <p:nvPr/>
        </p:nvGrpSpPr>
        <p:grpSpPr>
          <a:xfrm flipH="1">
            <a:off x="8484069" y="660205"/>
            <a:ext cx="479903" cy="349909"/>
            <a:chOff x="4468725" y="937901"/>
            <a:chExt cx="656322" cy="478541"/>
          </a:xfrm>
        </p:grpSpPr>
        <p:sp>
          <p:nvSpPr>
            <p:cNvPr id="320" name="Google Shape;320;p10"/>
            <p:cNvSpPr/>
            <p:nvPr/>
          </p:nvSpPr>
          <p:spPr>
            <a:xfrm>
              <a:off x="4469534" y="937901"/>
              <a:ext cx="655513" cy="397461"/>
            </a:xfrm>
            <a:custGeom>
              <a:rect b="b" l="l" r="r" t="t"/>
              <a:pathLst>
                <a:path extrusionOk="0" h="397461" w="655513">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21" name="Google Shape;321;p10"/>
            <p:cNvSpPr/>
            <p:nvPr/>
          </p:nvSpPr>
          <p:spPr>
            <a:xfrm>
              <a:off x="4468725" y="1087913"/>
              <a:ext cx="468570" cy="328529"/>
            </a:xfrm>
            <a:custGeom>
              <a:rect b="b" l="l" r="r" t="t"/>
              <a:pathLst>
                <a:path extrusionOk="0" h="328529" w="468570">
                  <a:moveTo>
                    <a:pt x="69587" y="164066"/>
                  </a:moveTo>
                  <a:lnTo>
                    <a:pt x="0" y="0"/>
                  </a:lnTo>
                  <a:lnTo>
                    <a:pt x="468570" y="201929"/>
                  </a:lnTo>
                  <a:lnTo>
                    <a:pt x="427927" y="328530"/>
                  </a:lnTo>
                  <a:lnTo>
                    <a:pt x="69587" y="164066"/>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22" name="Google Shape;322;p10"/>
            <p:cNvSpPr/>
            <p:nvPr/>
          </p:nvSpPr>
          <p:spPr>
            <a:xfrm>
              <a:off x="4859530" y="1097086"/>
              <a:ext cx="265516" cy="319356"/>
            </a:xfrm>
            <a:custGeom>
              <a:rect b="b" l="l" r="r" t="t"/>
              <a:pathLst>
                <a:path extrusionOk="0" h="319356" w="265516">
                  <a:moveTo>
                    <a:pt x="0" y="158537"/>
                  </a:moveTo>
                  <a:lnTo>
                    <a:pt x="265517" y="0"/>
                  </a:lnTo>
                  <a:lnTo>
                    <a:pt x="253777" y="267958"/>
                  </a:lnTo>
                  <a:lnTo>
                    <a:pt x="37121" y="319357"/>
                  </a:lnTo>
                  <a:lnTo>
                    <a:pt x="0" y="158537"/>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grpSp>
        <p:nvGrpSpPr>
          <p:cNvPr id="323" name="Google Shape;323;p10"/>
          <p:cNvGrpSpPr/>
          <p:nvPr/>
        </p:nvGrpSpPr>
        <p:grpSpPr>
          <a:xfrm flipH="1">
            <a:off x="6981254" y="218923"/>
            <a:ext cx="1230788" cy="1232476"/>
            <a:chOff x="4593392" y="1441589"/>
            <a:chExt cx="1683243" cy="1685552"/>
          </a:xfrm>
        </p:grpSpPr>
        <p:sp>
          <p:nvSpPr>
            <p:cNvPr id="324" name="Google Shape;324;p10"/>
            <p:cNvSpPr/>
            <p:nvPr/>
          </p:nvSpPr>
          <p:spPr>
            <a:xfrm>
              <a:off x="4643547" y="1545109"/>
              <a:ext cx="1633088" cy="1582032"/>
            </a:xfrm>
            <a:custGeom>
              <a:rect b="b" l="l" r="r" t="t"/>
              <a:pathLst>
                <a:path extrusionOk="0" h="1582032" w="165376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25" name="Google Shape;325;p10"/>
            <p:cNvSpPr/>
            <p:nvPr/>
          </p:nvSpPr>
          <p:spPr>
            <a:xfrm>
              <a:off x="4593392" y="1441589"/>
              <a:ext cx="1442681" cy="1453563"/>
            </a:xfrm>
            <a:custGeom>
              <a:rect b="b" l="l" r="r" t="t"/>
              <a:pathLst>
                <a:path extrusionOk="0" h="1453563" w="1442681">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26" name="Google Shape;326;p10"/>
            <p:cNvSpPr/>
            <p:nvPr/>
          </p:nvSpPr>
          <p:spPr>
            <a:xfrm>
              <a:off x="4986203" y="1827976"/>
              <a:ext cx="656440" cy="678044"/>
            </a:xfrm>
            <a:custGeom>
              <a:rect b="b" l="l" r="r" t="t"/>
              <a:pathLst>
                <a:path extrusionOk="0" h="656701" w="651553">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sp>
        <p:nvSpPr>
          <p:cNvPr id="327" name="Google Shape;327;p10"/>
          <p:cNvSpPr/>
          <p:nvPr/>
        </p:nvSpPr>
        <p:spPr>
          <a:xfrm flipH="1">
            <a:off x="6690111" y="942972"/>
            <a:ext cx="377914" cy="377914"/>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28" name="Google Shape;328;p10"/>
          <p:cNvSpPr/>
          <p:nvPr/>
        </p:nvSpPr>
        <p:spPr>
          <a:xfrm flipH="1">
            <a:off x="8261483" y="4529005"/>
            <a:ext cx="816626" cy="816629"/>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sz="1100"/>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400"/>
              <a:buFont typeface="Poppins ExtraBold"/>
              <a:buNone/>
              <a:defRPr sz="3400">
                <a:solidFill>
                  <a:schemeClr val="dk1"/>
                </a:solidFill>
                <a:latin typeface="Poppins ExtraBold"/>
                <a:ea typeface="Poppins ExtraBold"/>
                <a:cs typeface="Poppins ExtraBold"/>
                <a:sym typeface="Poppins ExtraBold"/>
              </a:defRPr>
            </a:lvl1pPr>
            <a:lvl2pPr lvl="1">
              <a:spcBef>
                <a:spcPts val="0"/>
              </a:spcBef>
              <a:spcAft>
                <a:spcPts val="0"/>
              </a:spcAft>
              <a:buClr>
                <a:schemeClr val="dk1"/>
              </a:buClr>
              <a:buSzPts val="3400"/>
              <a:buFont typeface="Poppins ExtraBold"/>
              <a:buNone/>
              <a:defRPr sz="3400">
                <a:solidFill>
                  <a:schemeClr val="dk1"/>
                </a:solidFill>
                <a:latin typeface="Poppins ExtraBold"/>
                <a:ea typeface="Poppins ExtraBold"/>
                <a:cs typeface="Poppins ExtraBold"/>
                <a:sym typeface="Poppins ExtraBold"/>
              </a:defRPr>
            </a:lvl2pPr>
            <a:lvl3pPr lvl="2">
              <a:spcBef>
                <a:spcPts val="0"/>
              </a:spcBef>
              <a:spcAft>
                <a:spcPts val="0"/>
              </a:spcAft>
              <a:buClr>
                <a:schemeClr val="dk1"/>
              </a:buClr>
              <a:buSzPts val="3400"/>
              <a:buFont typeface="Poppins ExtraBold"/>
              <a:buNone/>
              <a:defRPr sz="3400">
                <a:solidFill>
                  <a:schemeClr val="dk1"/>
                </a:solidFill>
                <a:latin typeface="Poppins ExtraBold"/>
                <a:ea typeface="Poppins ExtraBold"/>
                <a:cs typeface="Poppins ExtraBold"/>
                <a:sym typeface="Poppins ExtraBold"/>
              </a:defRPr>
            </a:lvl3pPr>
            <a:lvl4pPr lvl="3">
              <a:spcBef>
                <a:spcPts val="0"/>
              </a:spcBef>
              <a:spcAft>
                <a:spcPts val="0"/>
              </a:spcAft>
              <a:buClr>
                <a:schemeClr val="dk1"/>
              </a:buClr>
              <a:buSzPts val="3400"/>
              <a:buFont typeface="Poppins ExtraBold"/>
              <a:buNone/>
              <a:defRPr sz="3400">
                <a:solidFill>
                  <a:schemeClr val="dk1"/>
                </a:solidFill>
                <a:latin typeface="Poppins ExtraBold"/>
                <a:ea typeface="Poppins ExtraBold"/>
                <a:cs typeface="Poppins ExtraBold"/>
                <a:sym typeface="Poppins ExtraBold"/>
              </a:defRPr>
            </a:lvl4pPr>
            <a:lvl5pPr lvl="4">
              <a:spcBef>
                <a:spcPts val="0"/>
              </a:spcBef>
              <a:spcAft>
                <a:spcPts val="0"/>
              </a:spcAft>
              <a:buClr>
                <a:schemeClr val="dk1"/>
              </a:buClr>
              <a:buSzPts val="3400"/>
              <a:buFont typeface="Poppins ExtraBold"/>
              <a:buNone/>
              <a:defRPr sz="3400">
                <a:solidFill>
                  <a:schemeClr val="dk1"/>
                </a:solidFill>
                <a:latin typeface="Poppins ExtraBold"/>
                <a:ea typeface="Poppins ExtraBold"/>
                <a:cs typeface="Poppins ExtraBold"/>
                <a:sym typeface="Poppins ExtraBold"/>
              </a:defRPr>
            </a:lvl5pPr>
            <a:lvl6pPr lvl="5">
              <a:spcBef>
                <a:spcPts val="0"/>
              </a:spcBef>
              <a:spcAft>
                <a:spcPts val="0"/>
              </a:spcAft>
              <a:buClr>
                <a:schemeClr val="dk1"/>
              </a:buClr>
              <a:buSzPts val="3400"/>
              <a:buFont typeface="Poppins ExtraBold"/>
              <a:buNone/>
              <a:defRPr sz="3400">
                <a:solidFill>
                  <a:schemeClr val="dk1"/>
                </a:solidFill>
                <a:latin typeface="Poppins ExtraBold"/>
                <a:ea typeface="Poppins ExtraBold"/>
                <a:cs typeface="Poppins ExtraBold"/>
                <a:sym typeface="Poppins ExtraBold"/>
              </a:defRPr>
            </a:lvl6pPr>
            <a:lvl7pPr lvl="6">
              <a:spcBef>
                <a:spcPts val="0"/>
              </a:spcBef>
              <a:spcAft>
                <a:spcPts val="0"/>
              </a:spcAft>
              <a:buClr>
                <a:schemeClr val="dk1"/>
              </a:buClr>
              <a:buSzPts val="3400"/>
              <a:buFont typeface="Poppins ExtraBold"/>
              <a:buNone/>
              <a:defRPr sz="3400">
                <a:solidFill>
                  <a:schemeClr val="dk1"/>
                </a:solidFill>
                <a:latin typeface="Poppins ExtraBold"/>
                <a:ea typeface="Poppins ExtraBold"/>
                <a:cs typeface="Poppins ExtraBold"/>
                <a:sym typeface="Poppins ExtraBold"/>
              </a:defRPr>
            </a:lvl7pPr>
            <a:lvl8pPr lvl="7">
              <a:spcBef>
                <a:spcPts val="0"/>
              </a:spcBef>
              <a:spcAft>
                <a:spcPts val="0"/>
              </a:spcAft>
              <a:buClr>
                <a:schemeClr val="dk1"/>
              </a:buClr>
              <a:buSzPts val="3400"/>
              <a:buFont typeface="Poppins ExtraBold"/>
              <a:buNone/>
              <a:defRPr sz="3400">
                <a:solidFill>
                  <a:schemeClr val="dk1"/>
                </a:solidFill>
                <a:latin typeface="Poppins ExtraBold"/>
                <a:ea typeface="Poppins ExtraBold"/>
                <a:cs typeface="Poppins ExtraBold"/>
                <a:sym typeface="Poppins ExtraBold"/>
              </a:defRPr>
            </a:lvl8pPr>
            <a:lvl9pPr lvl="8">
              <a:spcBef>
                <a:spcPts val="0"/>
              </a:spcBef>
              <a:spcAft>
                <a:spcPts val="0"/>
              </a:spcAft>
              <a:buClr>
                <a:schemeClr val="dk1"/>
              </a:buClr>
              <a:buSzPts val="3400"/>
              <a:buFont typeface="Poppins ExtraBold"/>
              <a:buNone/>
              <a:defRPr sz="3400">
                <a:solidFill>
                  <a:schemeClr val="dk1"/>
                </a:solidFill>
                <a:latin typeface="Poppins ExtraBold"/>
                <a:ea typeface="Poppins ExtraBold"/>
                <a:cs typeface="Poppins ExtraBold"/>
                <a:sym typeface="Poppins Extra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36550" lvl="0" marL="457200">
              <a:lnSpc>
                <a:spcPct val="115000"/>
              </a:lnSpc>
              <a:spcBef>
                <a:spcPts val="0"/>
              </a:spcBef>
              <a:spcAft>
                <a:spcPts val="0"/>
              </a:spcAft>
              <a:buClr>
                <a:schemeClr val="dk2"/>
              </a:buClr>
              <a:buSzPts val="1700"/>
              <a:buFont typeface="Poppins Light"/>
              <a:buChar char="●"/>
              <a:defRPr sz="1700">
                <a:solidFill>
                  <a:schemeClr val="dk2"/>
                </a:solidFill>
                <a:latin typeface="Poppins Light"/>
                <a:ea typeface="Poppins Light"/>
                <a:cs typeface="Poppins Light"/>
                <a:sym typeface="Poppins Light"/>
              </a:defRPr>
            </a:lvl1pPr>
            <a:lvl2pPr indent="-336550" lvl="1" marL="914400">
              <a:lnSpc>
                <a:spcPct val="115000"/>
              </a:lnSpc>
              <a:spcBef>
                <a:spcPts val="0"/>
              </a:spcBef>
              <a:spcAft>
                <a:spcPts val="0"/>
              </a:spcAft>
              <a:buClr>
                <a:schemeClr val="dk2"/>
              </a:buClr>
              <a:buSzPts val="1700"/>
              <a:buFont typeface="Poppins Light"/>
              <a:buChar char="○"/>
              <a:defRPr sz="1700">
                <a:solidFill>
                  <a:schemeClr val="dk2"/>
                </a:solidFill>
                <a:latin typeface="Poppins Light"/>
                <a:ea typeface="Poppins Light"/>
                <a:cs typeface="Poppins Light"/>
                <a:sym typeface="Poppins Light"/>
              </a:defRPr>
            </a:lvl2pPr>
            <a:lvl3pPr indent="-336550" lvl="2" marL="1371600">
              <a:lnSpc>
                <a:spcPct val="115000"/>
              </a:lnSpc>
              <a:spcBef>
                <a:spcPts val="0"/>
              </a:spcBef>
              <a:spcAft>
                <a:spcPts val="0"/>
              </a:spcAft>
              <a:buClr>
                <a:schemeClr val="dk2"/>
              </a:buClr>
              <a:buSzPts val="1700"/>
              <a:buFont typeface="Poppins Light"/>
              <a:buChar char="■"/>
              <a:defRPr sz="1700">
                <a:solidFill>
                  <a:schemeClr val="dk2"/>
                </a:solidFill>
                <a:latin typeface="Poppins Light"/>
                <a:ea typeface="Poppins Light"/>
                <a:cs typeface="Poppins Light"/>
                <a:sym typeface="Poppins Light"/>
              </a:defRPr>
            </a:lvl3pPr>
            <a:lvl4pPr indent="-336550" lvl="3" marL="1828800">
              <a:lnSpc>
                <a:spcPct val="115000"/>
              </a:lnSpc>
              <a:spcBef>
                <a:spcPts val="0"/>
              </a:spcBef>
              <a:spcAft>
                <a:spcPts val="0"/>
              </a:spcAft>
              <a:buClr>
                <a:schemeClr val="dk2"/>
              </a:buClr>
              <a:buSzPts val="1700"/>
              <a:buFont typeface="Poppins Light"/>
              <a:buChar char="●"/>
              <a:defRPr sz="1700">
                <a:solidFill>
                  <a:schemeClr val="dk2"/>
                </a:solidFill>
                <a:latin typeface="Poppins Light"/>
                <a:ea typeface="Poppins Light"/>
                <a:cs typeface="Poppins Light"/>
                <a:sym typeface="Poppins Light"/>
              </a:defRPr>
            </a:lvl4pPr>
            <a:lvl5pPr indent="-336550" lvl="4" marL="2286000">
              <a:lnSpc>
                <a:spcPct val="115000"/>
              </a:lnSpc>
              <a:spcBef>
                <a:spcPts val="0"/>
              </a:spcBef>
              <a:spcAft>
                <a:spcPts val="0"/>
              </a:spcAft>
              <a:buClr>
                <a:schemeClr val="dk2"/>
              </a:buClr>
              <a:buSzPts val="1700"/>
              <a:buFont typeface="Poppins Light"/>
              <a:buChar char="○"/>
              <a:defRPr sz="1700">
                <a:solidFill>
                  <a:schemeClr val="dk2"/>
                </a:solidFill>
                <a:latin typeface="Poppins Light"/>
                <a:ea typeface="Poppins Light"/>
                <a:cs typeface="Poppins Light"/>
                <a:sym typeface="Poppins Light"/>
              </a:defRPr>
            </a:lvl5pPr>
            <a:lvl6pPr indent="-336550" lvl="5" marL="2743200">
              <a:lnSpc>
                <a:spcPct val="115000"/>
              </a:lnSpc>
              <a:spcBef>
                <a:spcPts val="0"/>
              </a:spcBef>
              <a:spcAft>
                <a:spcPts val="0"/>
              </a:spcAft>
              <a:buClr>
                <a:schemeClr val="dk2"/>
              </a:buClr>
              <a:buSzPts val="1700"/>
              <a:buFont typeface="Poppins Light"/>
              <a:buChar char="■"/>
              <a:defRPr sz="1700">
                <a:solidFill>
                  <a:schemeClr val="dk2"/>
                </a:solidFill>
                <a:latin typeface="Poppins Light"/>
                <a:ea typeface="Poppins Light"/>
                <a:cs typeface="Poppins Light"/>
                <a:sym typeface="Poppins Light"/>
              </a:defRPr>
            </a:lvl6pPr>
            <a:lvl7pPr indent="-336550" lvl="6" marL="3200400">
              <a:lnSpc>
                <a:spcPct val="115000"/>
              </a:lnSpc>
              <a:spcBef>
                <a:spcPts val="0"/>
              </a:spcBef>
              <a:spcAft>
                <a:spcPts val="0"/>
              </a:spcAft>
              <a:buClr>
                <a:schemeClr val="dk2"/>
              </a:buClr>
              <a:buSzPts val="1700"/>
              <a:buFont typeface="Poppins Light"/>
              <a:buChar char="●"/>
              <a:defRPr sz="1700">
                <a:solidFill>
                  <a:schemeClr val="dk2"/>
                </a:solidFill>
                <a:latin typeface="Poppins Light"/>
                <a:ea typeface="Poppins Light"/>
                <a:cs typeface="Poppins Light"/>
                <a:sym typeface="Poppins Light"/>
              </a:defRPr>
            </a:lvl7pPr>
            <a:lvl8pPr indent="-336550" lvl="7" marL="3657600">
              <a:lnSpc>
                <a:spcPct val="115000"/>
              </a:lnSpc>
              <a:spcBef>
                <a:spcPts val="0"/>
              </a:spcBef>
              <a:spcAft>
                <a:spcPts val="0"/>
              </a:spcAft>
              <a:buClr>
                <a:schemeClr val="dk2"/>
              </a:buClr>
              <a:buSzPts val="1700"/>
              <a:buFont typeface="Poppins Light"/>
              <a:buChar char="○"/>
              <a:defRPr sz="1700">
                <a:solidFill>
                  <a:schemeClr val="dk2"/>
                </a:solidFill>
                <a:latin typeface="Poppins Light"/>
                <a:ea typeface="Poppins Light"/>
                <a:cs typeface="Poppins Light"/>
                <a:sym typeface="Poppins Light"/>
              </a:defRPr>
            </a:lvl8pPr>
            <a:lvl9pPr indent="-336550" lvl="8" marL="4114800">
              <a:lnSpc>
                <a:spcPct val="115000"/>
              </a:lnSpc>
              <a:spcBef>
                <a:spcPts val="0"/>
              </a:spcBef>
              <a:spcAft>
                <a:spcPts val="0"/>
              </a:spcAft>
              <a:buClr>
                <a:schemeClr val="dk2"/>
              </a:buClr>
              <a:buSzPts val="1700"/>
              <a:buFont typeface="Poppins Light"/>
              <a:buChar char="■"/>
              <a:defRPr sz="1700">
                <a:solidFill>
                  <a:schemeClr val="dk2"/>
                </a:solidFill>
                <a:latin typeface="Poppins Light"/>
                <a:ea typeface="Poppins Light"/>
                <a:cs typeface="Poppins Light"/>
                <a:sym typeface="Poppins Ligh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p:nvPr/>
        </p:nvSpPr>
        <p:spPr>
          <a:xfrm rot="5400000">
            <a:off x="-346966" y="4589543"/>
            <a:ext cx="848509" cy="85887"/>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jpg"/><Relationship Id="rId4"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21"/>
          <p:cNvSpPr txBox="1"/>
          <p:nvPr>
            <p:ph type="ctrTitle"/>
          </p:nvPr>
        </p:nvSpPr>
        <p:spPr>
          <a:xfrm>
            <a:off x="488053" y="1369150"/>
            <a:ext cx="55077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Bacchus Winery Case Study Solution</a:t>
            </a:r>
            <a:endParaRPr/>
          </a:p>
        </p:txBody>
      </p:sp>
      <p:sp>
        <p:nvSpPr>
          <p:cNvPr id="514" name="Google Shape;514;p21"/>
          <p:cNvSpPr txBox="1"/>
          <p:nvPr>
            <p:ph idx="1" type="subTitle"/>
          </p:nvPr>
        </p:nvSpPr>
        <p:spPr>
          <a:xfrm>
            <a:off x="1050775" y="4233300"/>
            <a:ext cx="4989300" cy="7926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t>Course: CSD310</a:t>
            </a:r>
            <a:endParaRPr/>
          </a:p>
          <a:p>
            <a:pPr indent="0" lvl="0" marL="0" rtl="0" algn="l">
              <a:spcBef>
                <a:spcPts val="0"/>
              </a:spcBef>
              <a:spcAft>
                <a:spcPts val="0"/>
              </a:spcAft>
              <a:buNone/>
            </a:pPr>
            <a:r>
              <a:rPr lang="en"/>
              <a:t>Date: May 25th, 2025</a:t>
            </a:r>
            <a:endParaRPr/>
          </a:p>
          <a:p>
            <a:pPr indent="0" lvl="0" marL="0" rtl="0" algn="l">
              <a:spcBef>
                <a:spcPts val="0"/>
              </a:spcBef>
              <a:spcAft>
                <a:spcPts val="0"/>
              </a:spcAft>
              <a:buNone/>
            </a:pPr>
            <a:r>
              <a:rPr lang="en"/>
              <a:t>Team Members: Brennan Cheatwood, Kimberly Orozco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30"/>
          <p:cNvSpPr txBox="1"/>
          <p:nvPr>
            <p:ph type="title"/>
          </p:nvPr>
        </p:nvSpPr>
        <p:spPr>
          <a:xfrm>
            <a:off x="1030200" y="75433"/>
            <a:ext cx="7083600" cy="66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60"/>
              <a:t>Report 3 - Supply Orders &amp; Delivery Timeliness</a:t>
            </a:r>
            <a:endParaRPr sz="2260"/>
          </a:p>
        </p:txBody>
      </p:sp>
      <p:pic>
        <p:nvPicPr>
          <p:cNvPr id="582" name="Google Shape;582;p30"/>
          <p:cNvPicPr preferRelativeResize="0"/>
          <p:nvPr/>
        </p:nvPicPr>
        <p:blipFill>
          <a:blip r:embed="rId3">
            <a:alphaModFix/>
          </a:blip>
          <a:stretch>
            <a:fillRect/>
          </a:stretch>
        </p:blipFill>
        <p:spPr>
          <a:xfrm>
            <a:off x="3686250" y="2434100"/>
            <a:ext cx="5457749" cy="2709400"/>
          </a:xfrm>
          <a:prstGeom prst="rect">
            <a:avLst/>
          </a:prstGeom>
          <a:noFill/>
          <a:ln>
            <a:noFill/>
          </a:ln>
        </p:spPr>
      </p:pic>
      <p:pic>
        <p:nvPicPr>
          <p:cNvPr id="583" name="Google Shape;583;p30"/>
          <p:cNvPicPr preferRelativeResize="0"/>
          <p:nvPr/>
        </p:nvPicPr>
        <p:blipFill>
          <a:blip r:embed="rId4">
            <a:alphaModFix/>
          </a:blip>
          <a:stretch>
            <a:fillRect/>
          </a:stretch>
        </p:blipFill>
        <p:spPr>
          <a:xfrm>
            <a:off x="1247775" y="1733545"/>
            <a:ext cx="7896225" cy="838200"/>
          </a:xfrm>
          <a:prstGeom prst="rect">
            <a:avLst/>
          </a:prstGeom>
          <a:noFill/>
          <a:ln>
            <a:noFill/>
          </a:ln>
        </p:spPr>
      </p:pic>
      <p:sp>
        <p:nvSpPr>
          <p:cNvPr id="584" name="Google Shape;584;p30"/>
          <p:cNvSpPr txBox="1"/>
          <p:nvPr/>
        </p:nvSpPr>
        <p:spPr>
          <a:xfrm>
            <a:off x="1247775" y="2571750"/>
            <a:ext cx="6040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Poppins Light"/>
                <a:ea typeface="Poppins Light"/>
                <a:cs typeface="Poppins Light"/>
                <a:sym typeface="Poppins Light"/>
              </a:rPr>
              <a:t>Output</a:t>
            </a:r>
            <a:endParaRPr sz="1700">
              <a:solidFill>
                <a:schemeClr val="dk2"/>
              </a:solidFill>
              <a:latin typeface="Poppins Light"/>
              <a:ea typeface="Poppins Light"/>
              <a:cs typeface="Poppins Light"/>
              <a:sym typeface="Poppins Light"/>
            </a:endParaRPr>
          </a:p>
        </p:txBody>
      </p:sp>
      <p:sp>
        <p:nvSpPr>
          <p:cNvPr id="585" name="Google Shape;585;p30"/>
          <p:cNvSpPr txBox="1"/>
          <p:nvPr/>
        </p:nvSpPr>
        <p:spPr>
          <a:xfrm>
            <a:off x="2556200" y="4697100"/>
            <a:ext cx="6040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Poppins Light"/>
                <a:ea typeface="Poppins Light"/>
                <a:cs typeface="Poppins Light"/>
                <a:sym typeface="Poppins Light"/>
              </a:rPr>
              <a:t>Code</a:t>
            </a:r>
            <a:endParaRPr sz="1700">
              <a:solidFill>
                <a:schemeClr val="dk2"/>
              </a:solidFill>
              <a:latin typeface="Poppins Light"/>
              <a:ea typeface="Poppins Light"/>
              <a:cs typeface="Poppins Light"/>
              <a:sym typeface="Poppins Light"/>
            </a:endParaRPr>
          </a:p>
        </p:txBody>
      </p:sp>
      <p:sp>
        <p:nvSpPr>
          <p:cNvPr id="586" name="Google Shape;586;p30"/>
          <p:cNvSpPr txBox="1"/>
          <p:nvPr/>
        </p:nvSpPr>
        <p:spPr>
          <a:xfrm>
            <a:off x="1030200" y="741125"/>
            <a:ext cx="7560600" cy="1503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700">
                <a:solidFill>
                  <a:schemeClr val="dk2"/>
                </a:solidFill>
                <a:latin typeface="Poppins Light"/>
                <a:ea typeface="Poppins Light"/>
                <a:cs typeface="Poppins Light"/>
                <a:sym typeface="Poppins Light"/>
              </a:rPr>
              <a:t>This report shows which supplies have been ordered, and the vendor. Along with that, it shows when the order was placed, along with when it was expected, and when it actually arrived.</a:t>
            </a:r>
            <a:endParaRPr sz="1700">
              <a:solidFill>
                <a:schemeClr val="dk2"/>
              </a:solidFill>
              <a:latin typeface="Poppins Light"/>
              <a:ea typeface="Poppins Light"/>
              <a:cs typeface="Poppins Light"/>
              <a:sym typeface="Poppins Light"/>
            </a:endParaRPr>
          </a:p>
          <a:p>
            <a:pPr indent="0" lvl="0" marL="0" rtl="0" algn="l">
              <a:spcBef>
                <a:spcPts val="1200"/>
              </a:spcBef>
              <a:spcAft>
                <a:spcPts val="0"/>
              </a:spcAft>
              <a:buNone/>
            </a:pPr>
            <a:r>
              <a:t/>
            </a:r>
            <a:endParaRPr sz="1700">
              <a:solidFill>
                <a:schemeClr val="dk2"/>
              </a:solidFill>
              <a:latin typeface="Poppins Light"/>
              <a:ea typeface="Poppins Light"/>
              <a:cs typeface="Poppins Light"/>
              <a:sym typeface="Poppins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31"/>
          <p:cNvSpPr txBox="1"/>
          <p:nvPr>
            <p:ph type="title"/>
          </p:nvPr>
        </p:nvSpPr>
        <p:spPr>
          <a:xfrm>
            <a:off x="1030275" y="765433"/>
            <a:ext cx="7083600" cy="66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Thoughts</a:t>
            </a:r>
            <a:endParaRPr/>
          </a:p>
        </p:txBody>
      </p:sp>
      <p:sp>
        <p:nvSpPr>
          <p:cNvPr id="592" name="Google Shape;592;p31"/>
          <p:cNvSpPr txBox="1"/>
          <p:nvPr>
            <p:ph idx="1" type="body"/>
          </p:nvPr>
        </p:nvSpPr>
        <p:spPr>
          <a:xfrm>
            <a:off x="1030275" y="1644319"/>
            <a:ext cx="7083600" cy="2656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a:t>We built a </a:t>
            </a:r>
            <a:r>
              <a:rPr lang="en"/>
              <a:t>working</a:t>
            </a:r>
            <a:r>
              <a:rPr lang="en"/>
              <a:t> database that follows Bacchus Winery’s rules. </a:t>
            </a:r>
            <a:endParaRPr/>
          </a:p>
          <a:p>
            <a:pPr indent="-336550" lvl="0" marL="457200" rtl="0" algn="l">
              <a:spcBef>
                <a:spcPts val="0"/>
              </a:spcBef>
              <a:spcAft>
                <a:spcPts val="0"/>
              </a:spcAft>
              <a:buSzPts val="1700"/>
              <a:buChar char="●"/>
            </a:pPr>
            <a:r>
              <a:rPr lang="en"/>
              <a:t>It keeps track of all </a:t>
            </a:r>
            <a:r>
              <a:rPr lang="en"/>
              <a:t>their</a:t>
            </a:r>
            <a:r>
              <a:rPr lang="en"/>
              <a:t> main business info and gives helpful reports.</a:t>
            </a:r>
            <a:endParaRPr/>
          </a:p>
          <a:p>
            <a:pPr indent="-336550" lvl="0" marL="457200" rtl="0" algn="l">
              <a:spcBef>
                <a:spcPts val="0"/>
              </a:spcBef>
              <a:spcAft>
                <a:spcPts val="0"/>
              </a:spcAft>
              <a:buSzPts val="1700"/>
              <a:buChar char="●"/>
            </a:pPr>
            <a:r>
              <a:rPr lang="en"/>
              <a:t>We tried to keep it flexible so it can grow and be improved later as Bacchus Winery grows as a business!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22"/>
          <p:cNvSpPr txBox="1"/>
          <p:nvPr>
            <p:ph type="title"/>
          </p:nvPr>
        </p:nvSpPr>
        <p:spPr>
          <a:xfrm>
            <a:off x="133825" y="743383"/>
            <a:ext cx="7083600" cy="66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 Introduction</a:t>
            </a:r>
            <a:endParaRPr/>
          </a:p>
        </p:txBody>
      </p:sp>
      <p:sp>
        <p:nvSpPr>
          <p:cNvPr id="520" name="Google Shape;520;p22"/>
          <p:cNvSpPr txBox="1"/>
          <p:nvPr>
            <p:ph idx="1" type="body"/>
          </p:nvPr>
        </p:nvSpPr>
        <p:spPr>
          <a:xfrm>
            <a:off x="185250" y="1409075"/>
            <a:ext cx="5163900" cy="265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We’re Brennan and Kimberly.</a:t>
            </a:r>
            <a:endParaRPr/>
          </a:p>
          <a:p>
            <a:pPr indent="0" lvl="0" marL="0" rtl="0" algn="l">
              <a:spcBef>
                <a:spcPts val="1200"/>
              </a:spcBef>
              <a:spcAft>
                <a:spcPts val="1200"/>
              </a:spcAft>
              <a:buNone/>
            </a:pPr>
            <a:r>
              <a:rPr lang="en"/>
              <a:t>We worked on </a:t>
            </a:r>
            <a:r>
              <a:rPr lang="en"/>
              <a:t>this project collaboratively, where no part went untouched by both of us. We oftenly(?) kept in touch and helped each other fix errors when they popped up. </a:t>
            </a:r>
            <a:endParaRPr/>
          </a:p>
        </p:txBody>
      </p:sp>
      <p:pic>
        <p:nvPicPr>
          <p:cNvPr descr="Team metaphor. people connecting puzzle elements. Symbol of teamwork, cooperation, partnership. Business concept vector illustration flat design creative style. (Provided by Getty Images)" id="521" name="Google Shape;521;p22"/>
          <p:cNvPicPr preferRelativeResize="0"/>
          <p:nvPr/>
        </p:nvPicPr>
        <p:blipFill>
          <a:blip r:embed="rId3">
            <a:alphaModFix/>
          </a:blip>
          <a:stretch>
            <a:fillRect/>
          </a:stretch>
        </p:blipFill>
        <p:spPr>
          <a:xfrm>
            <a:off x="5259100" y="1120608"/>
            <a:ext cx="3489900" cy="2443800"/>
          </a:xfrm>
          <a:prstGeom prst="ellipse">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23"/>
          <p:cNvSpPr txBox="1"/>
          <p:nvPr>
            <p:ph type="title"/>
          </p:nvPr>
        </p:nvSpPr>
        <p:spPr>
          <a:xfrm>
            <a:off x="229350" y="787458"/>
            <a:ext cx="7083600" cy="66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 Overview</a:t>
            </a:r>
            <a:endParaRPr/>
          </a:p>
        </p:txBody>
      </p:sp>
      <p:sp>
        <p:nvSpPr>
          <p:cNvPr id="527" name="Google Shape;527;p23"/>
          <p:cNvSpPr txBox="1"/>
          <p:nvPr>
            <p:ph idx="1" type="body"/>
          </p:nvPr>
        </p:nvSpPr>
        <p:spPr>
          <a:xfrm>
            <a:off x="229350" y="1350400"/>
            <a:ext cx="5362500" cy="2656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Bacchus Winery manages employees, suppliers, wine production, inventory, and distribution.</a:t>
            </a:r>
            <a:endParaRPr/>
          </a:p>
          <a:p>
            <a:pPr indent="0" lvl="0" marL="0" rtl="0" algn="l">
              <a:spcBef>
                <a:spcPts val="1200"/>
              </a:spcBef>
              <a:spcAft>
                <a:spcPts val="0"/>
              </a:spcAft>
              <a:buNone/>
            </a:pPr>
            <a:r>
              <a:rPr b="1" lang="en" u="sng"/>
              <a:t>GOALS:</a:t>
            </a:r>
            <a:endParaRPr b="1" u="sng"/>
          </a:p>
          <a:p>
            <a:pPr indent="-328453" lvl="0" marL="457200" rtl="0" algn="l">
              <a:spcBef>
                <a:spcPts val="1200"/>
              </a:spcBef>
              <a:spcAft>
                <a:spcPts val="0"/>
              </a:spcAft>
              <a:buSzPct val="100000"/>
              <a:buChar char="●"/>
            </a:pPr>
            <a:r>
              <a:rPr lang="en"/>
              <a:t>Track employee hours</a:t>
            </a:r>
            <a:endParaRPr/>
          </a:p>
          <a:p>
            <a:pPr indent="-328453" lvl="0" marL="457200" rtl="0" algn="l">
              <a:spcBef>
                <a:spcPts val="0"/>
              </a:spcBef>
              <a:spcAft>
                <a:spcPts val="0"/>
              </a:spcAft>
              <a:buSzPct val="100000"/>
              <a:buChar char="●"/>
            </a:pPr>
            <a:r>
              <a:rPr lang="en"/>
              <a:t>Manage wine inventory</a:t>
            </a:r>
            <a:endParaRPr/>
          </a:p>
          <a:p>
            <a:pPr indent="-328453" lvl="0" marL="457200" rtl="0" algn="l">
              <a:spcBef>
                <a:spcPts val="0"/>
              </a:spcBef>
              <a:spcAft>
                <a:spcPts val="0"/>
              </a:spcAft>
              <a:buSzPct val="100000"/>
              <a:buChar char="●"/>
            </a:pPr>
            <a:r>
              <a:rPr lang="en"/>
              <a:t>Handle supplier info and supply </a:t>
            </a:r>
            <a:r>
              <a:rPr lang="en"/>
              <a:t>deliveries</a:t>
            </a:r>
            <a:endParaRPr/>
          </a:p>
          <a:p>
            <a:pPr indent="-328453" lvl="0" marL="457200" rtl="0" algn="l">
              <a:spcBef>
                <a:spcPts val="0"/>
              </a:spcBef>
              <a:spcAft>
                <a:spcPts val="0"/>
              </a:spcAft>
              <a:buSzPct val="100000"/>
              <a:buChar char="●"/>
            </a:pPr>
            <a:r>
              <a:rPr lang="en"/>
              <a:t>Fulfil distributor orders</a:t>
            </a:r>
            <a:endParaRPr/>
          </a:p>
          <a:p>
            <a:pPr indent="-328453" lvl="0" marL="457200" rtl="0" algn="l">
              <a:spcBef>
                <a:spcPts val="0"/>
              </a:spcBef>
              <a:spcAft>
                <a:spcPts val="0"/>
              </a:spcAft>
              <a:buSzPct val="100000"/>
              <a:buChar char="●"/>
            </a:pPr>
            <a:r>
              <a:rPr lang="en"/>
              <a:t>Have helpful business reports</a:t>
            </a:r>
            <a:r>
              <a:rPr lang="en"/>
              <a:t> </a:t>
            </a:r>
            <a:br>
              <a:rPr lang="en"/>
            </a:br>
            <a:endParaRPr/>
          </a:p>
        </p:txBody>
      </p:sp>
      <p:pic>
        <p:nvPicPr>
          <p:cNvPr descr="search icon. Filled search icon for website design and mobile, app development. search icon from filled text editor collection isolated on black background. (Provided by Getty Images)" id="528" name="Google Shape;528;p23"/>
          <p:cNvPicPr preferRelativeResize="0"/>
          <p:nvPr/>
        </p:nvPicPr>
        <p:blipFill>
          <a:blip r:embed="rId3">
            <a:alphaModFix/>
          </a:blip>
          <a:stretch>
            <a:fillRect/>
          </a:stretch>
        </p:blipFill>
        <p:spPr>
          <a:xfrm>
            <a:off x="8362625" y="62977"/>
            <a:ext cx="665702" cy="665702"/>
          </a:xfrm>
          <a:prstGeom prst="rect">
            <a:avLst/>
          </a:prstGeom>
          <a:noFill/>
          <a:ln>
            <a:noFill/>
          </a:ln>
        </p:spPr>
      </p:pic>
      <p:pic>
        <p:nvPicPr>
          <p:cNvPr descr="Shared goals, teamwork. Business people holds big arrow and aim at target. Successful team develop achievement project. Cooperation, company strategy. (Provided by Getty Images)" id="529" name="Google Shape;529;p23"/>
          <p:cNvPicPr preferRelativeResize="0"/>
          <p:nvPr/>
        </p:nvPicPr>
        <p:blipFill>
          <a:blip r:embed="rId4">
            <a:alphaModFix/>
          </a:blip>
          <a:stretch>
            <a:fillRect/>
          </a:stretch>
        </p:blipFill>
        <p:spPr>
          <a:xfrm>
            <a:off x="5420925" y="1394383"/>
            <a:ext cx="3247200" cy="2164500"/>
          </a:xfrm>
          <a:prstGeom prst="parallelogram">
            <a:avLst>
              <a:gd fmla="val 25000" name="adj"/>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24"/>
          <p:cNvSpPr txBox="1"/>
          <p:nvPr>
            <p:ph type="title"/>
          </p:nvPr>
        </p:nvSpPr>
        <p:spPr>
          <a:xfrm>
            <a:off x="30950" y="684608"/>
            <a:ext cx="7083600" cy="66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Rules (Summary)</a:t>
            </a:r>
            <a:endParaRPr/>
          </a:p>
        </p:txBody>
      </p:sp>
      <p:sp>
        <p:nvSpPr>
          <p:cNvPr id="535" name="Google Shape;535;p24"/>
          <p:cNvSpPr txBox="1"/>
          <p:nvPr>
            <p:ph idx="1" type="body"/>
          </p:nvPr>
        </p:nvSpPr>
        <p:spPr>
          <a:xfrm>
            <a:off x="141200" y="1350300"/>
            <a:ext cx="5516700" cy="2656200"/>
          </a:xfrm>
          <a:prstGeom prst="rect">
            <a:avLst/>
          </a:prstGeom>
        </p:spPr>
        <p:txBody>
          <a:bodyPr anchorCtr="0" anchor="t" bIns="91425" lIns="91425" spcFirstLastPara="1" rIns="91425" wrap="square" tIns="91425">
            <a:normAutofit lnSpcReduction="20000"/>
          </a:bodyPr>
          <a:lstStyle/>
          <a:p>
            <a:pPr indent="-336550" lvl="0" marL="457200" rtl="0" algn="l">
              <a:spcBef>
                <a:spcPts val="0"/>
              </a:spcBef>
              <a:spcAft>
                <a:spcPts val="0"/>
              </a:spcAft>
              <a:buSzPts val="1700"/>
              <a:buChar char="●"/>
            </a:pPr>
            <a:r>
              <a:rPr lang="en"/>
              <a:t>Employees belong to specific departments and log hours</a:t>
            </a:r>
            <a:endParaRPr/>
          </a:p>
          <a:p>
            <a:pPr indent="-336550" lvl="0" marL="457200" rtl="0" algn="l">
              <a:spcBef>
                <a:spcPts val="0"/>
              </a:spcBef>
              <a:spcAft>
                <a:spcPts val="0"/>
              </a:spcAft>
              <a:buSzPts val="1700"/>
              <a:buChar char="●"/>
            </a:pPr>
            <a:r>
              <a:rPr lang="en"/>
              <a:t>Orders include order date, shipping date, and delivery status</a:t>
            </a:r>
            <a:endParaRPr/>
          </a:p>
          <a:p>
            <a:pPr indent="-336550" lvl="0" marL="457200" rtl="0" algn="l">
              <a:spcBef>
                <a:spcPts val="0"/>
              </a:spcBef>
              <a:spcAft>
                <a:spcPts val="0"/>
              </a:spcAft>
              <a:buSzPts val="1700"/>
              <a:buChar char="●"/>
            </a:pPr>
            <a:r>
              <a:rPr lang="en"/>
              <a:t>Four wines produced: Merlot, Cabernet, Chablis, and Chardonnay</a:t>
            </a:r>
            <a:endParaRPr/>
          </a:p>
          <a:p>
            <a:pPr indent="-336550" lvl="0" marL="457200" rtl="0" algn="l">
              <a:spcBef>
                <a:spcPts val="0"/>
              </a:spcBef>
              <a:spcAft>
                <a:spcPts val="0"/>
              </a:spcAft>
              <a:buSzPts val="1700"/>
              <a:buChar char="●"/>
            </a:pPr>
            <a:r>
              <a:rPr lang="en"/>
              <a:t>Each department has one manager</a:t>
            </a:r>
            <a:endParaRPr/>
          </a:p>
          <a:p>
            <a:pPr indent="-336550" lvl="0" marL="457200" rtl="0" algn="l">
              <a:spcBef>
                <a:spcPts val="0"/>
              </a:spcBef>
              <a:spcAft>
                <a:spcPts val="0"/>
              </a:spcAft>
              <a:buSzPts val="1700"/>
              <a:buChar char="●"/>
            </a:pPr>
            <a:r>
              <a:rPr lang="en"/>
              <a:t>Supplies are tied to suppliers and tracked with delivery dates</a:t>
            </a:r>
            <a:endParaRPr/>
          </a:p>
          <a:p>
            <a:pPr indent="-336550" lvl="0" marL="457200" rtl="0" algn="l">
              <a:spcBef>
                <a:spcPts val="0"/>
              </a:spcBef>
              <a:spcAft>
                <a:spcPts val="0"/>
              </a:spcAft>
              <a:buSzPts val="1700"/>
              <a:buChar char="●"/>
            </a:pPr>
            <a:r>
              <a:rPr lang="en"/>
              <a:t>Distributors can order any wine in stock</a:t>
            </a:r>
            <a:endParaRPr/>
          </a:p>
        </p:txBody>
      </p:sp>
      <p:pic>
        <p:nvPicPr>
          <p:cNvPr descr="Contract signature line icon. Agreement document with rules and pencil symbol, outline style pictogram on white background. Business sign for mobile concept and web design. Vector graphics. (Provided by Getty Images)" id="536" name="Google Shape;536;p24"/>
          <p:cNvPicPr preferRelativeResize="0"/>
          <p:nvPr/>
        </p:nvPicPr>
        <p:blipFill>
          <a:blip r:embed="rId3">
            <a:alphaModFix/>
          </a:blip>
          <a:stretch>
            <a:fillRect/>
          </a:stretch>
        </p:blipFill>
        <p:spPr>
          <a:xfrm>
            <a:off x="5959101" y="1518428"/>
            <a:ext cx="2238900" cy="2238900"/>
          </a:xfrm>
          <a:prstGeom prst="roundRect">
            <a:avLst>
              <a:gd fmla="val 16667" name="adj"/>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25"/>
          <p:cNvSpPr txBox="1"/>
          <p:nvPr>
            <p:ph type="title"/>
          </p:nvPr>
        </p:nvSpPr>
        <p:spPr>
          <a:xfrm>
            <a:off x="155900" y="699308"/>
            <a:ext cx="7083600" cy="66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Assumptions (Summary)</a:t>
            </a:r>
            <a:endParaRPr/>
          </a:p>
        </p:txBody>
      </p:sp>
      <p:sp>
        <p:nvSpPr>
          <p:cNvPr id="542" name="Google Shape;542;p25"/>
          <p:cNvSpPr txBox="1"/>
          <p:nvPr>
            <p:ph idx="1" type="body"/>
          </p:nvPr>
        </p:nvSpPr>
        <p:spPr>
          <a:xfrm>
            <a:off x="155900" y="1431125"/>
            <a:ext cx="6082500" cy="2656200"/>
          </a:xfrm>
          <a:prstGeom prst="rect">
            <a:avLst/>
          </a:prstGeom>
        </p:spPr>
        <p:txBody>
          <a:bodyPr anchorCtr="0" anchor="t" bIns="91425" lIns="91425" spcFirstLastPara="1" rIns="91425" wrap="square" tIns="91425">
            <a:normAutofit lnSpcReduction="20000"/>
          </a:bodyPr>
          <a:lstStyle/>
          <a:p>
            <a:pPr indent="-336550" lvl="0" marL="457200" rtl="0" algn="l">
              <a:spcBef>
                <a:spcPts val="0"/>
              </a:spcBef>
              <a:spcAft>
                <a:spcPts val="0"/>
              </a:spcAft>
              <a:buSzPts val="1700"/>
              <a:buChar char="●"/>
            </a:pPr>
            <a:r>
              <a:rPr lang="en"/>
              <a:t>Employees only belong to one department</a:t>
            </a:r>
            <a:endParaRPr/>
          </a:p>
          <a:p>
            <a:pPr indent="-336550" lvl="0" marL="457200" rtl="0" algn="l">
              <a:spcBef>
                <a:spcPts val="0"/>
              </a:spcBef>
              <a:spcAft>
                <a:spcPts val="0"/>
              </a:spcAft>
              <a:buSzPts val="1700"/>
              <a:buChar char="●"/>
            </a:pPr>
            <a:r>
              <a:rPr lang="en"/>
              <a:t>Supply deliveries go straight to the winery</a:t>
            </a:r>
            <a:endParaRPr/>
          </a:p>
          <a:p>
            <a:pPr indent="-336550" lvl="0" marL="457200" rtl="0" algn="l">
              <a:spcBef>
                <a:spcPts val="0"/>
              </a:spcBef>
              <a:spcAft>
                <a:spcPts val="0"/>
              </a:spcAft>
              <a:buSzPts val="1700"/>
              <a:buChar char="●"/>
            </a:pPr>
            <a:r>
              <a:rPr lang="en"/>
              <a:t>Wines are tracked by how much is made and sent out (not by batch)</a:t>
            </a:r>
            <a:endParaRPr/>
          </a:p>
          <a:p>
            <a:pPr indent="-336550" lvl="0" marL="457200" rtl="0" algn="l">
              <a:spcBef>
                <a:spcPts val="0"/>
              </a:spcBef>
              <a:spcAft>
                <a:spcPts val="0"/>
              </a:spcAft>
              <a:buSzPts val="1700"/>
              <a:buChar char="●"/>
            </a:pPr>
            <a:r>
              <a:rPr lang="en"/>
              <a:t>Distributors are in charge of picking up and delivering wine orders</a:t>
            </a:r>
            <a:endParaRPr/>
          </a:p>
          <a:p>
            <a:pPr indent="-336550" lvl="0" marL="457200" rtl="0" algn="l">
              <a:spcBef>
                <a:spcPts val="0"/>
              </a:spcBef>
              <a:spcAft>
                <a:spcPts val="0"/>
              </a:spcAft>
              <a:buSzPts val="1700"/>
              <a:buChar char="●"/>
            </a:pPr>
            <a:r>
              <a:rPr lang="en"/>
              <a:t>Suppliers are contacted manually, not </a:t>
            </a:r>
            <a:r>
              <a:rPr lang="en"/>
              <a:t>through an online system </a:t>
            </a:r>
            <a:endParaRPr/>
          </a:p>
          <a:p>
            <a:pPr indent="-336550" lvl="0" marL="457200" rtl="0" algn="l">
              <a:spcBef>
                <a:spcPts val="0"/>
              </a:spcBef>
              <a:spcAft>
                <a:spcPts val="0"/>
              </a:spcAft>
              <a:buSzPts val="1700"/>
              <a:buChar char="●"/>
            </a:pPr>
            <a:r>
              <a:rPr lang="en"/>
              <a:t>Distributors can use the system to order and check delivery updates</a:t>
            </a:r>
            <a:endParaRPr/>
          </a:p>
        </p:txBody>
      </p:sp>
      <p:pic>
        <p:nvPicPr>
          <p:cNvPr descr="black Friday related to trolley  of gift vector to solid style (Provided by Getty Images)" id="543" name="Google Shape;543;p25"/>
          <p:cNvPicPr preferRelativeResize="0"/>
          <p:nvPr/>
        </p:nvPicPr>
        <p:blipFill>
          <a:blip r:embed="rId3">
            <a:alphaModFix/>
          </a:blip>
          <a:stretch>
            <a:fillRect/>
          </a:stretch>
        </p:blipFill>
        <p:spPr>
          <a:xfrm>
            <a:off x="6332025" y="1431126"/>
            <a:ext cx="2250300" cy="2250300"/>
          </a:xfrm>
          <a:prstGeom prst="ellipse">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26"/>
          <p:cNvSpPr txBox="1"/>
          <p:nvPr>
            <p:ph type="title"/>
          </p:nvPr>
        </p:nvSpPr>
        <p:spPr>
          <a:xfrm>
            <a:off x="1030200" y="124958"/>
            <a:ext cx="7083600" cy="66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ERD</a:t>
            </a:r>
            <a:endParaRPr/>
          </a:p>
        </p:txBody>
      </p:sp>
      <p:sp>
        <p:nvSpPr>
          <p:cNvPr id="549" name="Google Shape;549;p26"/>
          <p:cNvSpPr txBox="1"/>
          <p:nvPr>
            <p:ph idx="1" type="body"/>
          </p:nvPr>
        </p:nvSpPr>
        <p:spPr>
          <a:xfrm>
            <a:off x="2853150" y="1644319"/>
            <a:ext cx="7083600" cy="265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Can you put the final ERD picture here U_U</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rPr lang="en" sz="1200"/>
              <a:t>Why yes of course.</a:t>
            </a:r>
            <a:endParaRPr sz="1200"/>
          </a:p>
        </p:txBody>
      </p:sp>
      <p:pic>
        <p:nvPicPr>
          <p:cNvPr id="550" name="Google Shape;550;p26"/>
          <p:cNvPicPr preferRelativeResize="0"/>
          <p:nvPr/>
        </p:nvPicPr>
        <p:blipFill>
          <a:blip r:embed="rId3">
            <a:alphaModFix/>
          </a:blip>
          <a:stretch>
            <a:fillRect/>
          </a:stretch>
        </p:blipFill>
        <p:spPr>
          <a:xfrm>
            <a:off x="1912995" y="790650"/>
            <a:ext cx="5318006" cy="4065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27"/>
          <p:cNvSpPr txBox="1"/>
          <p:nvPr>
            <p:ph type="title"/>
          </p:nvPr>
        </p:nvSpPr>
        <p:spPr>
          <a:xfrm>
            <a:off x="129200" y="691958"/>
            <a:ext cx="7083600" cy="66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Reports We Created</a:t>
            </a:r>
            <a:endParaRPr/>
          </a:p>
        </p:txBody>
      </p:sp>
      <p:sp>
        <p:nvSpPr>
          <p:cNvPr id="556" name="Google Shape;556;p27"/>
          <p:cNvSpPr txBox="1"/>
          <p:nvPr>
            <p:ph idx="1" type="body"/>
          </p:nvPr>
        </p:nvSpPr>
        <p:spPr>
          <a:xfrm>
            <a:off x="60350" y="1321025"/>
            <a:ext cx="7221300" cy="265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Here are some reports we thought would help Bacchus Winery:</a:t>
            </a:r>
            <a:endParaRPr/>
          </a:p>
          <a:p>
            <a:pPr indent="-336550" lvl="0" marL="457200" rtl="0" algn="l">
              <a:spcBef>
                <a:spcPts val="1200"/>
              </a:spcBef>
              <a:spcAft>
                <a:spcPts val="0"/>
              </a:spcAft>
              <a:buSzPts val="1700"/>
              <a:buChar char="●"/>
            </a:pPr>
            <a:r>
              <a:rPr lang="en"/>
              <a:t>Report 1: Wine Production vs Distribution</a:t>
            </a:r>
            <a:endParaRPr/>
          </a:p>
          <a:p>
            <a:pPr indent="-336550" lvl="0" marL="457200" rtl="0" algn="l">
              <a:spcBef>
                <a:spcPts val="0"/>
              </a:spcBef>
              <a:spcAft>
                <a:spcPts val="0"/>
              </a:spcAft>
              <a:buSzPts val="1700"/>
              <a:buChar char="●"/>
            </a:pPr>
            <a:r>
              <a:rPr lang="en"/>
              <a:t>Report 2: Employee Hours by Department</a:t>
            </a:r>
            <a:endParaRPr/>
          </a:p>
          <a:p>
            <a:pPr indent="-336550" lvl="0" marL="457200" rtl="0" algn="l">
              <a:spcBef>
                <a:spcPts val="0"/>
              </a:spcBef>
              <a:spcAft>
                <a:spcPts val="0"/>
              </a:spcAft>
              <a:buSzPts val="1700"/>
              <a:buChar char="●"/>
            </a:pPr>
            <a:r>
              <a:rPr lang="en"/>
              <a:t>Report 3: Supply Orders and Delivery Timeliness</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28"/>
          <p:cNvSpPr txBox="1"/>
          <p:nvPr>
            <p:ph type="title"/>
          </p:nvPr>
        </p:nvSpPr>
        <p:spPr>
          <a:xfrm>
            <a:off x="1030200" y="75433"/>
            <a:ext cx="7083600" cy="66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60"/>
              <a:t>Report 1 - Wine Production vs Distribution</a:t>
            </a:r>
            <a:endParaRPr sz="2460"/>
          </a:p>
        </p:txBody>
      </p:sp>
      <p:pic>
        <p:nvPicPr>
          <p:cNvPr id="562" name="Google Shape;562;p28"/>
          <p:cNvPicPr preferRelativeResize="0"/>
          <p:nvPr/>
        </p:nvPicPr>
        <p:blipFill>
          <a:blip r:embed="rId3">
            <a:alphaModFix/>
          </a:blip>
          <a:stretch>
            <a:fillRect/>
          </a:stretch>
        </p:blipFill>
        <p:spPr>
          <a:xfrm>
            <a:off x="4724400" y="2810302"/>
            <a:ext cx="4419600" cy="2333200"/>
          </a:xfrm>
          <a:prstGeom prst="rect">
            <a:avLst/>
          </a:prstGeom>
          <a:noFill/>
          <a:ln>
            <a:noFill/>
          </a:ln>
        </p:spPr>
      </p:pic>
      <p:pic>
        <p:nvPicPr>
          <p:cNvPr id="563" name="Google Shape;563;p28"/>
          <p:cNvPicPr preferRelativeResize="0"/>
          <p:nvPr/>
        </p:nvPicPr>
        <p:blipFill>
          <a:blip r:embed="rId4">
            <a:alphaModFix/>
          </a:blip>
          <a:stretch>
            <a:fillRect/>
          </a:stretch>
        </p:blipFill>
        <p:spPr>
          <a:xfrm>
            <a:off x="3787913" y="804400"/>
            <a:ext cx="5356075" cy="1296756"/>
          </a:xfrm>
          <a:prstGeom prst="rect">
            <a:avLst/>
          </a:prstGeom>
          <a:noFill/>
          <a:ln>
            <a:noFill/>
          </a:ln>
        </p:spPr>
      </p:pic>
      <p:sp>
        <p:nvSpPr>
          <p:cNvPr id="564" name="Google Shape;564;p28"/>
          <p:cNvSpPr txBox="1"/>
          <p:nvPr/>
        </p:nvSpPr>
        <p:spPr>
          <a:xfrm>
            <a:off x="3787925" y="4697100"/>
            <a:ext cx="6040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Poppins Light"/>
                <a:ea typeface="Poppins Light"/>
                <a:cs typeface="Poppins Light"/>
                <a:sym typeface="Poppins Light"/>
              </a:rPr>
              <a:t>Code</a:t>
            </a:r>
            <a:endParaRPr sz="1700">
              <a:solidFill>
                <a:schemeClr val="dk2"/>
              </a:solidFill>
              <a:latin typeface="Poppins Light"/>
              <a:ea typeface="Poppins Light"/>
              <a:cs typeface="Poppins Light"/>
              <a:sym typeface="Poppins Light"/>
            </a:endParaRPr>
          </a:p>
        </p:txBody>
      </p:sp>
      <p:sp>
        <p:nvSpPr>
          <p:cNvPr id="565" name="Google Shape;565;p28"/>
          <p:cNvSpPr txBox="1"/>
          <p:nvPr/>
        </p:nvSpPr>
        <p:spPr>
          <a:xfrm>
            <a:off x="2789350" y="804400"/>
            <a:ext cx="6040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Poppins Light"/>
                <a:ea typeface="Poppins Light"/>
                <a:cs typeface="Poppins Light"/>
                <a:sym typeface="Poppins Light"/>
              </a:rPr>
              <a:t>Output</a:t>
            </a:r>
            <a:endParaRPr sz="1700">
              <a:solidFill>
                <a:schemeClr val="dk2"/>
              </a:solidFill>
              <a:latin typeface="Poppins Light"/>
              <a:ea typeface="Poppins Light"/>
              <a:cs typeface="Poppins Light"/>
              <a:sym typeface="Poppins Light"/>
            </a:endParaRPr>
          </a:p>
        </p:txBody>
      </p:sp>
      <p:sp>
        <p:nvSpPr>
          <p:cNvPr id="566" name="Google Shape;566;p28"/>
          <p:cNvSpPr txBox="1"/>
          <p:nvPr/>
        </p:nvSpPr>
        <p:spPr>
          <a:xfrm>
            <a:off x="0" y="2164425"/>
            <a:ext cx="6040200" cy="129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300">
                <a:solidFill>
                  <a:schemeClr val="dk2"/>
                </a:solidFill>
                <a:latin typeface="Poppins Light"/>
                <a:ea typeface="Poppins Light"/>
                <a:cs typeface="Poppins Light"/>
                <a:sym typeface="Poppins Light"/>
              </a:rPr>
              <a:t>This is a simple comparison between wine produced and how much is being distributed. There is also a tab showing the remaining supply after distribution.</a:t>
            </a:r>
            <a:endParaRPr sz="1300">
              <a:solidFill>
                <a:schemeClr val="dk2"/>
              </a:solidFill>
              <a:latin typeface="Poppins Light"/>
              <a:ea typeface="Poppins Light"/>
              <a:cs typeface="Poppins Light"/>
              <a:sym typeface="Poppins Light"/>
            </a:endParaRPr>
          </a:p>
          <a:p>
            <a:pPr indent="0" lvl="0" marL="0" rtl="0" algn="l">
              <a:spcBef>
                <a:spcPts val="1200"/>
              </a:spcBef>
              <a:spcAft>
                <a:spcPts val="0"/>
              </a:spcAft>
              <a:buNone/>
            </a:pPr>
            <a:r>
              <a:t/>
            </a:r>
            <a:endParaRPr sz="1700">
              <a:solidFill>
                <a:schemeClr val="dk2"/>
              </a:solidFill>
              <a:latin typeface="Poppins Light"/>
              <a:ea typeface="Poppins Light"/>
              <a:cs typeface="Poppins Light"/>
              <a:sym typeface="Poppins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29"/>
          <p:cNvSpPr txBox="1"/>
          <p:nvPr>
            <p:ph type="title"/>
          </p:nvPr>
        </p:nvSpPr>
        <p:spPr>
          <a:xfrm>
            <a:off x="1030200" y="75433"/>
            <a:ext cx="7083600" cy="66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60"/>
              <a:t>Report 2 - Employee Hours by Department</a:t>
            </a:r>
            <a:endParaRPr sz="2460"/>
          </a:p>
        </p:txBody>
      </p:sp>
      <p:pic>
        <p:nvPicPr>
          <p:cNvPr id="572" name="Google Shape;572;p29"/>
          <p:cNvPicPr preferRelativeResize="0"/>
          <p:nvPr/>
        </p:nvPicPr>
        <p:blipFill>
          <a:blip r:embed="rId3">
            <a:alphaModFix/>
          </a:blip>
          <a:stretch>
            <a:fillRect/>
          </a:stretch>
        </p:blipFill>
        <p:spPr>
          <a:xfrm>
            <a:off x="5196288" y="2202650"/>
            <a:ext cx="3947724" cy="2940850"/>
          </a:xfrm>
          <a:prstGeom prst="rect">
            <a:avLst/>
          </a:prstGeom>
          <a:noFill/>
          <a:ln>
            <a:noFill/>
          </a:ln>
        </p:spPr>
      </p:pic>
      <p:pic>
        <p:nvPicPr>
          <p:cNvPr id="573" name="Google Shape;573;p29"/>
          <p:cNvPicPr preferRelativeResize="0"/>
          <p:nvPr/>
        </p:nvPicPr>
        <p:blipFill>
          <a:blip r:embed="rId4">
            <a:alphaModFix/>
          </a:blip>
          <a:stretch>
            <a:fillRect/>
          </a:stretch>
        </p:blipFill>
        <p:spPr>
          <a:xfrm>
            <a:off x="86750" y="2459375"/>
            <a:ext cx="5109550" cy="1394525"/>
          </a:xfrm>
          <a:prstGeom prst="rect">
            <a:avLst/>
          </a:prstGeom>
          <a:noFill/>
          <a:ln>
            <a:noFill/>
          </a:ln>
        </p:spPr>
      </p:pic>
      <p:sp>
        <p:nvSpPr>
          <p:cNvPr id="574" name="Google Shape;574;p29"/>
          <p:cNvSpPr txBox="1"/>
          <p:nvPr/>
        </p:nvSpPr>
        <p:spPr>
          <a:xfrm>
            <a:off x="86750" y="2012975"/>
            <a:ext cx="6040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Poppins Light"/>
                <a:ea typeface="Poppins Light"/>
                <a:cs typeface="Poppins Light"/>
                <a:sym typeface="Poppins Light"/>
              </a:rPr>
              <a:t>Output</a:t>
            </a:r>
            <a:endParaRPr sz="1700">
              <a:solidFill>
                <a:schemeClr val="dk2"/>
              </a:solidFill>
              <a:latin typeface="Poppins Light"/>
              <a:ea typeface="Poppins Light"/>
              <a:cs typeface="Poppins Light"/>
              <a:sym typeface="Poppins Light"/>
            </a:endParaRPr>
          </a:p>
        </p:txBody>
      </p:sp>
      <p:sp>
        <p:nvSpPr>
          <p:cNvPr id="575" name="Google Shape;575;p29"/>
          <p:cNvSpPr txBox="1"/>
          <p:nvPr/>
        </p:nvSpPr>
        <p:spPr>
          <a:xfrm>
            <a:off x="4150050" y="4697100"/>
            <a:ext cx="6040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Poppins Light"/>
                <a:ea typeface="Poppins Light"/>
                <a:cs typeface="Poppins Light"/>
                <a:sym typeface="Poppins Light"/>
              </a:rPr>
              <a:t>Code</a:t>
            </a:r>
            <a:endParaRPr sz="1700">
              <a:solidFill>
                <a:schemeClr val="dk2"/>
              </a:solidFill>
              <a:latin typeface="Poppins Light"/>
              <a:ea typeface="Poppins Light"/>
              <a:cs typeface="Poppins Light"/>
              <a:sym typeface="Poppins Light"/>
            </a:endParaRPr>
          </a:p>
        </p:txBody>
      </p:sp>
      <p:sp>
        <p:nvSpPr>
          <p:cNvPr id="576" name="Google Shape;576;p29"/>
          <p:cNvSpPr txBox="1"/>
          <p:nvPr/>
        </p:nvSpPr>
        <p:spPr>
          <a:xfrm>
            <a:off x="1551900" y="741125"/>
            <a:ext cx="60402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Poppins"/>
                <a:ea typeface="Poppins"/>
                <a:cs typeface="Poppins"/>
                <a:sym typeface="Poppins"/>
              </a:rPr>
              <a:t>This report simply shows the allocated monthly hours towards each department’s employee.</a:t>
            </a:r>
            <a:endParaRPr sz="2200">
              <a:solidFill>
                <a:schemeClr val="dk2"/>
              </a:solidFill>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Mania Template">
  <a:themeElements>
    <a:clrScheme name="Simple Light">
      <a:dk1>
        <a:srgbClr val="481F48"/>
      </a:dk1>
      <a:lt1>
        <a:srgbClr val="FCECDE"/>
      </a:lt1>
      <a:dk2>
        <a:srgbClr val="0B032D"/>
      </a:dk2>
      <a:lt2>
        <a:srgbClr val="EEEEEE"/>
      </a:lt2>
      <a:accent1>
        <a:srgbClr val="0B032D"/>
      </a:accent1>
      <a:accent2>
        <a:srgbClr val="481F48"/>
      </a:accent2>
      <a:accent3>
        <a:srgbClr val="843B62"/>
      </a:accent3>
      <a:accent4>
        <a:srgbClr val="F67E7D"/>
      </a:accent4>
      <a:accent5>
        <a:srgbClr val="FFB997"/>
      </a:accent5>
      <a:accent6>
        <a:srgbClr val="FB9C8A"/>
      </a:accent6>
      <a:hlink>
        <a:srgbClr val="F67E7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