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69A-77E2-5116-0914-CC374415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14783-D483-3AA5-8021-A01759847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2C03-9B72-84B7-DB37-BBF8E0F3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72EB-C2C8-63DC-98D7-D17AEDE3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6020-3F11-E7E8-C660-1ACF62A5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4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C311-AD5D-70AA-1F4C-FD10D477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EA67-4B2E-43FA-B77E-706AF48EE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5AD4-AF13-ACF1-2FB6-B44353B4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8FBB-8268-AFB0-1D90-A83F5C2A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0AFA-776F-7CAE-7DB8-E1A4C18E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9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28A8B-A626-2D7A-12C2-E88F1F27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D3207-C029-D05A-0373-E800FFEA6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8E98-2557-F1BC-B9D1-2D71FB1D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F0A0-FAC3-407E-B750-43203A60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A122-FAC5-2F78-BDC1-B1130BC4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BD7A-47BF-B679-E3FE-5795A31B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A3C9-77D7-4780-1B0C-11292B4A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05FA6-A843-A444-E870-E99679BA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0B1E-29DB-961B-61A4-F17A149D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5C9E-72CA-E0F1-4DB5-175F6D61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0AA3-B0A0-00BA-1D73-E4977532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9D7B-52C5-1047-B0D9-AA2E148AD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BCF9-5D0B-8A55-F245-9B7E4D35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69AF-8C8F-8721-0134-55A043EC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6073A-D4A0-6A38-44A8-5B39E1FA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353D-E3B0-8143-F488-3AD157DF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10F1-50FE-79FB-232F-AD18F6976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DFB7B-C8CA-91DE-A7C8-0AD2ED008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3779D-21FA-960A-73FF-405B7159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4D35-5C51-C35F-7C05-86222562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D97B8-E852-1326-D180-333FB28B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4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9A2F-0FD0-DD67-05F3-7F5E3673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10BBD-ABEC-7030-5ED7-32C8694E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98BE1-E7B6-DF4F-B739-79AF68EE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44606-D0A7-FA8C-F2E3-B2DDF119B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3B108-0221-3476-7A28-9C6DB653B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0DC2C-60D5-2878-B5C3-B31A1272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6F93-EB0C-0A4B-37E1-CBB7A049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CABFF-83A3-D927-7F8B-568FD3B3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9E5B-709B-9DF1-1CC1-FB0CB9B7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4133-75C4-5A82-5380-9DC9BFF2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BEEFA-25C3-ECEE-54FD-1C249728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848E9-E965-23C6-605B-BDE68D72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C42CB-F3AC-9039-AC38-0F68C3A1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23EB9-9FD1-1AB2-6AE9-6725E957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D3007-F079-ACB8-BE7C-E653529F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C8A7-1AE2-68D4-5F06-B9257B14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DAFE7-03CD-84E6-944F-C325FDE8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18583-C09F-0546-9929-408F18212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EC516-2A6D-B9DD-B41F-3FE25EB5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9EEC2-E8A1-229B-456A-9333DB28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4BEF-F88A-8279-B84C-9439584C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83C3-5615-C888-3326-8E901421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E4928-8A20-3F4D-CFA9-C9126A38B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75F3D-3B08-5015-02A6-94CDB4A3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EEB7-8FB3-D5CF-239B-B905A65D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AF669-0900-6E9A-F969-4D06F401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6AEFA-7EAD-D1A7-7D0E-F5C2828A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7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0D028-F2FF-42C9-EACE-9AC36F11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00208-8157-8E2C-6D81-ACD3B9CB3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F2200-2C86-A7C2-7F16-CC86767AA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F33C2-CD20-4420-8E60-120133A29A9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20A8-C9DC-BC19-E74D-BE07F7AAF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CFD05-675A-60F7-133D-71E92A87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55EA3-D2CB-43BF-B0AF-F92B857D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B4209F7-0439-FCF7-6AEA-04B05EDDF6AA}"/>
              </a:ext>
            </a:extLst>
          </p:cNvPr>
          <p:cNvSpPr/>
          <p:nvPr/>
        </p:nvSpPr>
        <p:spPr>
          <a:xfrm>
            <a:off x="3922956" y="32273"/>
            <a:ext cx="1757083" cy="49055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34264EAF-199E-FFE0-8747-2D1CAD4D2CA1}"/>
              </a:ext>
            </a:extLst>
          </p:cNvPr>
          <p:cNvSpPr/>
          <p:nvPr/>
        </p:nvSpPr>
        <p:spPr>
          <a:xfrm>
            <a:off x="3922954" y="670199"/>
            <a:ext cx="1757083" cy="54864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# of bottles (N)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BE1C518-BFBD-306A-0B81-D003A7B13272}"/>
              </a:ext>
            </a:extLst>
          </p:cNvPr>
          <p:cNvSpPr/>
          <p:nvPr/>
        </p:nvSpPr>
        <p:spPr>
          <a:xfrm>
            <a:off x="3922955" y="1420009"/>
            <a:ext cx="1757083" cy="54864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Bottles 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B9169-9D0A-EA31-33DF-A44E62D9B623}"/>
              </a:ext>
            </a:extLst>
          </p:cNvPr>
          <p:cNvSpPr txBox="1"/>
          <p:nvPr/>
        </p:nvSpPr>
        <p:spPr>
          <a:xfrm>
            <a:off x="290456" y="494852"/>
            <a:ext cx="251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Brennan Cheatwood</a:t>
            </a:r>
          </a:p>
          <a:p>
            <a:r>
              <a:rPr lang="en-US" dirty="0"/>
              <a:t>Module 1.3 Assignment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935B1217-C5B5-919B-C730-8BE696DD2D6F}"/>
              </a:ext>
            </a:extLst>
          </p:cNvPr>
          <p:cNvSpPr/>
          <p:nvPr/>
        </p:nvSpPr>
        <p:spPr>
          <a:xfrm>
            <a:off x="3922954" y="2169819"/>
            <a:ext cx="1757083" cy="88212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Bottles &gt; 0?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052C8B67-F259-7856-789F-51034B7FA599}"/>
              </a:ext>
            </a:extLst>
          </p:cNvPr>
          <p:cNvSpPr/>
          <p:nvPr/>
        </p:nvSpPr>
        <p:spPr>
          <a:xfrm>
            <a:off x="695659" y="2169818"/>
            <a:ext cx="2766510" cy="882126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Print: “{bottles} bottle(s) of beer on the wall, {bottles} bottle(s) of beer.”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87C168C-9AF3-BDE5-3565-1CE70D3E4EEB}"/>
              </a:ext>
            </a:extLst>
          </p:cNvPr>
          <p:cNvSpPr/>
          <p:nvPr/>
        </p:nvSpPr>
        <p:spPr>
          <a:xfrm>
            <a:off x="1200370" y="3491062"/>
            <a:ext cx="1757083" cy="54864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Bottles (N)  - 1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2BB2280F-80C3-01FB-AC3C-718E509F9AAF}"/>
              </a:ext>
            </a:extLst>
          </p:cNvPr>
          <p:cNvSpPr/>
          <p:nvPr/>
        </p:nvSpPr>
        <p:spPr>
          <a:xfrm>
            <a:off x="6601606" y="2169820"/>
            <a:ext cx="2766510" cy="882126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Print: “Time to buy more bottles of beer.”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24197D18-8AD3-F196-2764-B941412B28D1}"/>
              </a:ext>
            </a:extLst>
          </p:cNvPr>
          <p:cNvSpPr/>
          <p:nvPr/>
        </p:nvSpPr>
        <p:spPr>
          <a:xfrm>
            <a:off x="7106319" y="3418243"/>
            <a:ext cx="1757083" cy="49055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05D6A8F8-8405-E957-2F8D-417472C1A6E7}"/>
              </a:ext>
            </a:extLst>
          </p:cNvPr>
          <p:cNvSpPr/>
          <p:nvPr/>
        </p:nvSpPr>
        <p:spPr>
          <a:xfrm>
            <a:off x="695658" y="4550692"/>
            <a:ext cx="2766510" cy="882126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Print: “Take one down and pass it around {bottles} bottle(s) of beer on the wall.”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E2AF281-F2BE-C8BC-AF7D-5B88B8F4B4FA}"/>
              </a:ext>
            </a:extLst>
          </p:cNvPr>
          <p:cNvCxnSpPr>
            <a:stCxn id="16" idx="4"/>
            <a:endCxn id="11" idx="2"/>
          </p:cNvCxnSpPr>
          <p:nvPr/>
        </p:nvCxnSpPr>
        <p:spPr>
          <a:xfrm rot="5400000" flipH="1" flipV="1">
            <a:off x="2249768" y="2881090"/>
            <a:ext cx="2380872" cy="2722583"/>
          </a:xfrm>
          <a:prstGeom prst="bentConnector3">
            <a:avLst>
              <a:gd name="adj1" fmla="val -96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472824-FD0A-6244-2B7F-D052BDE87F52}"/>
              </a:ext>
            </a:extLst>
          </p:cNvPr>
          <p:cNvCxnSpPr>
            <a:stCxn id="4" idx="2"/>
            <a:endCxn id="5" idx="1"/>
          </p:cNvCxnSpPr>
          <p:nvPr/>
        </p:nvCxnSpPr>
        <p:spPr>
          <a:xfrm flipH="1">
            <a:off x="4801496" y="522823"/>
            <a:ext cx="2" cy="14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299581-FEE4-04E0-61BB-03606BBE0BEA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4801496" y="1218840"/>
            <a:ext cx="1" cy="201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D481A-8919-F3C1-1979-12E5222187F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801496" y="1968650"/>
            <a:ext cx="1" cy="201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60A8DB-D2C8-3363-6021-5D74AEE29139}"/>
              </a:ext>
            </a:extLst>
          </p:cNvPr>
          <p:cNvCxnSpPr>
            <a:stCxn id="11" idx="1"/>
            <a:endCxn id="12" idx="5"/>
          </p:cNvCxnSpPr>
          <p:nvPr/>
        </p:nvCxnSpPr>
        <p:spPr>
          <a:xfrm flipH="1" flipV="1">
            <a:off x="3185518" y="2610881"/>
            <a:ext cx="73743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EF1B31-1A03-781D-36CB-2B794953492C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2078912" y="3051944"/>
            <a:ext cx="2" cy="439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C3EE05-07FB-A215-AB2C-B6DD21941E1B}"/>
              </a:ext>
            </a:extLst>
          </p:cNvPr>
          <p:cNvCxnSpPr>
            <a:stCxn id="13" idx="2"/>
            <a:endCxn id="16" idx="1"/>
          </p:cNvCxnSpPr>
          <p:nvPr/>
        </p:nvCxnSpPr>
        <p:spPr>
          <a:xfrm>
            <a:off x="2078912" y="4039703"/>
            <a:ext cx="1" cy="51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BE9A16-8319-D67C-EA4F-76415560A9BE}"/>
              </a:ext>
            </a:extLst>
          </p:cNvPr>
          <p:cNvCxnSpPr>
            <a:stCxn id="11" idx="3"/>
            <a:endCxn id="14" idx="2"/>
          </p:cNvCxnSpPr>
          <p:nvPr/>
        </p:nvCxnSpPr>
        <p:spPr>
          <a:xfrm>
            <a:off x="5680037" y="2610883"/>
            <a:ext cx="1198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78618F-C43A-18F8-8426-BBAF9F5ADFA2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>
            <a:off x="7984861" y="3051946"/>
            <a:ext cx="0" cy="366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FB0A74-CC20-3598-6A60-AE821A7CD5DC}"/>
              </a:ext>
            </a:extLst>
          </p:cNvPr>
          <p:cNvSpPr txBox="1"/>
          <p:nvPr/>
        </p:nvSpPr>
        <p:spPr>
          <a:xfrm>
            <a:off x="3408670" y="229194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2BD092-E7AB-B620-9345-643DE04B7D5D}"/>
              </a:ext>
            </a:extLst>
          </p:cNvPr>
          <p:cNvSpPr txBox="1"/>
          <p:nvPr/>
        </p:nvSpPr>
        <p:spPr>
          <a:xfrm>
            <a:off x="2053520" y="5641368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A9A750-AE81-8E5E-ECE7-C977ADD9CCB2}"/>
              </a:ext>
            </a:extLst>
          </p:cNvPr>
          <p:cNvSpPr txBox="1"/>
          <p:nvPr/>
        </p:nvSpPr>
        <p:spPr>
          <a:xfrm>
            <a:off x="5680037" y="22919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1361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Brennan Cheatwood</dc:creator>
  <cp:lastModifiedBy>Brennan Cheatwood</cp:lastModifiedBy>
  <cp:revision>1</cp:revision>
  <dcterms:created xsi:type="dcterms:W3CDTF">2025-09-14T20:10:02Z</dcterms:created>
  <dcterms:modified xsi:type="dcterms:W3CDTF">2025-09-14T20:10:20Z</dcterms:modified>
</cp:coreProperties>
</file>