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9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BF6F-762A-FA49-0CFC-B5A264F4B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D37CE-88EA-8201-981C-68194D877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67DD-A7CA-54CD-046C-D17C2FB7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C2EB-A36B-2A2D-34B7-5BD220D2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5A2F-87C9-7C6E-67DC-448EA806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2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E0C5-2105-4711-B2DD-C7B23B72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D17D3-4170-0DC2-6474-C8D71EE05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C0B-8253-325C-2A30-A48377A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FC12-6A89-9833-2771-B289F89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0A8A-7BE9-1733-1D9F-284274BC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101D3-3FF3-C391-36D4-B8C86BBE4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498D7-B11E-569F-D85E-808FBFAE1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475E-A842-6D30-ABF9-AE7AB5DE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284C1-5DC1-09B2-5C6A-9089D3F3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0946-E7D2-ECFB-E183-67246D8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1A18-6DDF-C7F6-4F97-60FE4F1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438CA-EE25-2A6C-38D0-780FD30A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6D02-36E8-A879-1DD1-88995F49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0219F-C4E9-0523-B02F-E1C735D9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0465-1F5C-A7DF-6841-1BCAFCEA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C8DD-7D5D-734E-496C-D918EC59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CB70-18A3-58BE-A6A7-0B58CA01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4DCA-5818-DE7D-12C4-C45F7D89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6A8CA-472F-8E2D-026C-B49E96DC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0691-6D10-4BD6-451B-6E8A1CBD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FF8-8254-97E2-E349-AE3D261B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353E-92E9-D7A6-BA90-A8A6A9E1B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A699-1AC9-0E4F-AC75-B29185DE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943-2424-5B49-423E-A6BF0E3A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40674-531C-E836-43D3-F7A1856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F0338-0386-6159-115B-747751A9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F7E-1396-34E3-216E-BFA8B728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C2705-B814-A92E-C21F-E4EEBEE5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AC32D-82F8-F839-8261-2601DEF77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0DD20-F5A2-D7FC-1210-9A3B1CA09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660D5-2975-57B0-AC5B-B2E18D36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4CD55-939D-A8F7-B405-A0890F7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303ED-BFA1-60D4-A968-E54021B6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B7E28-2CA6-007D-7C0A-C9756A72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682F-25F6-3E32-9F56-D9226F0E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0ED7A-A478-4803-1A8F-128BF35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B1605-98DA-63B0-2B58-2E8E928C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43502-A33B-E92C-C062-BB8A8B8D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0867-F17E-F290-DAC6-348140F0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F640C-C777-828D-D292-B925EAF4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F43A-BE4E-3DD7-67C7-D04F2522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9040-EFC4-8F99-07AA-018E7192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B4B5-35BD-8414-4184-AD432418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960C2-0201-8CDB-8DE8-17F22D814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BE54-92D0-844F-E859-AF601B98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92450-254B-2826-D6D1-8FE28DE4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71120-B806-E98D-A9D1-CF171048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DC83-C291-826A-E68F-4EF8E135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DBA5AC-4C9C-1CD0-8132-F896EB1A7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F7C9D-368B-56BC-5667-C205E988E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C1CEA-9C09-F649-8DA2-C756AD00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439FB-126E-AE4A-FB59-E9322E1E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8A3E-0C16-AA53-530D-82F4ABFB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F2602-9E33-BF79-A8D3-0AAAB360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F17D0-184F-1DF2-E7B2-E7B4983F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01796-2F5F-AC22-E713-76AEEB3FA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AF225-02D2-46CB-AF8F-E25A40ADC1A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8A9C-074B-69E4-C2A7-035D86C5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9A9E-777D-026E-1DD2-8109FF767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07EE4-4D5D-4E3C-8EFD-443B9EC9C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A62DB82-7043-50D8-3406-0FC8F39A2203}"/>
              </a:ext>
            </a:extLst>
          </p:cNvPr>
          <p:cNvSpPr/>
          <p:nvPr/>
        </p:nvSpPr>
        <p:spPr>
          <a:xfrm>
            <a:off x="521368" y="160421"/>
            <a:ext cx="1860885" cy="51334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75C2F7B-5113-B61E-6E1D-882039D36E93}"/>
              </a:ext>
            </a:extLst>
          </p:cNvPr>
          <p:cNvSpPr/>
          <p:nvPr/>
        </p:nvSpPr>
        <p:spPr>
          <a:xfrm>
            <a:off x="224588" y="842211"/>
            <a:ext cx="2454442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modules: csv, datetime, </a:t>
            </a:r>
            <a:r>
              <a:rPr lang="en-US" sz="1200" dirty="0" err="1"/>
              <a:t>matplotlib.pyplot</a:t>
            </a:r>
            <a:endParaRPr lang="en-US" sz="1200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9BF1AA2-D7C4-E7C2-7933-7E307515DA40}"/>
              </a:ext>
            </a:extLst>
          </p:cNvPr>
          <p:cNvSpPr/>
          <p:nvPr/>
        </p:nvSpPr>
        <p:spPr>
          <a:xfrm>
            <a:off x="164430" y="1640305"/>
            <a:ext cx="2574758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Set filename = ‘sitka_weather_2018_simple.csv’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840770F-1C67-D5F5-EBCA-233AA3174312}"/>
              </a:ext>
            </a:extLst>
          </p:cNvPr>
          <p:cNvSpPr/>
          <p:nvPr/>
        </p:nvSpPr>
        <p:spPr>
          <a:xfrm>
            <a:off x="348914" y="2536658"/>
            <a:ext cx="2205790" cy="47324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file: with open(filename) as f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0302612F-0F4B-27C5-7826-893B9F153A2B}"/>
              </a:ext>
            </a:extLst>
          </p:cNvPr>
          <p:cNvSpPr/>
          <p:nvPr/>
        </p:nvSpPr>
        <p:spPr>
          <a:xfrm>
            <a:off x="613610" y="3360822"/>
            <a:ext cx="1676399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Reader = </a:t>
            </a:r>
            <a:r>
              <a:rPr lang="en-US" sz="1200" dirty="0" err="1"/>
              <a:t>csv.reader</a:t>
            </a:r>
            <a:r>
              <a:rPr lang="en-US" sz="1200" dirty="0"/>
              <a:t>(f)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AD4311A-678A-2F32-BFA6-A6C1FDC4B7E1}"/>
              </a:ext>
            </a:extLst>
          </p:cNvPr>
          <p:cNvSpPr/>
          <p:nvPr/>
        </p:nvSpPr>
        <p:spPr>
          <a:xfrm>
            <a:off x="104274" y="4267203"/>
            <a:ext cx="3256547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Header_row</a:t>
            </a:r>
            <a:r>
              <a:rPr lang="en-US" sz="1200" dirty="0"/>
              <a:t> = next(reader) [read header line]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1B8768B-082B-C663-00CE-E1C5DBAAA2DC}"/>
              </a:ext>
            </a:extLst>
          </p:cNvPr>
          <p:cNvSpPr/>
          <p:nvPr/>
        </p:nvSpPr>
        <p:spPr>
          <a:xfrm>
            <a:off x="104274" y="5101393"/>
            <a:ext cx="3256547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Initialize lists: dates = [], highs = []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87CC5EC2-2746-A7B4-9792-08021A598EA4}"/>
              </a:ext>
            </a:extLst>
          </p:cNvPr>
          <p:cNvSpPr/>
          <p:nvPr/>
        </p:nvSpPr>
        <p:spPr>
          <a:xfrm>
            <a:off x="4820652" y="256673"/>
            <a:ext cx="2454442" cy="834190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row in reader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0DCC0C0-E882-EE29-96BA-AFC5F1CB269F}"/>
              </a:ext>
            </a:extLst>
          </p:cNvPr>
          <p:cNvSpPr/>
          <p:nvPr/>
        </p:nvSpPr>
        <p:spPr>
          <a:xfrm>
            <a:off x="4259179" y="1620253"/>
            <a:ext cx="3015915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Current_date</a:t>
            </a:r>
            <a:r>
              <a:rPr lang="en-US" sz="1200" dirty="0"/>
              <a:t> = </a:t>
            </a:r>
            <a:r>
              <a:rPr lang="en-US" sz="1200" dirty="0" err="1"/>
              <a:t>datetime.strptime</a:t>
            </a:r>
            <a:r>
              <a:rPr lang="en-US" sz="1200" dirty="0"/>
              <a:t>(row[2], ‘%Y-%m-%d’) </a:t>
            </a:r>
            <a:r>
              <a:rPr lang="en-US" sz="1200" dirty="0" err="1"/>
              <a:t>dates.append</a:t>
            </a:r>
            <a:r>
              <a:rPr lang="en-US" sz="1200" dirty="0"/>
              <a:t>(</a:t>
            </a:r>
            <a:r>
              <a:rPr lang="en-US" sz="1200" dirty="0" err="1"/>
              <a:t>current_date</a:t>
            </a:r>
            <a:r>
              <a:rPr lang="en-US" sz="1200" dirty="0"/>
              <a:t>)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9562497B-C01A-CEFF-6DF8-DA77AD00F4E2}"/>
              </a:ext>
            </a:extLst>
          </p:cNvPr>
          <p:cNvSpPr/>
          <p:nvPr/>
        </p:nvSpPr>
        <p:spPr>
          <a:xfrm>
            <a:off x="4259178" y="2454443"/>
            <a:ext cx="3015915" cy="5454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 = int(row[5]); </a:t>
            </a:r>
            <a:r>
              <a:rPr lang="en-US" sz="1200" dirty="0" err="1"/>
              <a:t>highs.append</a:t>
            </a:r>
            <a:r>
              <a:rPr lang="en-US" sz="1200" dirty="0"/>
              <a:t>(high)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F026F-284D-EF5E-35B5-EC8F79FE6253}"/>
              </a:ext>
            </a:extLst>
          </p:cNvPr>
          <p:cNvSpPr txBox="1"/>
          <p:nvPr/>
        </p:nvSpPr>
        <p:spPr>
          <a:xfrm>
            <a:off x="4363130" y="3495036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(END OF FILE)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DA9A6-0939-3B56-D34C-0F596308846D}"/>
              </a:ext>
            </a:extLst>
          </p:cNvPr>
          <p:cNvSpPr txBox="1"/>
          <p:nvPr/>
        </p:nvSpPr>
        <p:spPr>
          <a:xfrm>
            <a:off x="5507992" y="3222322"/>
            <a:ext cx="1780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(ITERATE TO NEXT ROW)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A6A02-E59A-4249-DFFC-66FE8C01C954}"/>
              </a:ext>
            </a:extLst>
          </p:cNvPr>
          <p:cNvSpPr txBox="1"/>
          <p:nvPr/>
        </p:nvSpPr>
        <p:spPr>
          <a:xfrm>
            <a:off x="5416546" y="1217058"/>
            <a:ext cx="1262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 (NEXT ROW)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CAE7D6-6EDA-D895-6259-7193B59A7B2F}"/>
              </a:ext>
            </a:extLst>
          </p:cNvPr>
          <p:cNvCxnSpPr/>
          <p:nvPr/>
        </p:nvCxnSpPr>
        <p:spPr>
          <a:xfrm>
            <a:off x="5301916" y="1090863"/>
            <a:ext cx="0" cy="529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EFDD3F-0934-39A6-E6D3-C13F28B1D12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5767136" y="2165684"/>
            <a:ext cx="1" cy="288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3EDAA-250E-04BB-D9B1-A8732A2705B2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5400000">
            <a:off x="5457090" y="3050776"/>
            <a:ext cx="360948" cy="259144"/>
          </a:xfrm>
          <a:prstGeom prst="bentConnector4">
            <a:avLst>
              <a:gd name="adj1" fmla="val 30814"/>
              <a:gd name="adj2" fmla="val 188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10FD918-7C9E-F3D6-918D-F5ABDACC37DF}"/>
              </a:ext>
            </a:extLst>
          </p:cNvPr>
          <p:cNvCxnSpPr>
            <a:cxnSpLocks/>
            <a:stCxn id="14" idx="1"/>
            <a:endCxn id="26" idx="0"/>
          </p:cNvCxnSpPr>
          <p:nvPr/>
        </p:nvCxnSpPr>
        <p:spPr>
          <a:xfrm rot="10800000" flipH="1" flipV="1">
            <a:off x="4259178" y="2727158"/>
            <a:ext cx="1377602" cy="1267329"/>
          </a:xfrm>
          <a:prstGeom prst="bentConnector4">
            <a:avLst>
              <a:gd name="adj1" fmla="val -16594"/>
              <a:gd name="adj2" fmla="val 607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67E66DC7-C32A-71A6-5DCB-B09ECBF63A97}"/>
              </a:ext>
            </a:extLst>
          </p:cNvPr>
          <p:cNvSpPr/>
          <p:nvPr/>
        </p:nvSpPr>
        <p:spPr>
          <a:xfrm>
            <a:off x="4128822" y="3994488"/>
            <a:ext cx="3015915" cy="2727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Fig, ax = </a:t>
            </a:r>
            <a:r>
              <a:rPr lang="en-US" sz="1200" dirty="0" err="1"/>
              <a:t>plt.subplots</a:t>
            </a:r>
            <a:r>
              <a:rPr lang="en-US" sz="1200" dirty="0"/>
              <a:t>()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0ECD560-765C-C734-7BEB-CE415E7D886E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 flipH="1" flipV="1">
            <a:off x="6679199" y="1355558"/>
            <a:ext cx="609730" cy="2005264"/>
          </a:xfrm>
          <a:prstGeom prst="bentConnector3">
            <a:avLst>
              <a:gd name="adj1" fmla="val -374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9940B5D-2FB9-311F-9514-A52D50A2261D}"/>
              </a:ext>
            </a:extLst>
          </p:cNvPr>
          <p:cNvCxnSpPr>
            <a:stCxn id="17" idx="1"/>
          </p:cNvCxnSpPr>
          <p:nvPr/>
        </p:nvCxnSpPr>
        <p:spPr>
          <a:xfrm rot="10800000">
            <a:off x="5331916" y="1355558"/>
            <a:ext cx="8463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2377DB04-B9BC-8DEF-EEAA-D552D279821E}"/>
              </a:ext>
            </a:extLst>
          </p:cNvPr>
          <p:cNvSpPr/>
          <p:nvPr/>
        </p:nvSpPr>
        <p:spPr>
          <a:xfrm>
            <a:off x="4128822" y="4489650"/>
            <a:ext cx="3015915" cy="2727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Ax.plot</a:t>
            </a:r>
            <a:r>
              <a:rPr lang="en-US" sz="1200" dirty="0"/>
              <a:t>(dates, highs, c=‘red’)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A6E9668E-84B9-D761-DDFC-F1E788691C05}"/>
              </a:ext>
            </a:extLst>
          </p:cNvPr>
          <p:cNvSpPr/>
          <p:nvPr/>
        </p:nvSpPr>
        <p:spPr>
          <a:xfrm>
            <a:off x="4063643" y="4965038"/>
            <a:ext cx="3146272" cy="2727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Format plot: title, labels, </a:t>
            </a:r>
            <a:r>
              <a:rPr lang="en-US" sz="1200" dirty="0" err="1"/>
              <a:t>autfmt_xdate</a:t>
            </a:r>
            <a:r>
              <a:rPr lang="en-US" sz="1200" dirty="0"/>
              <a:t>, ticks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B60D7D95-8337-C3D9-C376-91F62E959E94}"/>
              </a:ext>
            </a:extLst>
          </p:cNvPr>
          <p:cNvSpPr/>
          <p:nvPr/>
        </p:nvSpPr>
        <p:spPr>
          <a:xfrm>
            <a:off x="3604437" y="5586671"/>
            <a:ext cx="4064684" cy="47324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Plt.show</a:t>
            </a:r>
            <a:r>
              <a:rPr lang="en-US" sz="1050" dirty="0"/>
              <a:t>() [render window / output]</a:t>
            </a:r>
          </a:p>
        </p:txBody>
      </p:sp>
      <p:sp>
        <p:nvSpPr>
          <p:cNvPr id="40" name="Flowchart: Terminator 39">
            <a:extLst>
              <a:ext uri="{FF2B5EF4-FFF2-40B4-BE49-F238E27FC236}">
                <a16:creationId xmlns:a16="http://schemas.microsoft.com/office/drawing/2014/main" id="{049CD5B5-8217-6BC7-CA16-4FAED3C2765A}"/>
              </a:ext>
            </a:extLst>
          </p:cNvPr>
          <p:cNvSpPr/>
          <p:nvPr/>
        </p:nvSpPr>
        <p:spPr>
          <a:xfrm>
            <a:off x="8895347" y="5566618"/>
            <a:ext cx="1860885" cy="51334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FAC58C-54D6-4277-95F5-4A29D9FD8CE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451809" y="673768"/>
            <a:ext cx="2" cy="16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6340A8-C9A7-5B17-C2D1-4A3A0A5F754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51809" y="1387642"/>
            <a:ext cx="0" cy="252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D4AB39-9DAD-EE27-236E-82A8EC441AF0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1451809" y="2185736"/>
            <a:ext cx="0" cy="35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3FED3C-C084-7904-A13E-082497FC14BC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1451809" y="3009900"/>
            <a:ext cx="1" cy="350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BF2540-AF94-563D-2469-B2C31042C5FB}"/>
              </a:ext>
            </a:extLst>
          </p:cNvPr>
          <p:cNvCxnSpPr>
            <a:stCxn id="9" idx="2"/>
          </p:cNvCxnSpPr>
          <p:nvPr/>
        </p:nvCxnSpPr>
        <p:spPr>
          <a:xfrm flipH="1">
            <a:off x="1451809" y="3906253"/>
            <a:ext cx="1" cy="360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FB7782-7911-00FE-45B9-8272AB8C2E4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32548" y="4812634"/>
            <a:ext cx="0" cy="288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9E6397C-3724-7EF2-4F6D-20EA7DB5DD4F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5400000" flipH="1" flipV="1">
            <a:off x="790072" y="1616244"/>
            <a:ext cx="4973056" cy="3088104"/>
          </a:xfrm>
          <a:prstGeom prst="bentConnector4">
            <a:avLst>
              <a:gd name="adj1" fmla="val -4597"/>
              <a:gd name="adj2" fmla="val 576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88C8E9-92EB-A739-CF20-316A08F3A256}"/>
              </a:ext>
            </a:extLst>
          </p:cNvPr>
          <p:cNvCxnSpPr>
            <a:stCxn id="26" idx="2"/>
            <a:endCxn id="36" idx="0"/>
          </p:cNvCxnSpPr>
          <p:nvPr/>
        </p:nvCxnSpPr>
        <p:spPr>
          <a:xfrm>
            <a:off x="5636780" y="4267198"/>
            <a:ext cx="0" cy="222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09A2BE3-B031-D5A6-46E0-7CD1597A26B7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 flipH="1">
            <a:off x="5636779" y="4762360"/>
            <a:ext cx="1" cy="202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928209-0055-18CF-2A16-9189830CA82B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>
            <a:off x="5636779" y="5237748"/>
            <a:ext cx="0" cy="348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D3DA80-B2A6-19CE-02E4-B673F09F13F6}"/>
              </a:ext>
            </a:extLst>
          </p:cNvPr>
          <p:cNvCxnSpPr>
            <a:stCxn id="39" idx="5"/>
            <a:endCxn id="40" idx="1"/>
          </p:cNvCxnSpPr>
          <p:nvPr/>
        </p:nvCxnSpPr>
        <p:spPr>
          <a:xfrm>
            <a:off x="7262653" y="5823292"/>
            <a:ext cx="1632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9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Brennan Cheatwood</dc:creator>
  <cp:lastModifiedBy>Brennan Cheatwood</cp:lastModifiedBy>
  <cp:revision>1</cp:revision>
  <dcterms:created xsi:type="dcterms:W3CDTF">2025-09-29T19:10:28Z</dcterms:created>
  <dcterms:modified xsi:type="dcterms:W3CDTF">2025-09-29T19:31:00Z</dcterms:modified>
</cp:coreProperties>
</file>