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518" autoAdjust="0"/>
  </p:normalViewPr>
  <p:slideViewPr>
    <p:cSldViewPr>
      <p:cViewPr>
        <p:scale>
          <a:sx n="100" d="100"/>
          <a:sy n="100" d="100"/>
        </p:scale>
        <p:origin x="110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SpaceCraft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0093" y="134455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4-13/16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1518" y="38347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Iteration: 001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47638" y="4979478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 Hosting on Google CPC = 1-2$ per click, estimated about 100 clicks, ~125$ in cost 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Since the game will be hosted via a link on webpage being hosted by godaddy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.com Cost: 10$/month. 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994626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Streams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App Purchases architecture. 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5000$ net value of game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2000$/month for 5 months. </a:t>
            </a:r>
          </a:p>
          <a:p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Gross Margin: We can only estimate at this point. Say out of ~100 clicks, ~95 actually play, ~80 don’t have ad Block, so the revenue from that is counted in. and maybe ~10 pay to win. $8 plus $84.95 = $92.95</a:t>
            </a:r>
            <a:endParaRPr lang="en-US" sz="10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4"/>
            <a:ext cx="1764792" cy="430755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SpaceCraft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can hit the market and make an impact if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there’s interesting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Expanding to mobile, where analysis has shown that mobile games are making a big impact on the games environment.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to distribute the game in the initial stages without mobile.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36914" cy="237568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Make the game compelling to win by adding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powerups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that make the level/game easier.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Establish a variant of FXGL for mobile library usage.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 a simple website in the initial stage for game hosting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0" y="3039813"/>
            <a:ext cx="1746439" cy="1954814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Times 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Enemies Killed(across all instances)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76025"/>
            <a:ext cx="1764792" cy="4294796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</a:t>
            </a: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We’re a startup company which makes us more attractive to consumers so that they can invest in us to see our maximum potential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It’s not easy to reverse engineer our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creativity can be extremely tested and put to good use with the development of this game.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231876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Planned: Mobile, Tablet.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Initial: Web, via website. 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8452" y="655469"/>
            <a:ext cx="1764792" cy="424272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Ages, Focusing on people who have disposable income, and enjoy puzzle games. </a:t>
            </a:r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6"/>
            <a:ext cx="8796082" cy="607249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39" y="63576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291350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312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Anwar Saleeby</cp:lastModifiedBy>
  <cp:revision>41</cp:revision>
  <dcterms:created xsi:type="dcterms:W3CDTF">2013-01-06T22:45:06Z</dcterms:created>
  <dcterms:modified xsi:type="dcterms:W3CDTF">2016-04-13T20:49:39Z</dcterms:modified>
  <cp:category/>
</cp:coreProperties>
</file>