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87"/>
  </p:normalViewPr>
  <p:slideViewPr>
    <p:cSldViewPr snapToGrid="0" snapToObjects="1">
      <p:cViewPr varScale="1">
        <p:scale>
          <a:sx n="97" d="100"/>
          <a:sy n="97" d="100"/>
        </p:scale>
        <p:origin x="368" y="21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34A5-8AF0-EA42-BAFC-E7203C046F87}" type="datetimeFigureOut"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78FE-6680-564A-9818-62474BC93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049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59182" y="219364"/>
            <a:ext cx="4144818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491" y="2646218"/>
            <a:ext cx="309418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97764" y="808825"/>
            <a:ext cx="1406236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3490" y="3200399"/>
            <a:ext cx="4913437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17082" y="1878475"/>
            <a:ext cx="5286917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3490" y="4265200"/>
            <a:ext cx="3184975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36119" y="6094875"/>
            <a:ext cx="3067882" cy="5541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3491" y="8505120"/>
            <a:ext cx="2526512" cy="46746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3489" y="8014139"/>
            <a:ext cx="5920509" cy="49098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94744" y="7549668"/>
            <a:ext cx="1009257" cy="3745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65347" y="278378"/>
            <a:ext cx="108338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81967" y="1947746"/>
            <a:ext cx="216676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46383" y="868219"/>
            <a:ext cx="45761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94577" y="3269672"/>
            <a:ext cx="87560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20817" y="4335761"/>
            <a:ext cx="121169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570058" y="2786049"/>
            <a:ext cx="103394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82906" y="5129778"/>
            <a:ext cx="88727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52747" y="4335761"/>
            <a:ext cx="1531344" cy="51825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78348" y="4370395"/>
            <a:ext cx="102565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82906" y="6792324"/>
            <a:ext cx="31000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28491" y="6649056"/>
            <a:ext cx="159232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669837" y="6706781"/>
            <a:ext cx="12829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648638" y="5657435"/>
            <a:ext cx="12448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7493" y="6141055"/>
            <a:ext cx="108338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74964" y="7549668"/>
            <a:ext cx="8838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916544" y="7494893"/>
            <a:ext cx="124880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459182" y="8049382"/>
            <a:ext cx="178954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88182" y="7549668"/>
            <a:ext cx="315819" cy="35957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846256" y="9156795"/>
            <a:ext cx="7577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823166" y="278378"/>
            <a:ext cx="75774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2509" y="2692398"/>
            <a:ext cx="2424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45420" y="2743507"/>
            <a:ext cx="107539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604817" y="5129778"/>
            <a:ext cx="10553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285999" y="8535141"/>
            <a:ext cx="87934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9512" y="3273517"/>
            <a:ext cx="97457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881053" y="8539181"/>
            <a:ext cx="72294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7656D-6F3A-6324-79D4-E6D9F2DABC44}"/>
              </a:ext>
            </a:extLst>
          </p:cNvPr>
          <p:cNvSpPr txBox="1"/>
          <p:nvPr/>
        </p:nvSpPr>
        <p:spPr>
          <a:xfrm>
            <a:off x="2490694" y="5191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14BD2-D572-C0A2-73B6-213395D169FD}"/>
              </a:ext>
            </a:extLst>
          </p:cNvPr>
          <p:cNvSpPr txBox="1"/>
          <p:nvPr/>
        </p:nvSpPr>
        <p:spPr>
          <a:xfrm>
            <a:off x="1357633" y="21822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C8168-B97C-8280-7371-E94132522D5C}"/>
              </a:ext>
            </a:extLst>
          </p:cNvPr>
          <p:cNvSpPr txBox="1"/>
          <p:nvPr/>
        </p:nvSpPr>
        <p:spPr>
          <a:xfrm>
            <a:off x="5376870" y="1109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DA3AB-9C30-611E-3D82-5790BDC206EC}"/>
              </a:ext>
            </a:extLst>
          </p:cNvPr>
          <p:cNvSpPr txBox="1"/>
          <p:nvPr/>
        </p:nvSpPr>
        <p:spPr>
          <a:xfrm>
            <a:off x="3687840" y="6381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CC3A3D-00D5-50AD-A5FC-89A01EDB3D14}"/>
              </a:ext>
            </a:extLst>
          </p:cNvPr>
          <p:cNvSpPr txBox="1"/>
          <p:nvPr/>
        </p:nvSpPr>
        <p:spPr>
          <a:xfrm>
            <a:off x="854890" y="82446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F3C909-B3DE-04A7-2263-24B21A0825EE}"/>
              </a:ext>
            </a:extLst>
          </p:cNvPr>
          <p:cNvSpPr txBox="1"/>
          <p:nvPr/>
        </p:nvSpPr>
        <p:spPr>
          <a:xfrm>
            <a:off x="5708237" y="76893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376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6858000" cy="96961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28090" y="1469737"/>
            <a:ext cx="4687455" cy="3717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5949" y="2876551"/>
            <a:ext cx="5999596" cy="380999"/>
          </a:xfrm>
          <a:custGeom>
            <a:avLst/>
            <a:gdLst>
              <a:gd name="connsiteX0" fmla="*/ 0 w 5980546"/>
              <a:gd name="connsiteY0" fmla="*/ 76971 h 461819"/>
              <a:gd name="connsiteX1" fmla="*/ 76971 w 5980546"/>
              <a:gd name="connsiteY1" fmla="*/ 0 h 461819"/>
              <a:gd name="connsiteX2" fmla="*/ 5903575 w 5980546"/>
              <a:gd name="connsiteY2" fmla="*/ 0 h 461819"/>
              <a:gd name="connsiteX3" fmla="*/ 5980546 w 5980546"/>
              <a:gd name="connsiteY3" fmla="*/ 76971 h 461819"/>
              <a:gd name="connsiteX4" fmla="*/ 5980546 w 5980546"/>
              <a:gd name="connsiteY4" fmla="*/ 384848 h 461819"/>
              <a:gd name="connsiteX5" fmla="*/ 5903575 w 5980546"/>
              <a:gd name="connsiteY5" fmla="*/ 461819 h 461819"/>
              <a:gd name="connsiteX6" fmla="*/ 76971 w 5980546"/>
              <a:gd name="connsiteY6" fmla="*/ 461819 h 461819"/>
              <a:gd name="connsiteX7" fmla="*/ 0 w 5980546"/>
              <a:gd name="connsiteY7" fmla="*/ 384848 h 461819"/>
              <a:gd name="connsiteX8" fmla="*/ 0 w 5980546"/>
              <a:gd name="connsiteY8" fmla="*/ 76971 h 461819"/>
              <a:gd name="connsiteX0" fmla="*/ 0 w 5986896"/>
              <a:gd name="connsiteY0" fmla="*/ 178571 h 461819"/>
              <a:gd name="connsiteX1" fmla="*/ 83321 w 5986896"/>
              <a:gd name="connsiteY1" fmla="*/ 0 h 461819"/>
              <a:gd name="connsiteX2" fmla="*/ 5909925 w 5986896"/>
              <a:gd name="connsiteY2" fmla="*/ 0 h 461819"/>
              <a:gd name="connsiteX3" fmla="*/ 5986896 w 5986896"/>
              <a:gd name="connsiteY3" fmla="*/ 76971 h 461819"/>
              <a:gd name="connsiteX4" fmla="*/ 5986896 w 5986896"/>
              <a:gd name="connsiteY4" fmla="*/ 384848 h 461819"/>
              <a:gd name="connsiteX5" fmla="*/ 5909925 w 5986896"/>
              <a:gd name="connsiteY5" fmla="*/ 461819 h 461819"/>
              <a:gd name="connsiteX6" fmla="*/ 83321 w 5986896"/>
              <a:gd name="connsiteY6" fmla="*/ 461819 h 461819"/>
              <a:gd name="connsiteX7" fmla="*/ 6350 w 5986896"/>
              <a:gd name="connsiteY7" fmla="*/ 384848 h 461819"/>
              <a:gd name="connsiteX8" fmla="*/ 0 w 5986896"/>
              <a:gd name="connsiteY8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5909925 w 5986896"/>
              <a:gd name="connsiteY2" fmla="*/ 0 h 461819"/>
              <a:gd name="connsiteX3" fmla="*/ 5986896 w 5986896"/>
              <a:gd name="connsiteY3" fmla="*/ 76971 h 461819"/>
              <a:gd name="connsiteX4" fmla="*/ 5986896 w 5986896"/>
              <a:gd name="connsiteY4" fmla="*/ 384848 h 461819"/>
              <a:gd name="connsiteX5" fmla="*/ 5909925 w 5986896"/>
              <a:gd name="connsiteY5" fmla="*/ 461819 h 461819"/>
              <a:gd name="connsiteX6" fmla="*/ 83321 w 5986896"/>
              <a:gd name="connsiteY6" fmla="*/ 461819 h 461819"/>
              <a:gd name="connsiteX7" fmla="*/ 6350 w 5986896"/>
              <a:gd name="connsiteY7" fmla="*/ 384848 h 461819"/>
              <a:gd name="connsiteX8" fmla="*/ 0 w 5986896"/>
              <a:gd name="connsiteY8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5909925 w 5986896"/>
              <a:gd name="connsiteY2" fmla="*/ 0 h 461819"/>
              <a:gd name="connsiteX3" fmla="*/ 5986896 w 5986896"/>
              <a:gd name="connsiteY3" fmla="*/ 76971 h 461819"/>
              <a:gd name="connsiteX4" fmla="*/ 5986896 w 5986896"/>
              <a:gd name="connsiteY4" fmla="*/ 384848 h 461819"/>
              <a:gd name="connsiteX5" fmla="*/ 5909925 w 5986896"/>
              <a:gd name="connsiteY5" fmla="*/ 461819 h 461819"/>
              <a:gd name="connsiteX6" fmla="*/ 83321 w 5986896"/>
              <a:gd name="connsiteY6" fmla="*/ 461819 h 461819"/>
              <a:gd name="connsiteX7" fmla="*/ 6350 w 5986896"/>
              <a:gd name="connsiteY7" fmla="*/ 384848 h 461819"/>
              <a:gd name="connsiteX8" fmla="*/ 0 w 5986896"/>
              <a:gd name="connsiteY8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5909925 w 5986896"/>
              <a:gd name="connsiteY3" fmla="*/ 0 h 461819"/>
              <a:gd name="connsiteX4" fmla="*/ 5986896 w 5986896"/>
              <a:gd name="connsiteY4" fmla="*/ 76971 h 461819"/>
              <a:gd name="connsiteX5" fmla="*/ 5986896 w 5986896"/>
              <a:gd name="connsiteY5" fmla="*/ 384848 h 461819"/>
              <a:gd name="connsiteX6" fmla="*/ 5909925 w 5986896"/>
              <a:gd name="connsiteY6" fmla="*/ 461819 h 461819"/>
              <a:gd name="connsiteX7" fmla="*/ 83321 w 5986896"/>
              <a:gd name="connsiteY7" fmla="*/ 461819 h 461819"/>
              <a:gd name="connsiteX8" fmla="*/ 6350 w 5986896"/>
              <a:gd name="connsiteY8" fmla="*/ 384848 h 461819"/>
              <a:gd name="connsiteX9" fmla="*/ 0 w 5986896"/>
              <a:gd name="connsiteY9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5909925 w 5986896"/>
              <a:gd name="connsiteY4" fmla="*/ 0 h 461819"/>
              <a:gd name="connsiteX5" fmla="*/ 5986896 w 5986896"/>
              <a:gd name="connsiteY5" fmla="*/ 76971 h 461819"/>
              <a:gd name="connsiteX6" fmla="*/ 5986896 w 5986896"/>
              <a:gd name="connsiteY6" fmla="*/ 384848 h 461819"/>
              <a:gd name="connsiteX7" fmla="*/ 5909925 w 5986896"/>
              <a:gd name="connsiteY7" fmla="*/ 461819 h 461819"/>
              <a:gd name="connsiteX8" fmla="*/ 83321 w 5986896"/>
              <a:gd name="connsiteY8" fmla="*/ 461819 h 461819"/>
              <a:gd name="connsiteX9" fmla="*/ 6350 w 5986896"/>
              <a:gd name="connsiteY9" fmla="*/ 384848 h 461819"/>
              <a:gd name="connsiteX10" fmla="*/ 0 w 5986896"/>
              <a:gd name="connsiteY10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5909925 w 5986896"/>
              <a:gd name="connsiteY5" fmla="*/ 0 h 461819"/>
              <a:gd name="connsiteX6" fmla="*/ 5986896 w 5986896"/>
              <a:gd name="connsiteY6" fmla="*/ 76971 h 461819"/>
              <a:gd name="connsiteX7" fmla="*/ 5986896 w 5986896"/>
              <a:gd name="connsiteY7" fmla="*/ 384848 h 461819"/>
              <a:gd name="connsiteX8" fmla="*/ 5909925 w 5986896"/>
              <a:gd name="connsiteY8" fmla="*/ 461819 h 461819"/>
              <a:gd name="connsiteX9" fmla="*/ 83321 w 5986896"/>
              <a:gd name="connsiteY9" fmla="*/ 461819 h 461819"/>
              <a:gd name="connsiteX10" fmla="*/ 6350 w 5986896"/>
              <a:gd name="connsiteY10" fmla="*/ 384848 h 461819"/>
              <a:gd name="connsiteX11" fmla="*/ 0 w 5986896"/>
              <a:gd name="connsiteY11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5909925 w 5986896"/>
              <a:gd name="connsiteY6" fmla="*/ 0 h 461819"/>
              <a:gd name="connsiteX7" fmla="*/ 5986896 w 5986896"/>
              <a:gd name="connsiteY7" fmla="*/ 76971 h 461819"/>
              <a:gd name="connsiteX8" fmla="*/ 5986896 w 5986896"/>
              <a:gd name="connsiteY8" fmla="*/ 384848 h 461819"/>
              <a:gd name="connsiteX9" fmla="*/ 5909925 w 5986896"/>
              <a:gd name="connsiteY9" fmla="*/ 461819 h 461819"/>
              <a:gd name="connsiteX10" fmla="*/ 83321 w 5986896"/>
              <a:gd name="connsiteY10" fmla="*/ 461819 h 461819"/>
              <a:gd name="connsiteX11" fmla="*/ 6350 w 5986896"/>
              <a:gd name="connsiteY11" fmla="*/ 384848 h 461819"/>
              <a:gd name="connsiteX12" fmla="*/ 0 w 5986896"/>
              <a:gd name="connsiteY12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5909925 w 5986896"/>
              <a:gd name="connsiteY7" fmla="*/ 0 h 461819"/>
              <a:gd name="connsiteX8" fmla="*/ 5986896 w 5986896"/>
              <a:gd name="connsiteY8" fmla="*/ 76971 h 461819"/>
              <a:gd name="connsiteX9" fmla="*/ 5986896 w 5986896"/>
              <a:gd name="connsiteY9" fmla="*/ 384848 h 461819"/>
              <a:gd name="connsiteX10" fmla="*/ 5909925 w 5986896"/>
              <a:gd name="connsiteY10" fmla="*/ 461819 h 461819"/>
              <a:gd name="connsiteX11" fmla="*/ 83321 w 5986896"/>
              <a:gd name="connsiteY11" fmla="*/ 461819 h 461819"/>
              <a:gd name="connsiteX12" fmla="*/ 6350 w 5986896"/>
              <a:gd name="connsiteY12" fmla="*/ 384848 h 461819"/>
              <a:gd name="connsiteX13" fmla="*/ 0 w 5986896"/>
              <a:gd name="connsiteY13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5909925 w 5986896"/>
              <a:gd name="connsiteY7" fmla="*/ 0 h 461819"/>
              <a:gd name="connsiteX8" fmla="*/ 5986896 w 5986896"/>
              <a:gd name="connsiteY8" fmla="*/ 76971 h 461819"/>
              <a:gd name="connsiteX9" fmla="*/ 5986896 w 5986896"/>
              <a:gd name="connsiteY9" fmla="*/ 384848 h 461819"/>
              <a:gd name="connsiteX10" fmla="*/ 5909925 w 5986896"/>
              <a:gd name="connsiteY10" fmla="*/ 461819 h 461819"/>
              <a:gd name="connsiteX11" fmla="*/ 83321 w 5986896"/>
              <a:gd name="connsiteY11" fmla="*/ 461819 h 461819"/>
              <a:gd name="connsiteX12" fmla="*/ 6350 w 5986896"/>
              <a:gd name="connsiteY12" fmla="*/ 384848 h 461819"/>
              <a:gd name="connsiteX13" fmla="*/ 0 w 5986896"/>
              <a:gd name="connsiteY13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4305301 w 5986896"/>
              <a:gd name="connsiteY7" fmla="*/ 36369 h 461819"/>
              <a:gd name="connsiteX8" fmla="*/ 5909925 w 5986896"/>
              <a:gd name="connsiteY8" fmla="*/ 0 h 461819"/>
              <a:gd name="connsiteX9" fmla="*/ 5986896 w 5986896"/>
              <a:gd name="connsiteY9" fmla="*/ 76971 h 461819"/>
              <a:gd name="connsiteX10" fmla="*/ 5986896 w 5986896"/>
              <a:gd name="connsiteY10" fmla="*/ 384848 h 461819"/>
              <a:gd name="connsiteX11" fmla="*/ 5909925 w 5986896"/>
              <a:gd name="connsiteY11" fmla="*/ 461819 h 461819"/>
              <a:gd name="connsiteX12" fmla="*/ 83321 w 5986896"/>
              <a:gd name="connsiteY12" fmla="*/ 461819 h 461819"/>
              <a:gd name="connsiteX13" fmla="*/ 6350 w 5986896"/>
              <a:gd name="connsiteY13" fmla="*/ 384848 h 461819"/>
              <a:gd name="connsiteX14" fmla="*/ 0 w 5986896"/>
              <a:gd name="connsiteY14" fmla="*/ 178571 h 461819"/>
              <a:gd name="connsiteX0" fmla="*/ 0 w 5986896"/>
              <a:gd name="connsiteY0" fmla="*/ 178571 h 461819"/>
              <a:gd name="connsiteX1" fmla="*/ 153171 w 5986896"/>
              <a:gd name="connsiteY1" fmla="*/ 95250 h 461819"/>
              <a:gd name="connsiteX2" fmla="*/ 1720851 w 5986896"/>
              <a:gd name="connsiteY2" fmla="*/ 93519 h 461819"/>
              <a:gd name="connsiteX3" fmla="*/ 2235201 w 5986896"/>
              <a:gd name="connsiteY3" fmla="*/ 188769 h 461819"/>
              <a:gd name="connsiteX4" fmla="*/ 2533651 w 5986896"/>
              <a:gd name="connsiteY4" fmla="*/ 87169 h 461819"/>
              <a:gd name="connsiteX5" fmla="*/ 2781301 w 5986896"/>
              <a:gd name="connsiteY5" fmla="*/ 182419 h 461819"/>
              <a:gd name="connsiteX6" fmla="*/ 3111501 w 5986896"/>
              <a:gd name="connsiteY6" fmla="*/ 74469 h 461819"/>
              <a:gd name="connsiteX7" fmla="*/ 4305301 w 5986896"/>
              <a:gd name="connsiteY7" fmla="*/ 36369 h 461819"/>
              <a:gd name="connsiteX8" fmla="*/ 5909925 w 5986896"/>
              <a:gd name="connsiteY8" fmla="*/ 0 h 461819"/>
              <a:gd name="connsiteX9" fmla="*/ 5980546 w 5986896"/>
              <a:gd name="connsiteY9" fmla="*/ 210321 h 461819"/>
              <a:gd name="connsiteX10" fmla="*/ 5986896 w 5986896"/>
              <a:gd name="connsiteY10" fmla="*/ 384848 h 461819"/>
              <a:gd name="connsiteX11" fmla="*/ 5909925 w 5986896"/>
              <a:gd name="connsiteY11" fmla="*/ 461819 h 461819"/>
              <a:gd name="connsiteX12" fmla="*/ 83321 w 5986896"/>
              <a:gd name="connsiteY12" fmla="*/ 461819 h 461819"/>
              <a:gd name="connsiteX13" fmla="*/ 6350 w 5986896"/>
              <a:gd name="connsiteY13" fmla="*/ 384848 h 461819"/>
              <a:gd name="connsiteX14" fmla="*/ 0 w 5986896"/>
              <a:gd name="connsiteY14" fmla="*/ 178571 h 461819"/>
              <a:gd name="connsiteX0" fmla="*/ 0 w 5986896"/>
              <a:gd name="connsiteY0" fmla="*/ 142202 h 425450"/>
              <a:gd name="connsiteX1" fmla="*/ 153171 w 5986896"/>
              <a:gd name="connsiteY1" fmla="*/ 58881 h 425450"/>
              <a:gd name="connsiteX2" fmla="*/ 1720851 w 5986896"/>
              <a:gd name="connsiteY2" fmla="*/ 57150 h 425450"/>
              <a:gd name="connsiteX3" fmla="*/ 2235201 w 5986896"/>
              <a:gd name="connsiteY3" fmla="*/ 152400 h 425450"/>
              <a:gd name="connsiteX4" fmla="*/ 2533651 w 5986896"/>
              <a:gd name="connsiteY4" fmla="*/ 50800 h 425450"/>
              <a:gd name="connsiteX5" fmla="*/ 2781301 w 5986896"/>
              <a:gd name="connsiteY5" fmla="*/ 146050 h 425450"/>
              <a:gd name="connsiteX6" fmla="*/ 3111501 w 5986896"/>
              <a:gd name="connsiteY6" fmla="*/ 38100 h 425450"/>
              <a:gd name="connsiteX7" fmla="*/ 4305301 w 5986896"/>
              <a:gd name="connsiteY7" fmla="*/ 0 h 425450"/>
              <a:gd name="connsiteX8" fmla="*/ 5897225 w 5986896"/>
              <a:gd name="connsiteY8" fmla="*/ 147781 h 425450"/>
              <a:gd name="connsiteX9" fmla="*/ 5980546 w 5986896"/>
              <a:gd name="connsiteY9" fmla="*/ 173952 h 425450"/>
              <a:gd name="connsiteX10" fmla="*/ 5986896 w 5986896"/>
              <a:gd name="connsiteY10" fmla="*/ 348479 h 425450"/>
              <a:gd name="connsiteX11" fmla="*/ 5909925 w 5986896"/>
              <a:gd name="connsiteY11" fmla="*/ 425450 h 425450"/>
              <a:gd name="connsiteX12" fmla="*/ 83321 w 5986896"/>
              <a:gd name="connsiteY12" fmla="*/ 425450 h 425450"/>
              <a:gd name="connsiteX13" fmla="*/ 6350 w 5986896"/>
              <a:gd name="connsiteY13" fmla="*/ 348479 h 425450"/>
              <a:gd name="connsiteX14" fmla="*/ 0 w 5986896"/>
              <a:gd name="connsiteY14" fmla="*/ 142202 h 425450"/>
              <a:gd name="connsiteX0" fmla="*/ 0 w 5999596"/>
              <a:gd name="connsiteY0" fmla="*/ 142202 h 425450"/>
              <a:gd name="connsiteX1" fmla="*/ 153171 w 5999596"/>
              <a:gd name="connsiteY1" fmla="*/ 58881 h 425450"/>
              <a:gd name="connsiteX2" fmla="*/ 1720851 w 5999596"/>
              <a:gd name="connsiteY2" fmla="*/ 57150 h 425450"/>
              <a:gd name="connsiteX3" fmla="*/ 2235201 w 5999596"/>
              <a:gd name="connsiteY3" fmla="*/ 152400 h 425450"/>
              <a:gd name="connsiteX4" fmla="*/ 2533651 w 5999596"/>
              <a:gd name="connsiteY4" fmla="*/ 50800 h 425450"/>
              <a:gd name="connsiteX5" fmla="*/ 2781301 w 5999596"/>
              <a:gd name="connsiteY5" fmla="*/ 146050 h 425450"/>
              <a:gd name="connsiteX6" fmla="*/ 3111501 w 5999596"/>
              <a:gd name="connsiteY6" fmla="*/ 38100 h 425450"/>
              <a:gd name="connsiteX7" fmla="*/ 4305301 w 5999596"/>
              <a:gd name="connsiteY7" fmla="*/ 0 h 425450"/>
              <a:gd name="connsiteX8" fmla="*/ 5897225 w 5999596"/>
              <a:gd name="connsiteY8" fmla="*/ 147781 h 425450"/>
              <a:gd name="connsiteX9" fmla="*/ 5999596 w 5999596"/>
              <a:gd name="connsiteY9" fmla="*/ 212052 h 425450"/>
              <a:gd name="connsiteX10" fmla="*/ 5986896 w 5999596"/>
              <a:gd name="connsiteY10" fmla="*/ 348479 h 425450"/>
              <a:gd name="connsiteX11" fmla="*/ 5909925 w 5999596"/>
              <a:gd name="connsiteY11" fmla="*/ 425450 h 425450"/>
              <a:gd name="connsiteX12" fmla="*/ 83321 w 5999596"/>
              <a:gd name="connsiteY12" fmla="*/ 425450 h 425450"/>
              <a:gd name="connsiteX13" fmla="*/ 6350 w 5999596"/>
              <a:gd name="connsiteY13" fmla="*/ 348479 h 425450"/>
              <a:gd name="connsiteX14" fmla="*/ 0 w 5999596"/>
              <a:gd name="connsiteY14" fmla="*/ 142202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99596" h="425450">
                <a:moveTo>
                  <a:pt x="0" y="142202"/>
                </a:moveTo>
                <a:cubicBezTo>
                  <a:pt x="0" y="99692"/>
                  <a:pt x="110661" y="58881"/>
                  <a:pt x="153171" y="58881"/>
                </a:cubicBezTo>
                <a:cubicBezTo>
                  <a:pt x="246305" y="45764"/>
                  <a:pt x="761392" y="73025"/>
                  <a:pt x="1720851" y="57150"/>
                </a:cubicBezTo>
                <a:cubicBezTo>
                  <a:pt x="1898651" y="48683"/>
                  <a:pt x="2057401" y="160867"/>
                  <a:pt x="2235201" y="152400"/>
                </a:cubicBezTo>
                <a:cubicBezTo>
                  <a:pt x="2336801" y="146050"/>
                  <a:pt x="2432051" y="57150"/>
                  <a:pt x="2533651" y="50800"/>
                </a:cubicBezTo>
                <a:cubicBezTo>
                  <a:pt x="2622551" y="48683"/>
                  <a:pt x="2692401" y="148167"/>
                  <a:pt x="2781301" y="146050"/>
                </a:cubicBezTo>
                <a:cubicBezTo>
                  <a:pt x="2887134" y="137583"/>
                  <a:pt x="3005668" y="46567"/>
                  <a:pt x="3111501" y="38100"/>
                </a:cubicBezTo>
                <a:cubicBezTo>
                  <a:pt x="3379259" y="19050"/>
                  <a:pt x="3838897" y="12411"/>
                  <a:pt x="4305301" y="0"/>
                </a:cubicBezTo>
                <a:lnTo>
                  <a:pt x="5897225" y="147781"/>
                </a:lnTo>
                <a:cubicBezTo>
                  <a:pt x="5939735" y="147781"/>
                  <a:pt x="5999596" y="169542"/>
                  <a:pt x="5999596" y="212052"/>
                </a:cubicBezTo>
                <a:lnTo>
                  <a:pt x="5986896" y="348479"/>
                </a:lnTo>
                <a:cubicBezTo>
                  <a:pt x="5986896" y="390989"/>
                  <a:pt x="5952435" y="425450"/>
                  <a:pt x="5909925" y="425450"/>
                </a:cubicBezTo>
                <a:lnTo>
                  <a:pt x="83321" y="425450"/>
                </a:lnTo>
                <a:cubicBezTo>
                  <a:pt x="40811" y="425450"/>
                  <a:pt x="6350" y="390989"/>
                  <a:pt x="6350" y="348479"/>
                </a:cubicBezTo>
                <a:cubicBezTo>
                  <a:pt x="6350" y="245853"/>
                  <a:pt x="0" y="244828"/>
                  <a:pt x="0" y="14220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363" y="5183849"/>
            <a:ext cx="5888182" cy="461880"/>
          </a:xfrm>
          <a:custGeom>
            <a:avLst/>
            <a:gdLst>
              <a:gd name="connsiteX0" fmla="*/ 0 w 5888182"/>
              <a:gd name="connsiteY0" fmla="*/ 76971 h 461819"/>
              <a:gd name="connsiteX1" fmla="*/ 76971 w 5888182"/>
              <a:gd name="connsiteY1" fmla="*/ 0 h 461819"/>
              <a:gd name="connsiteX2" fmla="*/ 5811211 w 5888182"/>
              <a:gd name="connsiteY2" fmla="*/ 0 h 461819"/>
              <a:gd name="connsiteX3" fmla="*/ 5888182 w 5888182"/>
              <a:gd name="connsiteY3" fmla="*/ 76971 h 461819"/>
              <a:gd name="connsiteX4" fmla="*/ 5888182 w 5888182"/>
              <a:gd name="connsiteY4" fmla="*/ 384848 h 461819"/>
              <a:gd name="connsiteX5" fmla="*/ 5811211 w 5888182"/>
              <a:gd name="connsiteY5" fmla="*/ 461819 h 461819"/>
              <a:gd name="connsiteX6" fmla="*/ 76971 w 5888182"/>
              <a:gd name="connsiteY6" fmla="*/ 461819 h 461819"/>
              <a:gd name="connsiteX7" fmla="*/ 0 w 5888182"/>
              <a:gd name="connsiteY7" fmla="*/ 384848 h 461819"/>
              <a:gd name="connsiteX8" fmla="*/ 0 w 5888182"/>
              <a:gd name="connsiteY8" fmla="*/ 76971 h 461819"/>
              <a:gd name="connsiteX0" fmla="*/ 0 w 5888182"/>
              <a:gd name="connsiteY0" fmla="*/ 76971 h 461819"/>
              <a:gd name="connsiteX1" fmla="*/ 53880 w 5888182"/>
              <a:gd name="connsiteY1" fmla="*/ 103909 h 461819"/>
              <a:gd name="connsiteX2" fmla="*/ 5811211 w 5888182"/>
              <a:gd name="connsiteY2" fmla="*/ 0 h 461819"/>
              <a:gd name="connsiteX3" fmla="*/ 5888182 w 5888182"/>
              <a:gd name="connsiteY3" fmla="*/ 76971 h 461819"/>
              <a:gd name="connsiteX4" fmla="*/ 5888182 w 5888182"/>
              <a:gd name="connsiteY4" fmla="*/ 384848 h 461819"/>
              <a:gd name="connsiteX5" fmla="*/ 5811211 w 5888182"/>
              <a:gd name="connsiteY5" fmla="*/ 461819 h 461819"/>
              <a:gd name="connsiteX6" fmla="*/ 76971 w 5888182"/>
              <a:gd name="connsiteY6" fmla="*/ 461819 h 461819"/>
              <a:gd name="connsiteX7" fmla="*/ 0 w 5888182"/>
              <a:gd name="connsiteY7" fmla="*/ 384848 h 461819"/>
              <a:gd name="connsiteX8" fmla="*/ 0 w 5888182"/>
              <a:gd name="connsiteY8" fmla="*/ 76971 h 461819"/>
              <a:gd name="connsiteX0" fmla="*/ 0 w 5888182"/>
              <a:gd name="connsiteY0" fmla="*/ 77504 h 462352"/>
              <a:gd name="connsiteX1" fmla="*/ 53880 w 5888182"/>
              <a:gd name="connsiteY1" fmla="*/ 104442 h 462352"/>
              <a:gd name="connsiteX2" fmla="*/ 3810001 w 5888182"/>
              <a:gd name="connsiteY2" fmla="*/ 115988 h 462352"/>
              <a:gd name="connsiteX3" fmla="*/ 5811211 w 5888182"/>
              <a:gd name="connsiteY3" fmla="*/ 533 h 462352"/>
              <a:gd name="connsiteX4" fmla="*/ 5888182 w 5888182"/>
              <a:gd name="connsiteY4" fmla="*/ 77504 h 462352"/>
              <a:gd name="connsiteX5" fmla="*/ 5888182 w 5888182"/>
              <a:gd name="connsiteY5" fmla="*/ 385381 h 462352"/>
              <a:gd name="connsiteX6" fmla="*/ 5811211 w 5888182"/>
              <a:gd name="connsiteY6" fmla="*/ 462352 h 462352"/>
              <a:gd name="connsiteX7" fmla="*/ 76971 w 5888182"/>
              <a:gd name="connsiteY7" fmla="*/ 462352 h 462352"/>
              <a:gd name="connsiteX8" fmla="*/ 0 w 5888182"/>
              <a:gd name="connsiteY8" fmla="*/ 385381 h 462352"/>
              <a:gd name="connsiteX9" fmla="*/ 0 w 5888182"/>
              <a:gd name="connsiteY9" fmla="*/ 77504 h 462352"/>
              <a:gd name="connsiteX0" fmla="*/ 0 w 5888182"/>
              <a:gd name="connsiteY0" fmla="*/ 77304 h 462152"/>
              <a:gd name="connsiteX1" fmla="*/ 53880 w 5888182"/>
              <a:gd name="connsiteY1" fmla="*/ 104242 h 462152"/>
              <a:gd name="connsiteX2" fmla="*/ 3810001 w 5888182"/>
              <a:gd name="connsiteY2" fmla="*/ 115788 h 462152"/>
              <a:gd name="connsiteX3" fmla="*/ 5811211 w 5888182"/>
              <a:gd name="connsiteY3" fmla="*/ 333 h 462152"/>
              <a:gd name="connsiteX4" fmla="*/ 5888182 w 5888182"/>
              <a:gd name="connsiteY4" fmla="*/ 77304 h 462152"/>
              <a:gd name="connsiteX5" fmla="*/ 5888182 w 5888182"/>
              <a:gd name="connsiteY5" fmla="*/ 385181 h 462152"/>
              <a:gd name="connsiteX6" fmla="*/ 5811211 w 5888182"/>
              <a:gd name="connsiteY6" fmla="*/ 462152 h 462152"/>
              <a:gd name="connsiteX7" fmla="*/ 76971 w 5888182"/>
              <a:gd name="connsiteY7" fmla="*/ 462152 h 462152"/>
              <a:gd name="connsiteX8" fmla="*/ 0 w 5888182"/>
              <a:gd name="connsiteY8" fmla="*/ 385181 h 462152"/>
              <a:gd name="connsiteX9" fmla="*/ 0 w 5888182"/>
              <a:gd name="connsiteY9" fmla="*/ 77304 h 462152"/>
              <a:gd name="connsiteX0" fmla="*/ 0 w 5888182"/>
              <a:gd name="connsiteY0" fmla="*/ 77047 h 461895"/>
              <a:gd name="connsiteX1" fmla="*/ 53880 w 5888182"/>
              <a:gd name="connsiteY1" fmla="*/ 103985 h 461895"/>
              <a:gd name="connsiteX2" fmla="*/ 3810001 w 5888182"/>
              <a:gd name="connsiteY2" fmla="*/ 115531 h 461895"/>
              <a:gd name="connsiteX3" fmla="*/ 4999182 w 5888182"/>
              <a:gd name="connsiteY3" fmla="*/ 115531 h 461895"/>
              <a:gd name="connsiteX4" fmla="*/ 5811211 w 5888182"/>
              <a:gd name="connsiteY4" fmla="*/ 76 h 461895"/>
              <a:gd name="connsiteX5" fmla="*/ 5888182 w 5888182"/>
              <a:gd name="connsiteY5" fmla="*/ 77047 h 461895"/>
              <a:gd name="connsiteX6" fmla="*/ 5888182 w 5888182"/>
              <a:gd name="connsiteY6" fmla="*/ 384924 h 461895"/>
              <a:gd name="connsiteX7" fmla="*/ 5811211 w 5888182"/>
              <a:gd name="connsiteY7" fmla="*/ 461895 h 461895"/>
              <a:gd name="connsiteX8" fmla="*/ 76971 w 5888182"/>
              <a:gd name="connsiteY8" fmla="*/ 461895 h 461895"/>
              <a:gd name="connsiteX9" fmla="*/ 0 w 5888182"/>
              <a:gd name="connsiteY9" fmla="*/ 384924 h 461895"/>
              <a:gd name="connsiteX10" fmla="*/ 0 w 5888182"/>
              <a:gd name="connsiteY10" fmla="*/ 77047 h 461895"/>
              <a:gd name="connsiteX0" fmla="*/ 0 w 5888182"/>
              <a:gd name="connsiteY0" fmla="*/ 77047 h 461895"/>
              <a:gd name="connsiteX1" fmla="*/ 53880 w 5888182"/>
              <a:gd name="connsiteY1" fmla="*/ 103985 h 461895"/>
              <a:gd name="connsiteX2" fmla="*/ 3810001 w 5888182"/>
              <a:gd name="connsiteY2" fmla="*/ 115531 h 461895"/>
              <a:gd name="connsiteX3" fmla="*/ 4999182 w 5888182"/>
              <a:gd name="connsiteY3" fmla="*/ 115531 h 461895"/>
              <a:gd name="connsiteX4" fmla="*/ 5811211 w 5888182"/>
              <a:gd name="connsiteY4" fmla="*/ 76 h 461895"/>
              <a:gd name="connsiteX5" fmla="*/ 5888182 w 5888182"/>
              <a:gd name="connsiteY5" fmla="*/ 77047 h 461895"/>
              <a:gd name="connsiteX6" fmla="*/ 5888182 w 5888182"/>
              <a:gd name="connsiteY6" fmla="*/ 384924 h 461895"/>
              <a:gd name="connsiteX7" fmla="*/ 5811211 w 5888182"/>
              <a:gd name="connsiteY7" fmla="*/ 461895 h 461895"/>
              <a:gd name="connsiteX8" fmla="*/ 76971 w 5888182"/>
              <a:gd name="connsiteY8" fmla="*/ 461895 h 461895"/>
              <a:gd name="connsiteX9" fmla="*/ 0 w 5888182"/>
              <a:gd name="connsiteY9" fmla="*/ 384924 h 461895"/>
              <a:gd name="connsiteX10" fmla="*/ 0 w 5888182"/>
              <a:gd name="connsiteY10" fmla="*/ 77047 h 461895"/>
              <a:gd name="connsiteX0" fmla="*/ 0 w 5888182"/>
              <a:gd name="connsiteY0" fmla="*/ 77047 h 461895"/>
              <a:gd name="connsiteX1" fmla="*/ 53880 w 5888182"/>
              <a:gd name="connsiteY1" fmla="*/ 103985 h 461895"/>
              <a:gd name="connsiteX2" fmla="*/ 3810001 w 5888182"/>
              <a:gd name="connsiteY2" fmla="*/ 115531 h 461895"/>
              <a:gd name="connsiteX3" fmla="*/ 4212937 w 5888182"/>
              <a:gd name="connsiteY3" fmla="*/ 162867 h 461895"/>
              <a:gd name="connsiteX4" fmla="*/ 4999182 w 5888182"/>
              <a:gd name="connsiteY4" fmla="*/ 115531 h 461895"/>
              <a:gd name="connsiteX5" fmla="*/ 5811211 w 5888182"/>
              <a:gd name="connsiteY5" fmla="*/ 76 h 461895"/>
              <a:gd name="connsiteX6" fmla="*/ 5888182 w 5888182"/>
              <a:gd name="connsiteY6" fmla="*/ 77047 h 461895"/>
              <a:gd name="connsiteX7" fmla="*/ 5888182 w 5888182"/>
              <a:gd name="connsiteY7" fmla="*/ 384924 h 461895"/>
              <a:gd name="connsiteX8" fmla="*/ 5811211 w 5888182"/>
              <a:gd name="connsiteY8" fmla="*/ 461895 h 461895"/>
              <a:gd name="connsiteX9" fmla="*/ 76971 w 5888182"/>
              <a:gd name="connsiteY9" fmla="*/ 461895 h 461895"/>
              <a:gd name="connsiteX10" fmla="*/ 0 w 5888182"/>
              <a:gd name="connsiteY10" fmla="*/ 384924 h 461895"/>
              <a:gd name="connsiteX11" fmla="*/ 0 w 5888182"/>
              <a:gd name="connsiteY11" fmla="*/ 77047 h 461895"/>
              <a:gd name="connsiteX0" fmla="*/ 0 w 5888182"/>
              <a:gd name="connsiteY0" fmla="*/ 77032 h 461880"/>
              <a:gd name="connsiteX1" fmla="*/ 53880 w 5888182"/>
              <a:gd name="connsiteY1" fmla="*/ 103970 h 461880"/>
              <a:gd name="connsiteX2" fmla="*/ 3810001 w 5888182"/>
              <a:gd name="connsiteY2" fmla="*/ 115516 h 461880"/>
              <a:gd name="connsiteX3" fmla="*/ 4212937 w 5888182"/>
              <a:gd name="connsiteY3" fmla="*/ 162852 h 461880"/>
              <a:gd name="connsiteX4" fmla="*/ 5037282 w 5888182"/>
              <a:gd name="connsiteY4" fmla="*/ 140916 h 461880"/>
              <a:gd name="connsiteX5" fmla="*/ 5811211 w 5888182"/>
              <a:gd name="connsiteY5" fmla="*/ 61 h 461880"/>
              <a:gd name="connsiteX6" fmla="*/ 5888182 w 5888182"/>
              <a:gd name="connsiteY6" fmla="*/ 77032 h 461880"/>
              <a:gd name="connsiteX7" fmla="*/ 5888182 w 5888182"/>
              <a:gd name="connsiteY7" fmla="*/ 384909 h 461880"/>
              <a:gd name="connsiteX8" fmla="*/ 5811211 w 5888182"/>
              <a:gd name="connsiteY8" fmla="*/ 461880 h 461880"/>
              <a:gd name="connsiteX9" fmla="*/ 76971 w 5888182"/>
              <a:gd name="connsiteY9" fmla="*/ 461880 h 461880"/>
              <a:gd name="connsiteX10" fmla="*/ 0 w 5888182"/>
              <a:gd name="connsiteY10" fmla="*/ 384909 h 461880"/>
              <a:gd name="connsiteX11" fmla="*/ 0 w 5888182"/>
              <a:gd name="connsiteY11" fmla="*/ 77032 h 461880"/>
              <a:gd name="connsiteX0" fmla="*/ 0 w 5888182"/>
              <a:gd name="connsiteY0" fmla="*/ 127832 h 461880"/>
              <a:gd name="connsiteX1" fmla="*/ 53880 w 5888182"/>
              <a:gd name="connsiteY1" fmla="*/ 103970 h 461880"/>
              <a:gd name="connsiteX2" fmla="*/ 3810001 w 5888182"/>
              <a:gd name="connsiteY2" fmla="*/ 115516 h 461880"/>
              <a:gd name="connsiteX3" fmla="*/ 4212937 w 5888182"/>
              <a:gd name="connsiteY3" fmla="*/ 162852 h 461880"/>
              <a:gd name="connsiteX4" fmla="*/ 5037282 w 5888182"/>
              <a:gd name="connsiteY4" fmla="*/ 140916 h 461880"/>
              <a:gd name="connsiteX5" fmla="*/ 5811211 w 5888182"/>
              <a:gd name="connsiteY5" fmla="*/ 61 h 461880"/>
              <a:gd name="connsiteX6" fmla="*/ 5888182 w 5888182"/>
              <a:gd name="connsiteY6" fmla="*/ 77032 h 461880"/>
              <a:gd name="connsiteX7" fmla="*/ 5888182 w 5888182"/>
              <a:gd name="connsiteY7" fmla="*/ 384909 h 461880"/>
              <a:gd name="connsiteX8" fmla="*/ 5811211 w 5888182"/>
              <a:gd name="connsiteY8" fmla="*/ 461880 h 461880"/>
              <a:gd name="connsiteX9" fmla="*/ 76971 w 5888182"/>
              <a:gd name="connsiteY9" fmla="*/ 461880 h 461880"/>
              <a:gd name="connsiteX10" fmla="*/ 0 w 5888182"/>
              <a:gd name="connsiteY10" fmla="*/ 384909 h 461880"/>
              <a:gd name="connsiteX11" fmla="*/ 0 w 5888182"/>
              <a:gd name="connsiteY11" fmla="*/ 127832 h 461880"/>
              <a:gd name="connsiteX0" fmla="*/ 0 w 5888182"/>
              <a:gd name="connsiteY0" fmla="*/ 127832 h 461880"/>
              <a:gd name="connsiteX1" fmla="*/ 53880 w 5888182"/>
              <a:gd name="connsiteY1" fmla="*/ 103970 h 461880"/>
              <a:gd name="connsiteX2" fmla="*/ 3810001 w 5888182"/>
              <a:gd name="connsiteY2" fmla="*/ 115516 h 461880"/>
              <a:gd name="connsiteX3" fmla="*/ 5037282 w 5888182"/>
              <a:gd name="connsiteY3" fmla="*/ 140916 h 461880"/>
              <a:gd name="connsiteX4" fmla="*/ 5811211 w 5888182"/>
              <a:gd name="connsiteY4" fmla="*/ 61 h 461880"/>
              <a:gd name="connsiteX5" fmla="*/ 5888182 w 5888182"/>
              <a:gd name="connsiteY5" fmla="*/ 77032 h 461880"/>
              <a:gd name="connsiteX6" fmla="*/ 5888182 w 5888182"/>
              <a:gd name="connsiteY6" fmla="*/ 384909 h 461880"/>
              <a:gd name="connsiteX7" fmla="*/ 5811211 w 5888182"/>
              <a:gd name="connsiteY7" fmla="*/ 461880 h 461880"/>
              <a:gd name="connsiteX8" fmla="*/ 76971 w 5888182"/>
              <a:gd name="connsiteY8" fmla="*/ 461880 h 461880"/>
              <a:gd name="connsiteX9" fmla="*/ 0 w 5888182"/>
              <a:gd name="connsiteY9" fmla="*/ 384909 h 461880"/>
              <a:gd name="connsiteX10" fmla="*/ 0 w 5888182"/>
              <a:gd name="connsiteY10" fmla="*/ 127832 h 461880"/>
              <a:gd name="connsiteX0" fmla="*/ 0 w 5888182"/>
              <a:gd name="connsiteY0" fmla="*/ 127832 h 461880"/>
              <a:gd name="connsiteX1" fmla="*/ 53880 w 5888182"/>
              <a:gd name="connsiteY1" fmla="*/ 103970 h 461880"/>
              <a:gd name="connsiteX2" fmla="*/ 4000501 w 5888182"/>
              <a:gd name="connsiteY2" fmla="*/ 140916 h 461880"/>
              <a:gd name="connsiteX3" fmla="*/ 5037282 w 5888182"/>
              <a:gd name="connsiteY3" fmla="*/ 140916 h 461880"/>
              <a:gd name="connsiteX4" fmla="*/ 5811211 w 5888182"/>
              <a:gd name="connsiteY4" fmla="*/ 61 h 461880"/>
              <a:gd name="connsiteX5" fmla="*/ 5888182 w 5888182"/>
              <a:gd name="connsiteY5" fmla="*/ 77032 h 461880"/>
              <a:gd name="connsiteX6" fmla="*/ 5888182 w 5888182"/>
              <a:gd name="connsiteY6" fmla="*/ 384909 h 461880"/>
              <a:gd name="connsiteX7" fmla="*/ 5811211 w 5888182"/>
              <a:gd name="connsiteY7" fmla="*/ 461880 h 461880"/>
              <a:gd name="connsiteX8" fmla="*/ 76971 w 5888182"/>
              <a:gd name="connsiteY8" fmla="*/ 461880 h 461880"/>
              <a:gd name="connsiteX9" fmla="*/ 0 w 5888182"/>
              <a:gd name="connsiteY9" fmla="*/ 384909 h 461880"/>
              <a:gd name="connsiteX10" fmla="*/ 0 w 5888182"/>
              <a:gd name="connsiteY10" fmla="*/ 127832 h 461880"/>
              <a:gd name="connsiteX0" fmla="*/ 6350 w 5888182"/>
              <a:gd name="connsiteY0" fmla="*/ 172282 h 461880"/>
              <a:gd name="connsiteX1" fmla="*/ 53880 w 5888182"/>
              <a:gd name="connsiteY1" fmla="*/ 103970 h 461880"/>
              <a:gd name="connsiteX2" fmla="*/ 4000501 w 5888182"/>
              <a:gd name="connsiteY2" fmla="*/ 140916 h 461880"/>
              <a:gd name="connsiteX3" fmla="*/ 5037282 w 5888182"/>
              <a:gd name="connsiteY3" fmla="*/ 140916 h 461880"/>
              <a:gd name="connsiteX4" fmla="*/ 5811211 w 5888182"/>
              <a:gd name="connsiteY4" fmla="*/ 61 h 461880"/>
              <a:gd name="connsiteX5" fmla="*/ 5888182 w 5888182"/>
              <a:gd name="connsiteY5" fmla="*/ 77032 h 461880"/>
              <a:gd name="connsiteX6" fmla="*/ 5888182 w 5888182"/>
              <a:gd name="connsiteY6" fmla="*/ 384909 h 461880"/>
              <a:gd name="connsiteX7" fmla="*/ 5811211 w 5888182"/>
              <a:gd name="connsiteY7" fmla="*/ 461880 h 461880"/>
              <a:gd name="connsiteX8" fmla="*/ 76971 w 5888182"/>
              <a:gd name="connsiteY8" fmla="*/ 461880 h 461880"/>
              <a:gd name="connsiteX9" fmla="*/ 0 w 5888182"/>
              <a:gd name="connsiteY9" fmla="*/ 384909 h 461880"/>
              <a:gd name="connsiteX10" fmla="*/ 6350 w 5888182"/>
              <a:gd name="connsiteY10" fmla="*/ 172282 h 4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8182" h="461880">
                <a:moveTo>
                  <a:pt x="6350" y="172282"/>
                </a:moveTo>
                <a:cubicBezTo>
                  <a:pt x="6350" y="129772"/>
                  <a:pt x="11370" y="103970"/>
                  <a:pt x="53880" y="103970"/>
                </a:cubicBezTo>
                <a:lnTo>
                  <a:pt x="4000501" y="140916"/>
                </a:lnTo>
                <a:cubicBezTo>
                  <a:pt x="4831068" y="147074"/>
                  <a:pt x="4703747" y="160159"/>
                  <a:pt x="5037282" y="140916"/>
                </a:cubicBezTo>
                <a:cubicBezTo>
                  <a:pt x="5370817" y="121673"/>
                  <a:pt x="5668817" y="-3146"/>
                  <a:pt x="5811211" y="61"/>
                </a:cubicBezTo>
                <a:cubicBezTo>
                  <a:pt x="5853721" y="61"/>
                  <a:pt x="5888182" y="34522"/>
                  <a:pt x="5888182" y="77032"/>
                </a:cubicBezTo>
                <a:lnTo>
                  <a:pt x="5888182" y="384909"/>
                </a:lnTo>
                <a:cubicBezTo>
                  <a:pt x="5888182" y="427419"/>
                  <a:pt x="5853721" y="461880"/>
                  <a:pt x="5811211" y="461880"/>
                </a:cubicBezTo>
                <a:lnTo>
                  <a:pt x="76971" y="461880"/>
                </a:lnTo>
                <a:cubicBezTo>
                  <a:pt x="34461" y="461880"/>
                  <a:pt x="0" y="427419"/>
                  <a:pt x="0" y="384909"/>
                </a:cubicBezTo>
                <a:lnTo>
                  <a:pt x="6350" y="17228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67526" y="3302001"/>
            <a:ext cx="434801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7363" y="5721929"/>
            <a:ext cx="2879437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5949" y="3801920"/>
            <a:ext cx="200025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02726" y="415636"/>
            <a:ext cx="211281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24127" y="2916755"/>
            <a:ext cx="3000273" cy="292114"/>
          </a:xfrm>
          <a:custGeom>
            <a:avLst/>
            <a:gdLst>
              <a:gd name="connsiteX0" fmla="*/ 0 w 3000273"/>
              <a:gd name="connsiteY0" fmla="*/ 53537 h 321216"/>
              <a:gd name="connsiteX1" fmla="*/ 53537 w 3000273"/>
              <a:gd name="connsiteY1" fmla="*/ 0 h 321216"/>
              <a:gd name="connsiteX2" fmla="*/ 2946736 w 3000273"/>
              <a:gd name="connsiteY2" fmla="*/ 0 h 321216"/>
              <a:gd name="connsiteX3" fmla="*/ 3000273 w 3000273"/>
              <a:gd name="connsiteY3" fmla="*/ 53537 h 321216"/>
              <a:gd name="connsiteX4" fmla="*/ 3000273 w 3000273"/>
              <a:gd name="connsiteY4" fmla="*/ 267679 h 321216"/>
              <a:gd name="connsiteX5" fmla="*/ 2946736 w 3000273"/>
              <a:gd name="connsiteY5" fmla="*/ 321216 h 321216"/>
              <a:gd name="connsiteX6" fmla="*/ 53537 w 3000273"/>
              <a:gd name="connsiteY6" fmla="*/ 321216 h 321216"/>
              <a:gd name="connsiteX7" fmla="*/ 0 w 3000273"/>
              <a:gd name="connsiteY7" fmla="*/ 267679 h 321216"/>
              <a:gd name="connsiteX8" fmla="*/ 0 w 3000273"/>
              <a:gd name="connsiteY8" fmla="*/ 53537 h 321216"/>
              <a:gd name="connsiteX0" fmla="*/ 0 w 3000273"/>
              <a:gd name="connsiteY0" fmla="*/ 53553 h 321232"/>
              <a:gd name="connsiteX1" fmla="*/ 53537 w 3000273"/>
              <a:gd name="connsiteY1" fmla="*/ 16 h 321232"/>
              <a:gd name="connsiteX2" fmla="*/ 1112206 w 3000273"/>
              <a:gd name="connsiteY2" fmla="*/ 109564 h 321232"/>
              <a:gd name="connsiteX3" fmla="*/ 2946736 w 3000273"/>
              <a:gd name="connsiteY3" fmla="*/ 16 h 321232"/>
              <a:gd name="connsiteX4" fmla="*/ 3000273 w 3000273"/>
              <a:gd name="connsiteY4" fmla="*/ 53553 h 321232"/>
              <a:gd name="connsiteX5" fmla="*/ 3000273 w 3000273"/>
              <a:gd name="connsiteY5" fmla="*/ 267695 h 321232"/>
              <a:gd name="connsiteX6" fmla="*/ 2946736 w 3000273"/>
              <a:gd name="connsiteY6" fmla="*/ 321232 h 321232"/>
              <a:gd name="connsiteX7" fmla="*/ 53537 w 3000273"/>
              <a:gd name="connsiteY7" fmla="*/ 321232 h 321232"/>
              <a:gd name="connsiteX8" fmla="*/ 0 w 3000273"/>
              <a:gd name="connsiteY8" fmla="*/ 267695 h 321232"/>
              <a:gd name="connsiteX9" fmla="*/ 0 w 3000273"/>
              <a:gd name="connsiteY9" fmla="*/ 53553 h 321232"/>
              <a:gd name="connsiteX0" fmla="*/ 0 w 3000273"/>
              <a:gd name="connsiteY0" fmla="*/ 53553 h 321232"/>
              <a:gd name="connsiteX1" fmla="*/ 358337 w 3000273"/>
              <a:gd name="connsiteY1" fmla="*/ 71982 h 321232"/>
              <a:gd name="connsiteX2" fmla="*/ 1112206 w 3000273"/>
              <a:gd name="connsiteY2" fmla="*/ 109564 h 321232"/>
              <a:gd name="connsiteX3" fmla="*/ 2946736 w 3000273"/>
              <a:gd name="connsiteY3" fmla="*/ 16 h 321232"/>
              <a:gd name="connsiteX4" fmla="*/ 3000273 w 3000273"/>
              <a:gd name="connsiteY4" fmla="*/ 53553 h 321232"/>
              <a:gd name="connsiteX5" fmla="*/ 3000273 w 3000273"/>
              <a:gd name="connsiteY5" fmla="*/ 267695 h 321232"/>
              <a:gd name="connsiteX6" fmla="*/ 2946736 w 3000273"/>
              <a:gd name="connsiteY6" fmla="*/ 321232 h 321232"/>
              <a:gd name="connsiteX7" fmla="*/ 53537 w 3000273"/>
              <a:gd name="connsiteY7" fmla="*/ 321232 h 321232"/>
              <a:gd name="connsiteX8" fmla="*/ 0 w 3000273"/>
              <a:gd name="connsiteY8" fmla="*/ 267695 h 321232"/>
              <a:gd name="connsiteX9" fmla="*/ 0 w 3000273"/>
              <a:gd name="connsiteY9" fmla="*/ 53553 h 321232"/>
              <a:gd name="connsiteX0" fmla="*/ 76200 w 3000273"/>
              <a:gd name="connsiteY0" fmla="*/ 91653 h 321232"/>
              <a:gd name="connsiteX1" fmla="*/ 358337 w 3000273"/>
              <a:gd name="connsiteY1" fmla="*/ 71982 h 321232"/>
              <a:gd name="connsiteX2" fmla="*/ 1112206 w 3000273"/>
              <a:gd name="connsiteY2" fmla="*/ 109564 h 321232"/>
              <a:gd name="connsiteX3" fmla="*/ 2946736 w 3000273"/>
              <a:gd name="connsiteY3" fmla="*/ 16 h 321232"/>
              <a:gd name="connsiteX4" fmla="*/ 3000273 w 3000273"/>
              <a:gd name="connsiteY4" fmla="*/ 53553 h 321232"/>
              <a:gd name="connsiteX5" fmla="*/ 3000273 w 3000273"/>
              <a:gd name="connsiteY5" fmla="*/ 267695 h 321232"/>
              <a:gd name="connsiteX6" fmla="*/ 2946736 w 3000273"/>
              <a:gd name="connsiteY6" fmla="*/ 321232 h 321232"/>
              <a:gd name="connsiteX7" fmla="*/ 53537 w 3000273"/>
              <a:gd name="connsiteY7" fmla="*/ 321232 h 321232"/>
              <a:gd name="connsiteX8" fmla="*/ 0 w 3000273"/>
              <a:gd name="connsiteY8" fmla="*/ 267695 h 321232"/>
              <a:gd name="connsiteX9" fmla="*/ 76200 w 3000273"/>
              <a:gd name="connsiteY9" fmla="*/ 91653 h 321232"/>
              <a:gd name="connsiteX0" fmla="*/ 76200 w 3000273"/>
              <a:gd name="connsiteY0" fmla="*/ 91650 h 321229"/>
              <a:gd name="connsiteX1" fmla="*/ 358337 w 3000273"/>
              <a:gd name="connsiteY1" fmla="*/ 71979 h 321229"/>
              <a:gd name="connsiteX2" fmla="*/ 1116439 w 3000273"/>
              <a:gd name="connsiteY2" fmla="*/ 143427 h 321229"/>
              <a:gd name="connsiteX3" fmla="*/ 2946736 w 3000273"/>
              <a:gd name="connsiteY3" fmla="*/ 13 h 321229"/>
              <a:gd name="connsiteX4" fmla="*/ 3000273 w 3000273"/>
              <a:gd name="connsiteY4" fmla="*/ 53550 h 321229"/>
              <a:gd name="connsiteX5" fmla="*/ 3000273 w 3000273"/>
              <a:gd name="connsiteY5" fmla="*/ 267692 h 321229"/>
              <a:gd name="connsiteX6" fmla="*/ 2946736 w 3000273"/>
              <a:gd name="connsiteY6" fmla="*/ 321229 h 321229"/>
              <a:gd name="connsiteX7" fmla="*/ 53537 w 3000273"/>
              <a:gd name="connsiteY7" fmla="*/ 321229 h 321229"/>
              <a:gd name="connsiteX8" fmla="*/ 0 w 3000273"/>
              <a:gd name="connsiteY8" fmla="*/ 267692 h 321229"/>
              <a:gd name="connsiteX9" fmla="*/ 76200 w 3000273"/>
              <a:gd name="connsiteY9" fmla="*/ 91650 h 321229"/>
              <a:gd name="connsiteX0" fmla="*/ 76200 w 3000273"/>
              <a:gd name="connsiteY0" fmla="*/ 91650 h 321229"/>
              <a:gd name="connsiteX1" fmla="*/ 658903 w 3000273"/>
              <a:gd name="connsiteY1" fmla="*/ 67745 h 321229"/>
              <a:gd name="connsiteX2" fmla="*/ 1116439 w 3000273"/>
              <a:gd name="connsiteY2" fmla="*/ 143427 h 321229"/>
              <a:gd name="connsiteX3" fmla="*/ 2946736 w 3000273"/>
              <a:gd name="connsiteY3" fmla="*/ 13 h 321229"/>
              <a:gd name="connsiteX4" fmla="*/ 3000273 w 3000273"/>
              <a:gd name="connsiteY4" fmla="*/ 53550 h 321229"/>
              <a:gd name="connsiteX5" fmla="*/ 3000273 w 3000273"/>
              <a:gd name="connsiteY5" fmla="*/ 267692 h 321229"/>
              <a:gd name="connsiteX6" fmla="*/ 2946736 w 3000273"/>
              <a:gd name="connsiteY6" fmla="*/ 321229 h 321229"/>
              <a:gd name="connsiteX7" fmla="*/ 53537 w 3000273"/>
              <a:gd name="connsiteY7" fmla="*/ 321229 h 321229"/>
              <a:gd name="connsiteX8" fmla="*/ 0 w 3000273"/>
              <a:gd name="connsiteY8" fmla="*/ 267692 h 321229"/>
              <a:gd name="connsiteX9" fmla="*/ 76200 w 3000273"/>
              <a:gd name="connsiteY9" fmla="*/ 91650 h 321229"/>
              <a:gd name="connsiteX0" fmla="*/ 76200 w 3000273"/>
              <a:gd name="connsiteY0" fmla="*/ 91648 h 321227"/>
              <a:gd name="connsiteX1" fmla="*/ 658903 w 3000273"/>
              <a:gd name="connsiteY1" fmla="*/ 67743 h 321227"/>
              <a:gd name="connsiteX2" fmla="*/ 1095272 w 3000273"/>
              <a:gd name="connsiteY2" fmla="*/ 173059 h 321227"/>
              <a:gd name="connsiteX3" fmla="*/ 2946736 w 3000273"/>
              <a:gd name="connsiteY3" fmla="*/ 11 h 321227"/>
              <a:gd name="connsiteX4" fmla="*/ 3000273 w 3000273"/>
              <a:gd name="connsiteY4" fmla="*/ 53548 h 321227"/>
              <a:gd name="connsiteX5" fmla="*/ 3000273 w 3000273"/>
              <a:gd name="connsiteY5" fmla="*/ 267690 h 321227"/>
              <a:gd name="connsiteX6" fmla="*/ 2946736 w 3000273"/>
              <a:gd name="connsiteY6" fmla="*/ 321227 h 321227"/>
              <a:gd name="connsiteX7" fmla="*/ 53537 w 3000273"/>
              <a:gd name="connsiteY7" fmla="*/ 321227 h 321227"/>
              <a:gd name="connsiteX8" fmla="*/ 0 w 3000273"/>
              <a:gd name="connsiteY8" fmla="*/ 267690 h 321227"/>
              <a:gd name="connsiteX9" fmla="*/ 76200 w 3000273"/>
              <a:gd name="connsiteY9" fmla="*/ 91648 h 321227"/>
              <a:gd name="connsiteX0" fmla="*/ 76200 w 3000273"/>
              <a:gd name="connsiteY0" fmla="*/ 92162 h 321741"/>
              <a:gd name="connsiteX1" fmla="*/ 658903 w 3000273"/>
              <a:gd name="connsiteY1" fmla="*/ 68257 h 321741"/>
              <a:gd name="connsiteX2" fmla="*/ 1095272 w 3000273"/>
              <a:gd name="connsiteY2" fmla="*/ 173573 h 321741"/>
              <a:gd name="connsiteX3" fmla="*/ 2022373 w 3000273"/>
              <a:gd name="connsiteY3" fmla="*/ 29640 h 321741"/>
              <a:gd name="connsiteX4" fmla="*/ 2946736 w 3000273"/>
              <a:gd name="connsiteY4" fmla="*/ 525 h 321741"/>
              <a:gd name="connsiteX5" fmla="*/ 3000273 w 3000273"/>
              <a:gd name="connsiteY5" fmla="*/ 54062 h 321741"/>
              <a:gd name="connsiteX6" fmla="*/ 3000273 w 3000273"/>
              <a:gd name="connsiteY6" fmla="*/ 268204 h 321741"/>
              <a:gd name="connsiteX7" fmla="*/ 2946736 w 3000273"/>
              <a:gd name="connsiteY7" fmla="*/ 321741 h 321741"/>
              <a:gd name="connsiteX8" fmla="*/ 53537 w 3000273"/>
              <a:gd name="connsiteY8" fmla="*/ 321741 h 321741"/>
              <a:gd name="connsiteX9" fmla="*/ 0 w 3000273"/>
              <a:gd name="connsiteY9" fmla="*/ 268204 h 321741"/>
              <a:gd name="connsiteX10" fmla="*/ 76200 w 3000273"/>
              <a:gd name="connsiteY10" fmla="*/ 92162 h 321741"/>
              <a:gd name="connsiteX0" fmla="*/ 76200 w 3000273"/>
              <a:gd name="connsiteY0" fmla="*/ 91687 h 321266"/>
              <a:gd name="connsiteX1" fmla="*/ 658903 w 3000273"/>
              <a:gd name="connsiteY1" fmla="*/ 67782 h 321266"/>
              <a:gd name="connsiteX2" fmla="*/ 1095272 w 3000273"/>
              <a:gd name="connsiteY2" fmla="*/ 173098 h 321266"/>
              <a:gd name="connsiteX3" fmla="*/ 2022373 w 3000273"/>
              <a:gd name="connsiteY3" fmla="*/ 29165 h 321266"/>
              <a:gd name="connsiteX4" fmla="*/ 2946736 w 3000273"/>
              <a:gd name="connsiteY4" fmla="*/ 50 h 321266"/>
              <a:gd name="connsiteX5" fmla="*/ 3000273 w 3000273"/>
              <a:gd name="connsiteY5" fmla="*/ 53587 h 321266"/>
              <a:gd name="connsiteX6" fmla="*/ 3000273 w 3000273"/>
              <a:gd name="connsiteY6" fmla="*/ 267729 h 321266"/>
              <a:gd name="connsiteX7" fmla="*/ 2946736 w 3000273"/>
              <a:gd name="connsiteY7" fmla="*/ 321266 h 321266"/>
              <a:gd name="connsiteX8" fmla="*/ 53537 w 3000273"/>
              <a:gd name="connsiteY8" fmla="*/ 321266 h 321266"/>
              <a:gd name="connsiteX9" fmla="*/ 0 w 3000273"/>
              <a:gd name="connsiteY9" fmla="*/ 267729 h 321266"/>
              <a:gd name="connsiteX10" fmla="*/ 76200 w 3000273"/>
              <a:gd name="connsiteY10" fmla="*/ 91687 h 321266"/>
              <a:gd name="connsiteX0" fmla="*/ 76200 w 3000273"/>
              <a:gd name="connsiteY0" fmla="*/ 62522 h 292101"/>
              <a:gd name="connsiteX1" fmla="*/ 658903 w 3000273"/>
              <a:gd name="connsiteY1" fmla="*/ 38617 h 292101"/>
              <a:gd name="connsiteX2" fmla="*/ 1095272 w 3000273"/>
              <a:gd name="connsiteY2" fmla="*/ 143933 h 292101"/>
              <a:gd name="connsiteX3" fmla="*/ 2022373 w 3000273"/>
              <a:gd name="connsiteY3" fmla="*/ 0 h 292101"/>
              <a:gd name="connsiteX4" fmla="*/ 2955203 w 3000273"/>
              <a:gd name="connsiteY4" fmla="*/ 8985 h 292101"/>
              <a:gd name="connsiteX5" fmla="*/ 3000273 w 3000273"/>
              <a:gd name="connsiteY5" fmla="*/ 24422 h 292101"/>
              <a:gd name="connsiteX6" fmla="*/ 3000273 w 3000273"/>
              <a:gd name="connsiteY6" fmla="*/ 238564 h 292101"/>
              <a:gd name="connsiteX7" fmla="*/ 2946736 w 3000273"/>
              <a:gd name="connsiteY7" fmla="*/ 292101 h 292101"/>
              <a:gd name="connsiteX8" fmla="*/ 53537 w 3000273"/>
              <a:gd name="connsiteY8" fmla="*/ 292101 h 292101"/>
              <a:gd name="connsiteX9" fmla="*/ 0 w 3000273"/>
              <a:gd name="connsiteY9" fmla="*/ 238564 h 292101"/>
              <a:gd name="connsiteX10" fmla="*/ 76200 w 3000273"/>
              <a:gd name="connsiteY10" fmla="*/ 62522 h 292101"/>
              <a:gd name="connsiteX0" fmla="*/ 76200 w 3000273"/>
              <a:gd name="connsiteY0" fmla="*/ 62522 h 292101"/>
              <a:gd name="connsiteX1" fmla="*/ 658903 w 3000273"/>
              <a:gd name="connsiteY1" fmla="*/ 38617 h 292101"/>
              <a:gd name="connsiteX2" fmla="*/ 1095272 w 3000273"/>
              <a:gd name="connsiteY2" fmla="*/ 143933 h 292101"/>
              <a:gd name="connsiteX3" fmla="*/ 1425473 w 3000273"/>
              <a:gd name="connsiteY3" fmla="*/ 16932 h 292101"/>
              <a:gd name="connsiteX4" fmla="*/ 2022373 w 3000273"/>
              <a:gd name="connsiteY4" fmla="*/ 0 h 292101"/>
              <a:gd name="connsiteX5" fmla="*/ 2955203 w 3000273"/>
              <a:gd name="connsiteY5" fmla="*/ 8985 h 292101"/>
              <a:gd name="connsiteX6" fmla="*/ 3000273 w 3000273"/>
              <a:gd name="connsiteY6" fmla="*/ 24422 h 292101"/>
              <a:gd name="connsiteX7" fmla="*/ 3000273 w 3000273"/>
              <a:gd name="connsiteY7" fmla="*/ 238564 h 292101"/>
              <a:gd name="connsiteX8" fmla="*/ 2946736 w 3000273"/>
              <a:gd name="connsiteY8" fmla="*/ 292101 h 292101"/>
              <a:gd name="connsiteX9" fmla="*/ 53537 w 3000273"/>
              <a:gd name="connsiteY9" fmla="*/ 292101 h 292101"/>
              <a:gd name="connsiteX10" fmla="*/ 0 w 3000273"/>
              <a:gd name="connsiteY10" fmla="*/ 238564 h 292101"/>
              <a:gd name="connsiteX11" fmla="*/ 76200 w 3000273"/>
              <a:gd name="connsiteY11" fmla="*/ 62522 h 292101"/>
              <a:gd name="connsiteX0" fmla="*/ 76200 w 3000273"/>
              <a:gd name="connsiteY0" fmla="*/ 62535 h 292114"/>
              <a:gd name="connsiteX1" fmla="*/ 658903 w 3000273"/>
              <a:gd name="connsiteY1" fmla="*/ 38630 h 292114"/>
              <a:gd name="connsiteX2" fmla="*/ 1095272 w 3000273"/>
              <a:gd name="connsiteY2" fmla="*/ 143946 h 292114"/>
              <a:gd name="connsiteX3" fmla="*/ 1425473 w 3000273"/>
              <a:gd name="connsiteY3" fmla="*/ 16945 h 292114"/>
              <a:gd name="connsiteX4" fmla="*/ 1679473 w 3000273"/>
              <a:gd name="connsiteY4" fmla="*/ 122778 h 292114"/>
              <a:gd name="connsiteX5" fmla="*/ 2022373 w 3000273"/>
              <a:gd name="connsiteY5" fmla="*/ 13 h 292114"/>
              <a:gd name="connsiteX6" fmla="*/ 2955203 w 3000273"/>
              <a:gd name="connsiteY6" fmla="*/ 8998 h 292114"/>
              <a:gd name="connsiteX7" fmla="*/ 3000273 w 3000273"/>
              <a:gd name="connsiteY7" fmla="*/ 24435 h 292114"/>
              <a:gd name="connsiteX8" fmla="*/ 3000273 w 3000273"/>
              <a:gd name="connsiteY8" fmla="*/ 238577 h 292114"/>
              <a:gd name="connsiteX9" fmla="*/ 2946736 w 3000273"/>
              <a:gd name="connsiteY9" fmla="*/ 292114 h 292114"/>
              <a:gd name="connsiteX10" fmla="*/ 53537 w 3000273"/>
              <a:gd name="connsiteY10" fmla="*/ 292114 h 292114"/>
              <a:gd name="connsiteX11" fmla="*/ 0 w 3000273"/>
              <a:gd name="connsiteY11" fmla="*/ 238577 h 292114"/>
              <a:gd name="connsiteX12" fmla="*/ 76200 w 3000273"/>
              <a:gd name="connsiteY12" fmla="*/ 62535 h 29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00273" h="292114">
                <a:moveTo>
                  <a:pt x="76200" y="62535"/>
                </a:moveTo>
                <a:cubicBezTo>
                  <a:pt x="76200" y="32967"/>
                  <a:pt x="629335" y="38630"/>
                  <a:pt x="658903" y="38630"/>
                </a:cubicBezTo>
                <a:cubicBezTo>
                  <a:pt x="1011793" y="37046"/>
                  <a:pt x="742382" y="145530"/>
                  <a:pt x="1095272" y="143946"/>
                </a:cubicBezTo>
                <a:cubicBezTo>
                  <a:pt x="1227972" y="153737"/>
                  <a:pt x="1270956" y="40934"/>
                  <a:pt x="1425473" y="16945"/>
                </a:cubicBezTo>
                <a:cubicBezTo>
                  <a:pt x="1530601" y="-7044"/>
                  <a:pt x="1579990" y="125600"/>
                  <a:pt x="1679473" y="122778"/>
                </a:cubicBezTo>
                <a:cubicBezTo>
                  <a:pt x="1778956" y="119956"/>
                  <a:pt x="1817513" y="-1485"/>
                  <a:pt x="2022373" y="13"/>
                </a:cubicBezTo>
                <a:cubicBezTo>
                  <a:pt x="2419850" y="26206"/>
                  <a:pt x="2833848" y="7044"/>
                  <a:pt x="2955203" y="8998"/>
                </a:cubicBezTo>
                <a:cubicBezTo>
                  <a:pt x="2984771" y="8998"/>
                  <a:pt x="3000273" y="-5133"/>
                  <a:pt x="3000273" y="24435"/>
                </a:cubicBezTo>
                <a:lnTo>
                  <a:pt x="3000273" y="238577"/>
                </a:lnTo>
                <a:cubicBezTo>
                  <a:pt x="3000273" y="268145"/>
                  <a:pt x="2976304" y="292114"/>
                  <a:pt x="2946736" y="292114"/>
                </a:cubicBezTo>
                <a:lnTo>
                  <a:pt x="53537" y="292114"/>
                </a:lnTo>
                <a:cubicBezTo>
                  <a:pt x="23969" y="292114"/>
                  <a:pt x="0" y="268145"/>
                  <a:pt x="0" y="238577"/>
                </a:cubicBezTo>
                <a:lnTo>
                  <a:pt x="76200" y="6253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73599" y="5294879"/>
            <a:ext cx="1461068" cy="318521"/>
          </a:xfrm>
          <a:custGeom>
            <a:avLst/>
            <a:gdLst>
              <a:gd name="connsiteX0" fmla="*/ 0 w 1454718"/>
              <a:gd name="connsiteY0" fmla="*/ 69060 h 414350"/>
              <a:gd name="connsiteX1" fmla="*/ 69060 w 1454718"/>
              <a:gd name="connsiteY1" fmla="*/ 0 h 414350"/>
              <a:gd name="connsiteX2" fmla="*/ 1385658 w 1454718"/>
              <a:gd name="connsiteY2" fmla="*/ 0 h 414350"/>
              <a:gd name="connsiteX3" fmla="*/ 1454718 w 1454718"/>
              <a:gd name="connsiteY3" fmla="*/ 69060 h 414350"/>
              <a:gd name="connsiteX4" fmla="*/ 1454718 w 1454718"/>
              <a:gd name="connsiteY4" fmla="*/ 345290 h 414350"/>
              <a:gd name="connsiteX5" fmla="*/ 1385658 w 1454718"/>
              <a:gd name="connsiteY5" fmla="*/ 414350 h 414350"/>
              <a:gd name="connsiteX6" fmla="*/ 69060 w 1454718"/>
              <a:gd name="connsiteY6" fmla="*/ 414350 h 414350"/>
              <a:gd name="connsiteX7" fmla="*/ 0 w 1454718"/>
              <a:gd name="connsiteY7" fmla="*/ 345290 h 414350"/>
              <a:gd name="connsiteX8" fmla="*/ 0 w 1454718"/>
              <a:gd name="connsiteY8" fmla="*/ 69060 h 414350"/>
              <a:gd name="connsiteX0" fmla="*/ 0 w 1454718"/>
              <a:gd name="connsiteY0" fmla="*/ 69060 h 414350"/>
              <a:gd name="connsiteX1" fmla="*/ 142085 w 1454718"/>
              <a:gd name="connsiteY1" fmla="*/ 38100 h 414350"/>
              <a:gd name="connsiteX2" fmla="*/ 1385658 w 1454718"/>
              <a:gd name="connsiteY2" fmla="*/ 0 h 414350"/>
              <a:gd name="connsiteX3" fmla="*/ 1454718 w 1454718"/>
              <a:gd name="connsiteY3" fmla="*/ 69060 h 414350"/>
              <a:gd name="connsiteX4" fmla="*/ 1454718 w 1454718"/>
              <a:gd name="connsiteY4" fmla="*/ 345290 h 414350"/>
              <a:gd name="connsiteX5" fmla="*/ 1385658 w 1454718"/>
              <a:gd name="connsiteY5" fmla="*/ 414350 h 414350"/>
              <a:gd name="connsiteX6" fmla="*/ 69060 w 1454718"/>
              <a:gd name="connsiteY6" fmla="*/ 414350 h 414350"/>
              <a:gd name="connsiteX7" fmla="*/ 0 w 1454718"/>
              <a:gd name="connsiteY7" fmla="*/ 345290 h 414350"/>
              <a:gd name="connsiteX8" fmla="*/ 0 w 1454718"/>
              <a:gd name="connsiteY8" fmla="*/ 69060 h 414350"/>
              <a:gd name="connsiteX0" fmla="*/ 0 w 1461068"/>
              <a:gd name="connsiteY0" fmla="*/ 103985 h 414350"/>
              <a:gd name="connsiteX1" fmla="*/ 148435 w 1461068"/>
              <a:gd name="connsiteY1" fmla="*/ 38100 h 414350"/>
              <a:gd name="connsiteX2" fmla="*/ 1392008 w 1461068"/>
              <a:gd name="connsiteY2" fmla="*/ 0 h 414350"/>
              <a:gd name="connsiteX3" fmla="*/ 1461068 w 1461068"/>
              <a:gd name="connsiteY3" fmla="*/ 69060 h 414350"/>
              <a:gd name="connsiteX4" fmla="*/ 1461068 w 1461068"/>
              <a:gd name="connsiteY4" fmla="*/ 345290 h 414350"/>
              <a:gd name="connsiteX5" fmla="*/ 1392008 w 1461068"/>
              <a:gd name="connsiteY5" fmla="*/ 414350 h 414350"/>
              <a:gd name="connsiteX6" fmla="*/ 75410 w 1461068"/>
              <a:gd name="connsiteY6" fmla="*/ 414350 h 414350"/>
              <a:gd name="connsiteX7" fmla="*/ 6350 w 1461068"/>
              <a:gd name="connsiteY7" fmla="*/ 345290 h 414350"/>
              <a:gd name="connsiteX8" fmla="*/ 0 w 1461068"/>
              <a:gd name="connsiteY8" fmla="*/ 103985 h 414350"/>
              <a:gd name="connsiteX0" fmla="*/ 0 w 1461068"/>
              <a:gd name="connsiteY0" fmla="*/ 116685 h 427050"/>
              <a:gd name="connsiteX1" fmla="*/ 148435 w 1461068"/>
              <a:gd name="connsiteY1" fmla="*/ 50800 h 427050"/>
              <a:gd name="connsiteX2" fmla="*/ 1144358 w 1461068"/>
              <a:gd name="connsiteY2" fmla="*/ 0 h 427050"/>
              <a:gd name="connsiteX3" fmla="*/ 1461068 w 1461068"/>
              <a:gd name="connsiteY3" fmla="*/ 81760 h 427050"/>
              <a:gd name="connsiteX4" fmla="*/ 1461068 w 1461068"/>
              <a:gd name="connsiteY4" fmla="*/ 357990 h 427050"/>
              <a:gd name="connsiteX5" fmla="*/ 1392008 w 1461068"/>
              <a:gd name="connsiteY5" fmla="*/ 427050 h 427050"/>
              <a:gd name="connsiteX6" fmla="*/ 75410 w 1461068"/>
              <a:gd name="connsiteY6" fmla="*/ 427050 h 427050"/>
              <a:gd name="connsiteX7" fmla="*/ 6350 w 1461068"/>
              <a:gd name="connsiteY7" fmla="*/ 357990 h 427050"/>
              <a:gd name="connsiteX8" fmla="*/ 0 w 1461068"/>
              <a:gd name="connsiteY8" fmla="*/ 116685 h 427050"/>
              <a:gd name="connsiteX0" fmla="*/ 0 w 1461068"/>
              <a:gd name="connsiteY0" fmla="*/ 116685 h 427050"/>
              <a:gd name="connsiteX1" fmla="*/ 148435 w 1461068"/>
              <a:gd name="connsiteY1" fmla="*/ 50800 h 427050"/>
              <a:gd name="connsiteX2" fmla="*/ 1144358 w 1461068"/>
              <a:gd name="connsiteY2" fmla="*/ 0 h 427050"/>
              <a:gd name="connsiteX3" fmla="*/ 1461068 w 1461068"/>
              <a:gd name="connsiteY3" fmla="*/ 81760 h 427050"/>
              <a:gd name="connsiteX4" fmla="*/ 1461068 w 1461068"/>
              <a:gd name="connsiteY4" fmla="*/ 357990 h 427050"/>
              <a:gd name="connsiteX5" fmla="*/ 1392008 w 1461068"/>
              <a:gd name="connsiteY5" fmla="*/ 427050 h 427050"/>
              <a:gd name="connsiteX6" fmla="*/ 75410 w 1461068"/>
              <a:gd name="connsiteY6" fmla="*/ 427050 h 427050"/>
              <a:gd name="connsiteX7" fmla="*/ 6350 w 1461068"/>
              <a:gd name="connsiteY7" fmla="*/ 357990 h 427050"/>
              <a:gd name="connsiteX8" fmla="*/ 0 w 1461068"/>
              <a:gd name="connsiteY8" fmla="*/ 116685 h 4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1068" h="427050">
                <a:moveTo>
                  <a:pt x="0" y="116685"/>
                </a:moveTo>
                <a:cubicBezTo>
                  <a:pt x="0" y="78544"/>
                  <a:pt x="110294" y="50800"/>
                  <a:pt x="148435" y="50800"/>
                </a:cubicBezTo>
                <a:cubicBezTo>
                  <a:pt x="587301" y="50800"/>
                  <a:pt x="768992" y="34925"/>
                  <a:pt x="1144358" y="0"/>
                </a:cubicBezTo>
                <a:cubicBezTo>
                  <a:pt x="1182499" y="0"/>
                  <a:pt x="1461068" y="43619"/>
                  <a:pt x="1461068" y="81760"/>
                </a:cubicBezTo>
                <a:lnTo>
                  <a:pt x="1461068" y="357990"/>
                </a:lnTo>
                <a:cubicBezTo>
                  <a:pt x="1461068" y="396131"/>
                  <a:pt x="1430149" y="427050"/>
                  <a:pt x="1392008" y="427050"/>
                </a:cubicBezTo>
                <a:lnTo>
                  <a:pt x="75410" y="427050"/>
                </a:lnTo>
                <a:cubicBezTo>
                  <a:pt x="37269" y="427050"/>
                  <a:pt x="6350" y="396131"/>
                  <a:pt x="6350" y="357990"/>
                </a:cubicBezTo>
                <a:lnTo>
                  <a:pt x="0" y="11668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08100" y="2632075"/>
            <a:ext cx="1294626" cy="351355"/>
          </a:xfrm>
          <a:custGeom>
            <a:avLst/>
            <a:gdLst>
              <a:gd name="connsiteX0" fmla="*/ 0 w 1294626"/>
              <a:gd name="connsiteY0" fmla="*/ 69060 h 414350"/>
              <a:gd name="connsiteX1" fmla="*/ 69060 w 1294626"/>
              <a:gd name="connsiteY1" fmla="*/ 0 h 414350"/>
              <a:gd name="connsiteX2" fmla="*/ 1225566 w 1294626"/>
              <a:gd name="connsiteY2" fmla="*/ 0 h 414350"/>
              <a:gd name="connsiteX3" fmla="*/ 1294626 w 1294626"/>
              <a:gd name="connsiteY3" fmla="*/ 69060 h 414350"/>
              <a:gd name="connsiteX4" fmla="*/ 1294626 w 1294626"/>
              <a:gd name="connsiteY4" fmla="*/ 345290 h 414350"/>
              <a:gd name="connsiteX5" fmla="*/ 1225566 w 1294626"/>
              <a:gd name="connsiteY5" fmla="*/ 414350 h 414350"/>
              <a:gd name="connsiteX6" fmla="*/ 69060 w 1294626"/>
              <a:gd name="connsiteY6" fmla="*/ 414350 h 414350"/>
              <a:gd name="connsiteX7" fmla="*/ 0 w 1294626"/>
              <a:gd name="connsiteY7" fmla="*/ 345290 h 414350"/>
              <a:gd name="connsiteX8" fmla="*/ 0 w 1294626"/>
              <a:gd name="connsiteY8" fmla="*/ 69060 h 414350"/>
              <a:gd name="connsiteX0" fmla="*/ 0 w 1294626"/>
              <a:gd name="connsiteY0" fmla="*/ 69060 h 481025"/>
              <a:gd name="connsiteX1" fmla="*/ 69060 w 1294626"/>
              <a:gd name="connsiteY1" fmla="*/ 0 h 481025"/>
              <a:gd name="connsiteX2" fmla="*/ 1225566 w 1294626"/>
              <a:gd name="connsiteY2" fmla="*/ 0 h 481025"/>
              <a:gd name="connsiteX3" fmla="*/ 1294626 w 1294626"/>
              <a:gd name="connsiteY3" fmla="*/ 69060 h 481025"/>
              <a:gd name="connsiteX4" fmla="*/ 1294626 w 1294626"/>
              <a:gd name="connsiteY4" fmla="*/ 345290 h 481025"/>
              <a:gd name="connsiteX5" fmla="*/ 1225566 w 1294626"/>
              <a:gd name="connsiteY5" fmla="*/ 414350 h 481025"/>
              <a:gd name="connsiteX6" fmla="*/ 186535 w 1294626"/>
              <a:gd name="connsiteY6" fmla="*/ 481025 h 481025"/>
              <a:gd name="connsiteX7" fmla="*/ 0 w 1294626"/>
              <a:gd name="connsiteY7" fmla="*/ 345290 h 481025"/>
              <a:gd name="connsiteX8" fmla="*/ 0 w 1294626"/>
              <a:gd name="connsiteY8" fmla="*/ 69060 h 481025"/>
              <a:gd name="connsiteX0" fmla="*/ 0 w 1294626"/>
              <a:gd name="connsiteY0" fmla="*/ 69060 h 481025"/>
              <a:gd name="connsiteX1" fmla="*/ 69060 w 1294626"/>
              <a:gd name="connsiteY1" fmla="*/ 0 h 481025"/>
              <a:gd name="connsiteX2" fmla="*/ 1225566 w 1294626"/>
              <a:gd name="connsiteY2" fmla="*/ 0 h 481025"/>
              <a:gd name="connsiteX3" fmla="*/ 1294626 w 1294626"/>
              <a:gd name="connsiteY3" fmla="*/ 69060 h 481025"/>
              <a:gd name="connsiteX4" fmla="*/ 1294626 w 1294626"/>
              <a:gd name="connsiteY4" fmla="*/ 345290 h 481025"/>
              <a:gd name="connsiteX5" fmla="*/ 1225566 w 1294626"/>
              <a:gd name="connsiteY5" fmla="*/ 414350 h 481025"/>
              <a:gd name="connsiteX6" fmla="*/ 186535 w 1294626"/>
              <a:gd name="connsiteY6" fmla="*/ 481025 h 481025"/>
              <a:gd name="connsiteX7" fmla="*/ 0 w 1294626"/>
              <a:gd name="connsiteY7" fmla="*/ 345290 h 481025"/>
              <a:gd name="connsiteX8" fmla="*/ 0 w 1294626"/>
              <a:gd name="connsiteY8" fmla="*/ 69060 h 481025"/>
              <a:gd name="connsiteX0" fmla="*/ 0 w 1294626"/>
              <a:gd name="connsiteY0" fmla="*/ 69060 h 481025"/>
              <a:gd name="connsiteX1" fmla="*/ 69060 w 1294626"/>
              <a:gd name="connsiteY1" fmla="*/ 0 h 481025"/>
              <a:gd name="connsiteX2" fmla="*/ 1225566 w 1294626"/>
              <a:gd name="connsiteY2" fmla="*/ 0 h 481025"/>
              <a:gd name="connsiteX3" fmla="*/ 1294626 w 1294626"/>
              <a:gd name="connsiteY3" fmla="*/ 69060 h 481025"/>
              <a:gd name="connsiteX4" fmla="*/ 1294626 w 1294626"/>
              <a:gd name="connsiteY4" fmla="*/ 345290 h 481025"/>
              <a:gd name="connsiteX5" fmla="*/ 1250966 w 1294626"/>
              <a:gd name="connsiteY5" fmla="*/ 363550 h 481025"/>
              <a:gd name="connsiteX6" fmla="*/ 186535 w 1294626"/>
              <a:gd name="connsiteY6" fmla="*/ 481025 h 481025"/>
              <a:gd name="connsiteX7" fmla="*/ 0 w 1294626"/>
              <a:gd name="connsiteY7" fmla="*/ 345290 h 481025"/>
              <a:gd name="connsiteX8" fmla="*/ 0 w 1294626"/>
              <a:gd name="connsiteY8" fmla="*/ 69060 h 4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4626" h="481025">
                <a:moveTo>
                  <a:pt x="0" y="69060"/>
                </a:moveTo>
                <a:cubicBezTo>
                  <a:pt x="0" y="30919"/>
                  <a:pt x="30919" y="0"/>
                  <a:pt x="69060" y="0"/>
                </a:cubicBezTo>
                <a:lnTo>
                  <a:pt x="1225566" y="0"/>
                </a:lnTo>
                <a:cubicBezTo>
                  <a:pt x="1263707" y="0"/>
                  <a:pt x="1294626" y="30919"/>
                  <a:pt x="1294626" y="69060"/>
                </a:cubicBezTo>
                <a:lnTo>
                  <a:pt x="1294626" y="345290"/>
                </a:lnTo>
                <a:cubicBezTo>
                  <a:pt x="1294626" y="383431"/>
                  <a:pt x="1289107" y="363550"/>
                  <a:pt x="1250966" y="363550"/>
                </a:cubicBezTo>
                <a:cubicBezTo>
                  <a:pt x="865464" y="363550"/>
                  <a:pt x="518062" y="395300"/>
                  <a:pt x="186535" y="481025"/>
                </a:cubicBezTo>
                <a:cubicBezTo>
                  <a:pt x="148394" y="481025"/>
                  <a:pt x="0" y="383431"/>
                  <a:pt x="0" y="345290"/>
                </a:cubicBezTo>
                <a:lnTo>
                  <a:pt x="0" y="6906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00616" y="3349470"/>
            <a:ext cx="16155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73916" y="3322340"/>
            <a:ext cx="13869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960808" y="5726549"/>
            <a:ext cx="16155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644900" y="5734188"/>
            <a:ext cx="11430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186358" y="1490651"/>
            <a:ext cx="1379292" cy="3508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497834" y="3819240"/>
            <a:ext cx="11183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047616" y="3819240"/>
            <a:ext cx="14551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141962" y="3819240"/>
            <a:ext cx="147358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27363" y="6079840"/>
            <a:ext cx="4854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38640" y="6248915"/>
            <a:ext cx="9521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445140" y="6204465"/>
            <a:ext cx="113125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44900" y="6204465"/>
            <a:ext cx="113125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97F40-647A-E47C-C677-A01C588B142C}"/>
              </a:ext>
            </a:extLst>
          </p:cNvPr>
          <p:cNvSpPr txBox="1"/>
          <p:nvPr/>
        </p:nvSpPr>
        <p:spPr>
          <a:xfrm>
            <a:off x="2071673" y="15781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D5889-C06B-D706-D3BD-6B6157082410}"/>
              </a:ext>
            </a:extLst>
          </p:cNvPr>
          <p:cNvSpPr txBox="1"/>
          <p:nvPr/>
        </p:nvSpPr>
        <p:spPr>
          <a:xfrm>
            <a:off x="4769269" y="5696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7C545-04FD-0DD6-7E15-9BCE416AE16A}"/>
              </a:ext>
            </a:extLst>
          </p:cNvPr>
          <p:cNvSpPr txBox="1"/>
          <p:nvPr/>
        </p:nvSpPr>
        <p:spPr>
          <a:xfrm>
            <a:off x="2387450" y="352202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9212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049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491" y="334818"/>
            <a:ext cx="593205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1946" y="2692400"/>
            <a:ext cx="120996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491" y="6756398"/>
            <a:ext cx="593205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37527" y="6181436"/>
            <a:ext cx="3078018" cy="51723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491" y="8519031"/>
            <a:ext cx="5932054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95982" y="5070764"/>
            <a:ext cx="1819563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83491" y="7449127"/>
            <a:ext cx="4269509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3491" y="9074976"/>
            <a:ext cx="332509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71946" y="961736"/>
            <a:ext cx="3595254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44064" y="7515033"/>
            <a:ext cx="8838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3162" y="413289"/>
            <a:ext cx="883853" cy="4774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47328" y="5154634"/>
            <a:ext cx="46821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10326" y="986115"/>
            <a:ext cx="19691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86345" y="2030941"/>
            <a:ext cx="4104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98964" y="3808939"/>
            <a:ext cx="1507309" cy="5206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19964" y="3785847"/>
            <a:ext cx="11955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4891" y="6169891"/>
            <a:ext cx="3611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969861" y="5720906"/>
            <a:ext cx="11678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210326" y="8058501"/>
            <a:ext cx="19691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31697" y="6239161"/>
            <a:ext cx="8838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44064" y="8599846"/>
            <a:ext cx="216539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779944" y="6791033"/>
            <a:ext cx="153360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65237" y="424834"/>
            <a:ext cx="26503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86345" y="276472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893455" y="2753180"/>
            <a:ext cx="28316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750545" y="2752025"/>
            <a:ext cx="18904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07454" y="5154634"/>
            <a:ext cx="4085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33718" y="1525762"/>
            <a:ext cx="178183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53652" y="3915194"/>
            <a:ext cx="46625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17800" y="3282980"/>
            <a:ext cx="225541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075485" y="3368824"/>
            <a:ext cx="540065" cy="38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07454" y="5626708"/>
            <a:ext cx="1172490" cy="5085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29363" y="3751212"/>
            <a:ext cx="789709" cy="5783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85510" y="6802578"/>
            <a:ext cx="93003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32510" y="9144246"/>
            <a:ext cx="1762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145445" y="9170391"/>
            <a:ext cx="74273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154543" y="3820484"/>
            <a:ext cx="77354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003126" y="7515033"/>
            <a:ext cx="86066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71947" y="1456289"/>
            <a:ext cx="424872" cy="4774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676865" y="9137896"/>
            <a:ext cx="246086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BB7D9-7DE6-992F-2DF4-E339E17C97C7}"/>
              </a:ext>
            </a:extLst>
          </p:cNvPr>
          <p:cNvSpPr txBox="1"/>
          <p:nvPr/>
        </p:nvSpPr>
        <p:spPr>
          <a:xfrm>
            <a:off x="732510" y="70312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BAEF4-9942-0AB9-0BC5-00FB2646A85B}"/>
              </a:ext>
            </a:extLst>
          </p:cNvPr>
          <p:cNvSpPr txBox="1"/>
          <p:nvPr/>
        </p:nvSpPr>
        <p:spPr>
          <a:xfrm>
            <a:off x="3568571" y="61030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330D5-45EB-5689-7B65-97B34A549D99}"/>
              </a:ext>
            </a:extLst>
          </p:cNvPr>
          <p:cNvSpPr txBox="1"/>
          <p:nvPr/>
        </p:nvSpPr>
        <p:spPr>
          <a:xfrm>
            <a:off x="4924399" y="53086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6310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6858000" cy="97145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491" y="1431636"/>
            <a:ext cx="3484418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51400" y="1431636"/>
            <a:ext cx="1764145" cy="475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491" y="3798455"/>
            <a:ext cx="5932054" cy="50049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3491" y="6130636"/>
            <a:ext cx="4364181" cy="55594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491" y="8035637"/>
            <a:ext cx="5932054" cy="475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75181" y="8545400"/>
            <a:ext cx="3140363" cy="4716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26146" y="1492413"/>
            <a:ext cx="11493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90419" y="4377489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60415" y="4387201"/>
            <a:ext cx="208862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02000" y="3336636"/>
            <a:ext cx="1470363" cy="41563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552600" y="517643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52600" y="567105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52600" y="6781727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529510" y="7508617"/>
            <a:ext cx="17423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96818" y="3833566"/>
            <a:ext cx="27749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863637" y="6191146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88936" y="8062729"/>
            <a:ext cx="25951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599966" y="8568490"/>
            <a:ext cx="144985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484091" y="4403365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56574" y="6781727"/>
            <a:ext cx="43384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314236" y="2709333"/>
            <a:ext cx="1317964" cy="54363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415347" y="2709333"/>
            <a:ext cx="748387" cy="54363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81829" y="5107679"/>
            <a:ext cx="1149399" cy="483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747515" y="7508617"/>
            <a:ext cx="683714" cy="48568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088533" y="3336636"/>
            <a:ext cx="1317964" cy="43641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113510" y="2052844"/>
            <a:ext cx="172494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62620" y="2035425"/>
            <a:ext cx="67028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452341" y="2071894"/>
            <a:ext cx="67028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449041" y="4354399"/>
            <a:ext cx="96630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359300" y="6686581"/>
            <a:ext cx="80443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115755" y="9175677"/>
            <a:ext cx="74788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114009" y="9120902"/>
            <a:ext cx="74788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908699" y="9120902"/>
            <a:ext cx="74788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7F2C7-245C-94B6-B914-8E8FE7976467}"/>
              </a:ext>
            </a:extLst>
          </p:cNvPr>
          <p:cNvSpPr txBox="1"/>
          <p:nvPr/>
        </p:nvSpPr>
        <p:spPr>
          <a:xfrm>
            <a:off x="5084933" y="165753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B2EB4-FA90-1DCF-02A1-96B3E176605B}"/>
              </a:ext>
            </a:extLst>
          </p:cNvPr>
          <p:cNvSpPr txBox="1"/>
          <p:nvPr/>
        </p:nvSpPr>
        <p:spPr>
          <a:xfrm>
            <a:off x="855954" y="82460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E7771-FFCA-4D04-F7AA-8C403C3A0261}"/>
              </a:ext>
            </a:extLst>
          </p:cNvPr>
          <p:cNvSpPr txBox="1"/>
          <p:nvPr/>
        </p:nvSpPr>
        <p:spPr>
          <a:xfrm>
            <a:off x="3619226" y="87625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3378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097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3491" y="913853"/>
            <a:ext cx="5932054" cy="47160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3491" y="1408544"/>
            <a:ext cx="4130964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491" y="3348183"/>
            <a:ext cx="1729509" cy="46181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8999" y="5703454"/>
            <a:ext cx="318654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3491" y="8035635"/>
            <a:ext cx="3646054" cy="54494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83491" y="6248399"/>
            <a:ext cx="5932054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3491" y="8626765"/>
            <a:ext cx="593205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47678" y="400213"/>
            <a:ext cx="79072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72268" y="383279"/>
            <a:ext cx="79586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75546" y="442548"/>
            <a:ext cx="83512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30747" y="7588415"/>
            <a:ext cx="11493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80422" y="913853"/>
            <a:ext cx="83512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83490" y="3373036"/>
            <a:ext cx="17295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90340" y="5725524"/>
            <a:ext cx="17295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082637" y="8097436"/>
            <a:ext cx="119091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240424" y="1427242"/>
            <a:ext cx="83512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14454" y="1408544"/>
            <a:ext cx="89419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032990" y="6266873"/>
            <a:ext cx="35329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40087" y="8626765"/>
            <a:ext cx="102581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209258" y="9120902"/>
            <a:ext cx="14062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01407" y="2028021"/>
            <a:ext cx="106709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59568" y="2053421"/>
            <a:ext cx="159057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75546" y="2053421"/>
            <a:ext cx="170487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812171" y="2053421"/>
            <a:ext cx="93390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82021" y="4434671"/>
            <a:ext cx="10134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714500" y="4460071"/>
            <a:ext cx="138083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119533" y="4529921"/>
            <a:ext cx="150326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33191" y="4358471"/>
            <a:ext cx="141836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070601" y="4502142"/>
            <a:ext cx="56399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2597-CC15-9074-B7E8-1BEE8E9614AF}"/>
              </a:ext>
            </a:extLst>
          </p:cNvPr>
          <p:cNvSpPr txBox="1"/>
          <p:nvPr/>
        </p:nvSpPr>
        <p:spPr>
          <a:xfrm>
            <a:off x="817366" y="64255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9C5A8-A050-7CEA-EFD4-6666B2E19EAC}"/>
              </a:ext>
            </a:extLst>
          </p:cNvPr>
          <p:cNvSpPr txBox="1"/>
          <p:nvPr/>
        </p:nvSpPr>
        <p:spPr>
          <a:xfrm>
            <a:off x="3721580" y="58668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547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6858000" cy="97242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9636" y="1500908"/>
            <a:ext cx="32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9636" y="404091"/>
            <a:ext cx="59574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9636" y="2759363"/>
            <a:ext cx="59574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9636" y="5149272"/>
            <a:ext cx="6234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35726" y="3717636"/>
            <a:ext cx="4791365" cy="54263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9637" y="6165273"/>
            <a:ext cx="2159000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90454" y="1962727"/>
            <a:ext cx="3336637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9636" y="4410364"/>
            <a:ext cx="318654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06272" y="8151091"/>
            <a:ext cx="262081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306946" y="5208541"/>
            <a:ext cx="7673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99734" y="5196741"/>
            <a:ext cx="147204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80243" y="5132338"/>
            <a:ext cx="7673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384602" y="5200068"/>
            <a:ext cx="76738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16040" y="7535333"/>
            <a:ext cx="874760" cy="48362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794008" y="416400"/>
            <a:ext cx="37422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586843" y="2759363"/>
            <a:ext cx="104024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69638" y="5179807"/>
            <a:ext cx="62345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45571" y="7588693"/>
            <a:ext cx="93056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92358" y="983150"/>
            <a:ext cx="12878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17186" y="983150"/>
            <a:ext cx="153480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902971" y="8155443"/>
            <a:ext cx="144702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2338" y="1529327"/>
            <a:ext cx="31057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29873" y="1472677"/>
            <a:ext cx="12878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090573" y="1412585"/>
            <a:ext cx="128788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290454" y="3796855"/>
            <a:ext cx="154189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328316" y="6200042"/>
            <a:ext cx="147204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849613" y="6200042"/>
            <a:ext cx="11566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66727" y="1982354"/>
            <a:ext cx="228945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852715" y="4430569"/>
            <a:ext cx="96786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823885" y="4476883"/>
            <a:ext cx="84031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708651" y="4445133"/>
            <a:ext cx="91843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9636" y="6769233"/>
            <a:ext cx="3232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127623" y="6813683"/>
            <a:ext cx="79692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951536" y="6809066"/>
            <a:ext cx="6755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33508" y="9234766"/>
            <a:ext cx="65958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511835" y="9234766"/>
            <a:ext cx="83461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71F00-0DD1-D153-E38D-56460E5C5619}"/>
              </a:ext>
            </a:extLst>
          </p:cNvPr>
          <p:cNvSpPr txBox="1"/>
          <p:nvPr/>
        </p:nvSpPr>
        <p:spPr>
          <a:xfrm>
            <a:off x="837623" y="6156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6F268-3D40-04BB-4BF4-971E4798D1B2}"/>
              </a:ext>
            </a:extLst>
          </p:cNvPr>
          <p:cNvSpPr txBox="1"/>
          <p:nvPr/>
        </p:nvSpPr>
        <p:spPr>
          <a:xfrm>
            <a:off x="3408726" y="22051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E0E7A6-D013-FED1-B1C1-2E2640449BC6}"/>
              </a:ext>
            </a:extLst>
          </p:cNvPr>
          <p:cNvSpPr txBox="1"/>
          <p:nvPr/>
        </p:nvSpPr>
        <p:spPr>
          <a:xfrm>
            <a:off x="2016320" y="39807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1A6598-5B5A-DF12-EF32-A52C68B49186}"/>
              </a:ext>
            </a:extLst>
          </p:cNvPr>
          <p:cNvSpPr txBox="1"/>
          <p:nvPr/>
        </p:nvSpPr>
        <p:spPr>
          <a:xfrm>
            <a:off x="4204701" y="83395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6110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6858000" cy="972420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8090" y="946726"/>
            <a:ext cx="3440546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09819" y="6234546"/>
            <a:ext cx="309418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8090" y="8578272"/>
            <a:ext cx="309418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8090" y="6811817"/>
            <a:ext cx="594591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090" y="9144000"/>
            <a:ext cx="594591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154218" y="946726"/>
            <a:ext cx="94441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892801" y="994195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flipV="1">
            <a:off x="658090" y="3336635"/>
            <a:ext cx="334819" cy="43872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70463" y="8589818"/>
            <a:ext cx="10818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52273" y="8589818"/>
            <a:ext cx="11430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539673" y="361980"/>
            <a:ext cx="8636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66555" y="1966797"/>
            <a:ext cx="1532080" cy="50392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133271" y="2066634"/>
            <a:ext cx="1270002" cy="50800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03273" y="1966797"/>
            <a:ext cx="120072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37309" y="4402889"/>
            <a:ext cx="3556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92909" y="4298980"/>
            <a:ext cx="1677554" cy="6193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670463" y="4298980"/>
            <a:ext cx="83935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1827" y="3248344"/>
            <a:ext cx="8878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436917" y="2728798"/>
            <a:ext cx="1139537" cy="49645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81281" y="2833994"/>
            <a:ext cx="108527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746827" y="5661344"/>
            <a:ext cx="1312718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75363" y="5088142"/>
            <a:ext cx="1651000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52272" y="7418562"/>
            <a:ext cx="2297545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049817" y="7418562"/>
            <a:ext cx="554184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54803" y="418646"/>
            <a:ext cx="166793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895273" y="6254749"/>
            <a:ext cx="1312718" cy="41621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99DC4-E6F9-22B7-E2F4-CD350903E725}"/>
              </a:ext>
            </a:extLst>
          </p:cNvPr>
          <p:cNvSpPr txBox="1"/>
          <p:nvPr/>
        </p:nvSpPr>
        <p:spPr>
          <a:xfrm>
            <a:off x="757732" y="69658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2D633-BA78-E332-5EC9-50E2ED09069D}"/>
              </a:ext>
            </a:extLst>
          </p:cNvPr>
          <p:cNvSpPr txBox="1"/>
          <p:nvPr/>
        </p:nvSpPr>
        <p:spPr>
          <a:xfrm>
            <a:off x="3687840" y="638138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0475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6858000" cy="96866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3454" y="1997363"/>
            <a:ext cx="370609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12935" y="428943"/>
            <a:ext cx="220260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453" y="2749580"/>
            <a:ext cx="22282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51726" y="2749580"/>
            <a:ext cx="376381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3454" y="5254943"/>
            <a:ext cx="45027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0419" y="5172364"/>
            <a:ext cx="2142308" cy="49692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55817" y="5243398"/>
            <a:ext cx="21590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47328" y="5243398"/>
            <a:ext cx="46821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23453" y="7562273"/>
            <a:ext cx="1847273" cy="50847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22961" y="7610218"/>
            <a:ext cx="128794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14817" y="7644853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13692" y="1408545"/>
            <a:ext cx="2396308" cy="54263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378300" y="1997362"/>
            <a:ext cx="1382882" cy="46181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84272" y="2033286"/>
            <a:ext cx="83127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23454" y="4481398"/>
            <a:ext cx="64654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413692" y="4481398"/>
            <a:ext cx="520185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3454" y="6825126"/>
            <a:ext cx="46696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90419" y="6825126"/>
            <a:ext cx="7453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35727" y="6825125"/>
            <a:ext cx="634999" cy="51778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02874" y="6917013"/>
            <a:ext cx="270803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242327" y="3856182"/>
            <a:ext cx="2344980" cy="52130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23453" y="6247853"/>
            <a:ext cx="28863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88326" y="6308629"/>
            <a:ext cx="125241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240745" y="6308629"/>
            <a:ext cx="69361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934364" y="6297084"/>
            <a:ext cx="68118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23453" y="8614670"/>
            <a:ext cx="2132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36712" y="8614670"/>
            <a:ext cx="72538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62100" y="8720889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035300" y="8708189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835727" y="8155738"/>
            <a:ext cx="1397000" cy="45893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13641" y="270091"/>
            <a:ext cx="3409320" cy="5732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570053" y="8184371"/>
            <a:ext cx="70374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858000" cy="97358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92727" y="323272"/>
            <a:ext cx="5945909" cy="54263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728" y="2770908"/>
            <a:ext cx="265546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75363" y="912089"/>
            <a:ext cx="286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2727" y="3232727"/>
            <a:ext cx="5945909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2728" y="5622636"/>
            <a:ext cx="3913908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45363" y="1442323"/>
            <a:ext cx="159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9211" y="3833676"/>
            <a:ext cx="449266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98845" y="8533991"/>
            <a:ext cx="4639791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45363" y="7412181"/>
            <a:ext cx="1593273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7363" y="392542"/>
            <a:ext cx="35790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62909" y="372503"/>
            <a:ext cx="117249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24055" y="372503"/>
            <a:ext cx="8145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28846" y="2782453"/>
            <a:ext cx="17987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58273" y="1373908"/>
            <a:ext cx="888999" cy="5302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25662" y="1027973"/>
            <a:ext cx="922156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43645" y="952800"/>
            <a:ext cx="146281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927436" y="951513"/>
            <a:ext cx="71120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92728" y="3280196"/>
            <a:ext cx="172027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35118" y="5622636"/>
            <a:ext cx="185881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606636" y="5670105"/>
            <a:ext cx="65116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276272" y="5676455"/>
            <a:ext cx="69907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09986" y="5622636"/>
            <a:ext cx="65116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69211" y="8049791"/>
            <a:ext cx="19438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902370" y="8037091"/>
            <a:ext cx="634330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555749" y="8075191"/>
            <a:ext cx="70715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288308" y="8049791"/>
            <a:ext cx="68349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97199" y="8093832"/>
            <a:ext cx="95885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994150" y="8037091"/>
            <a:ext cx="1651000" cy="4710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97392" y="8009682"/>
            <a:ext cx="1052657" cy="4710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079836" y="1455023"/>
            <a:ext cx="51146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92727" y="3846946"/>
            <a:ext cx="106622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425949" y="3853742"/>
            <a:ext cx="73592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207677" y="3868817"/>
            <a:ext cx="73592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321050" y="8524719"/>
            <a:ext cx="1530350" cy="47109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7160E-8908-0E46-79DC-5F5FCCA30383}"/>
              </a:ext>
            </a:extLst>
          </p:cNvPr>
          <p:cNvSpPr txBox="1"/>
          <p:nvPr/>
        </p:nvSpPr>
        <p:spPr>
          <a:xfrm>
            <a:off x="1119907" y="59405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426B0-C2CB-0287-D70B-54EE1429876F}"/>
              </a:ext>
            </a:extLst>
          </p:cNvPr>
          <p:cNvSpPr txBox="1"/>
          <p:nvPr/>
        </p:nvSpPr>
        <p:spPr>
          <a:xfrm>
            <a:off x="4318740" y="10796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1CFE8B-152B-B203-2777-F670E0D0E7B1}"/>
              </a:ext>
            </a:extLst>
          </p:cNvPr>
          <p:cNvSpPr txBox="1"/>
          <p:nvPr/>
        </p:nvSpPr>
        <p:spPr>
          <a:xfrm>
            <a:off x="5218580" y="16082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7A1EF6-AB75-B86C-565A-A73A1A996221}"/>
              </a:ext>
            </a:extLst>
          </p:cNvPr>
          <p:cNvSpPr txBox="1"/>
          <p:nvPr/>
        </p:nvSpPr>
        <p:spPr>
          <a:xfrm>
            <a:off x="2274654" y="872425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0E6FFB-67B3-481F-935A-95D40CE1C7AD}"/>
              </a:ext>
            </a:extLst>
          </p:cNvPr>
          <p:cNvSpPr txBox="1"/>
          <p:nvPr/>
        </p:nvSpPr>
        <p:spPr>
          <a:xfrm>
            <a:off x="5340334" y="76150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1781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6858000" cy="973580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544" y="415636"/>
            <a:ext cx="599209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6544" y="2747818"/>
            <a:ext cx="5992092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1910" y="5137727"/>
            <a:ext cx="542638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12817" y="935180"/>
            <a:ext cx="4525819" cy="45027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6545" y="3301999"/>
            <a:ext cx="1985820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46545" y="1423553"/>
            <a:ext cx="1702955" cy="46181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68765" y="415636"/>
            <a:ext cx="282016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71938" y="2747818"/>
            <a:ext cx="216669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149" y="5154118"/>
            <a:ext cx="543399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179943" y="5165662"/>
            <a:ext cx="2884057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89401" y="5182597"/>
            <a:ext cx="1413932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91616" y="7499384"/>
            <a:ext cx="67578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46545" y="971103"/>
            <a:ext cx="38850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421495" y="935180"/>
            <a:ext cx="116743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62545" y="3324068"/>
            <a:ext cx="9028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824595" y="3400268"/>
            <a:ext cx="2934855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721466" y="8072484"/>
            <a:ext cx="112663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625407" y="1437406"/>
            <a:ext cx="724093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372119" y="1480703"/>
            <a:ext cx="9298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181869" y="1423553"/>
            <a:ext cx="106323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86219" y="3855471"/>
            <a:ext cx="1226598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461018" y="3840018"/>
            <a:ext cx="1602981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738683" y="8531284"/>
            <a:ext cx="1126634" cy="41435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0ECDE-F3B0-DFAE-29A8-F4EC3163FD45}"/>
              </a:ext>
            </a:extLst>
          </p:cNvPr>
          <p:cNvSpPr txBox="1"/>
          <p:nvPr/>
        </p:nvSpPr>
        <p:spPr>
          <a:xfrm>
            <a:off x="2322999" y="11030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34447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29</Words>
  <Application>Microsoft Macintosh PowerPoint</Application>
  <PresentationFormat>A4 Paper (210x297 mm)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Meredith</dc:creator>
  <cp:lastModifiedBy>David Meredith</cp:lastModifiedBy>
  <cp:revision>69</cp:revision>
  <dcterms:created xsi:type="dcterms:W3CDTF">2015-02-12T19:58:10Z</dcterms:created>
  <dcterms:modified xsi:type="dcterms:W3CDTF">2023-04-19T18:53:45Z</dcterms:modified>
</cp:coreProperties>
</file>