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72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B1596-66DD-964C-9A30-2A45940E07D2}" type="datetimeFigureOut"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37BBD-0208-7549-99A1-7C54A134AA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89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37BBD-0208-7549-99A1-7C54A134AACE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2DD5-E678-4DBE-2CA7-1B42E88D8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3E53C-1C5C-1994-FD16-724EEBE4D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58F69-EA14-3290-53FE-27E4C6D4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C63D-5F02-E747-BCDD-E50A94EE43F3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D09E-14EC-4490-13D6-CEF8D97A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B95C1-F3AE-A6CC-BEBD-42DEA4F4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F618-A494-A440-95C8-562D092003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0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BB10-097B-6400-016C-22E989095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8521A-864A-57C0-267E-4C0CFB6D2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CB3D4-988A-4333-647A-60D7DC44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C63D-5F02-E747-BCDD-E50A94EE43F3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AC79D-A3DE-36C1-4344-E6D6347A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C10A2-A237-ED5E-D1EC-DDF3F6EB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F618-A494-A440-95C8-562D092003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10091-EBFC-B153-6A5D-C59AD0AE8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FB3CD-C70D-159C-E010-7A6040C78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5E48-94B4-5CA3-76E6-8569D715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C63D-5F02-E747-BCDD-E50A94EE43F3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40D5F-B676-6300-E474-9F897D97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1B2CD-42C7-BB35-9926-3FA8DE1B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F618-A494-A440-95C8-562D092003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1AF9-2CFA-72FF-9B5D-30B2B882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2400-7F88-F0A5-A3E3-9A557196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33C2-D88E-3845-BE3F-082E64E5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C63D-5F02-E747-BCDD-E50A94EE43F3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F821B-1E62-8563-BF60-674BB61E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B2963-4BE6-3AF3-215D-DFC95AFA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F618-A494-A440-95C8-562D092003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D99A-520B-E303-93E9-E77ED6C6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17BDB-DA11-062B-926C-EAD2405FC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557D-DF6B-EDCA-8DD8-AE90FE33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C63D-5F02-E747-BCDD-E50A94EE43F3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0D8A6-18EF-B0FE-6FD2-7107ED1B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0708-3C79-C5FC-1A60-5A52C1F3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F618-A494-A440-95C8-562D092003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00C9-4D7C-1D6C-95B1-9503AEB8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4DDB-CAB6-C097-DCAF-063F3ACD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7F9D8-E650-AAE3-04CB-3520B26CF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F226-9D56-E120-00D6-9638F49D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C63D-5F02-E747-BCDD-E50A94EE43F3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36F39-B647-9591-5D23-840FEE6C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1C69B-5C5B-2E2F-3F6E-CB21CE7F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F618-A494-A440-95C8-562D092003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8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7239-F7FC-1ECF-11BB-D41428A6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29508-7B43-BEE0-6FB7-EDD4B1950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BC83C-EFE9-C2FA-528C-C76757C81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EB084-58F7-2240-ADFD-41CA95B29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7656C9-CF35-A186-EA42-1B2A4FE65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78CF8-FC71-AA89-429D-2B7F8519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C63D-5F02-E747-BCDD-E50A94EE43F3}" type="datetimeFigureOut"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AE535-C463-A25F-86A3-E2DD617F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23122-C2E4-47E0-9121-2E96A643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F618-A494-A440-95C8-562D092003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68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1DBF-EBE2-CC67-80E4-EA204732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7A456-77C5-E678-0285-D734CA4C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C63D-5F02-E747-BCDD-E50A94EE43F3}" type="datetimeFigureOut"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D42A0-A454-E05F-D26B-0E670F5A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2F5D6-C8DC-6624-E17E-2E0337B9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F618-A494-A440-95C8-562D092003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6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4F776-46AA-8FE4-E0F3-9F1F544B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C63D-5F02-E747-BCDD-E50A94EE43F3}" type="datetimeFigureOut"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A6BC3-3314-40FF-1318-0E42137D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7A246-9327-B70F-CB71-A37400A8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F618-A494-A440-95C8-562D092003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6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72E9-8849-A361-2013-421EE5BC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CDE2-586D-2C29-5882-C2547B87F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FC61B-2536-5333-8ECC-101D9F831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C10E5-6764-48EA-0107-33262AF3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C63D-5F02-E747-BCDD-E50A94EE43F3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4A1C1-ED2A-A761-BCB2-DE292C15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72B90-1262-29DF-CB60-43EA5DE9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F618-A494-A440-95C8-562D092003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2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0599-CC19-CC55-3A11-3C4CC59D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EAC9E-6369-55A9-00A2-F4D3679E0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F4AC1-E607-5D5A-F803-C973152E2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5B825-E359-CCD2-F6D4-AC0293DC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C63D-5F02-E747-BCDD-E50A94EE43F3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0DCD4-0625-84C1-7691-D3C292AD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F2113-BC79-A031-7372-35FDC9A2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5F618-A494-A440-95C8-562D092003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3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6AE5D0-E5CD-2B21-9250-BE079260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FEA4C-2498-FF9E-7E0E-5FA652EF0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A1CD-3918-F71B-B70D-37FF860E9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AEC63D-5F02-E747-BCDD-E50A94EE43F3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5243E-2502-38C1-24E9-EF3D7468D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2274-7499-076D-F433-57BF0E6E1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05F618-A494-A440-95C8-562D092003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87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0786-38B4-690C-7F6D-D692EA3F0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Dowland</a:t>
            </a:r>
            <a:br>
              <a:rPr lang="en-US"/>
            </a:br>
            <a:r>
              <a:rPr lang="en-US"/>
              <a:t>Flow my tears</a:t>
            </a:r>
            <a:br>
              <a:rPr lang="en-US"/>
            </a:br>
            <a:r>
              <a:rPr lang="en-US"/>
              <a:t>Analyses using MaxTranPats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CA698-2284-5558-7561-E9BF211BD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DFB1-E25E-147A-1D95-0B0DDEA1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DBE7E-9037-ED5F-EC0E-2047FC30B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313722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5F26-C89B-4180-7DAA-8E59CA34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8ADF49-F038-C0DE-CD01-4313459D1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269482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02C0-D019-4E71-FDBF-9DA1D272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F3D80-C581-7636-50E9-03FDB8731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355188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D867F-C619-2F92-BF55-BF156A63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BE23B-23C1-C42C-F5D5-58168120D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11156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9D8A-EC0B-6E4C-7583-6C82B85C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AE223-0878-4006-9A2E-A5EB44C72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22852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4752-BF1F-81D4-D338-1CC6F92A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22F7D-4B4D-5507-6FEF-B38850AD9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19473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1D84-B3DD-45C7-DCEE-2920B27B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D5D10-52D4-053C-880D-127BD256A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229880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6A62-005E-9A1C-1525-5C9DD73A8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1.0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B411D-8CA8-227D-F5AD-8279EDDBE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365321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7563-FF32-A455-4AEF-D64CDF0C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 (default)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825C1-6A85-CA4F-D744-7F5ADFBE3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922350"/>
            <a:ext cx="10515600" cy="21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9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E4C4-C215-F77A-3826-E5313CA9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.05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4DE0C2-7DD5-340A-E4EA-F162D08B2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385547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EA4E-9382-1555-A2CB-70CEA179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.07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C8152-7AC7-98BC-5ECD-B131836C6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242883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5A35-6D2D-0845-E591-7999D3AE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.08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833EF-68F2-3EB5-9CAF-C02A676CB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420278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7EEE-2D88-8295-67BD-5C21AB50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.09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E8541-FE3C-D78C-E154-76935427D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17511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6632-D97E-4629-F12B-F56213BD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C093DE-0A40-A2F3-8B09-0E8834C35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218518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0FB1-F9E7-09E5-E43B-5F5D5FDD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.15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2637F-B96B-2138-2074-52A57802B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175319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5C15-6EE0-7330-4322-1FB32671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.2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499E8B-D03C-AA15-A18B-0CEA078C5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58561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Macintosh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Dowland Flow my tears Analyses using MaxTranPats</vt:lpstr>
      <vt:lpstr>-minoc 0 (default)</vt:lpstr>
      <vt:lpstr>-minoc .05</vt:lpstr>
      <vt:lpstr>-minoc .07</vt:lpstr>
      <vt:lpstr>-minoc .08</vt:lpstr>
      <vt:lpstr>-minoc .09</vt:lpstr>
      <vt:lpstr>-minoc .1</vt:lpstr>
      <vt:lpstr>-minoc .15</vt:lpstr>
      <vt:lpstr>-minoc .2</vt:lpstr>
      <vt:lpstr>-minoc .3</vt:lpstr>
      <vt:lpstr>-minoc .4</vt:lpstr>
      <vt:lpstr>-minoc .5</vt:lpstr>
      <vt:lpstr>-minoc .6</vt:lpstr>
      <vt:lpstr>-minoc .7</vt:lpstr>
      <vt:lpstr>-minoc .8</vt:lpstr>
      <vt:lpstr>-minoc .9</vt:lpstr>
      <vt:lpstr>-minoc 1.0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Meredith</dc:creator>
  <cp:lastModifiedBy>David Meredith</cp:lastModifiedBy>
  <cp:revision>3</cp:revision>
  <dcterms:created xsi:type="dcterms:W3CDTF">2024-10-15T11:30:48Z</dcterms:created>
  <dcterms:modified xsi:type="dcterms:W3CDTF">2024-10-15T11:43:54Z</dcterms:modified>
</cp:coreProperties>
</file>