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9D90-4AE0-CA2C-E09D-39886AF59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308F9-B995-7B9D-0B96-809AA551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1489-68A8-403A-7F4B-40F51A19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AC4CB-56A4-DF5A-2F3F-32C69D48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5EB-B73B-B59E-5295-8C51D872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22D8-00B5-C3D8-2728-9AAF7734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FC1AC-D009-5F7F-72A4-27EE3AFCE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3E88-4FA6-75A5-F17D-AC6871C7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D594-60F7-053F-9C7B-78DF7480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F34B-469C-B8FC-7AF7-26869790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5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F7143-3899-0218-CD5A-8B1E2E2FF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C2945-286D-AD49-0DCF-F9994A3BE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FF1FA-6B31-87B8-EAD4-F3BC001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D40D-4030-CA91-1767-917266DF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1BAB-9EE8-466C-4404-DB946FA9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309F-E00D-8989-8676-28B6DDB5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2390-30BB-1618-FEE4-F32CCC64F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87B3-F2A7-4DFC-3E40-04BA4D2A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3E61-4549-DDF2-E7A9-1CDA6458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63CA2-C24B-61DB-0F2E-3D2DF6E1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F2F7-0EDF-2266-A66A-2AC2DEC7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139D8-54C5-4DDB-EDDD-1456D60D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4F3CB-BFD1-5131-BA6C-93983523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4C67B-0EBE-1B67-3183-A95ED753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5856-1BFD-7492-012B-A443C517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9BA6-3132-C1BC-4892-D2B4BB93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A677-68D5-B143-AD6F-35C8EC75E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1A277-42AD-DE24-89D2-DE7A5C6AE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877B-B2E8-D1A4-5B37-76F4FB96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46DD3-4141-AD38-AB57-4ECDB32A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EB3C-31C4-226A-2F3B-6E143197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BA4B-EAD9-9174-E456-79AE212C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BF8D1-EC8F-3394-88EC-924E51AC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8E7CB-CD1D-0F9B-4FE2-F1A632684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1C82B-EB9E-1E56-FA7E-12AE9B953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31702-1B1B-E6BE-6450-7AD51F663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CE058-6F8D-AF21-DEBA-BDFFE0CC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3E7C8-B283-5209-15F8-34995E84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39BC3-C3F8-E406-818D-4D989C97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0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D50D-BB34-D4C4-B9C6-D5198ED4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F1B29-FD40-180C-3D1E-1B373804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A8913-4F78-FE45-0A54-790F63F2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7D222-238A-BEDD-B64F-2D7BED7B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E7AEC-D793-EED8-9E7E-C648F5F9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BF73C-EC02-80E9-9728-0FC7ECDE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E01D0-EFAB-EDF8-AC33-3FAB005E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0113-1D0A-D7C4-30D0-D59F8004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7ADD-CDD8-2C5D-9739-60F893FB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94315-CB3B-D23B-AC86-F3642DEB7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F8B06-3105-FBC1-F5A6-710E5ACB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87B6D-F06E-C5A1-757F-532A5E19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0935-3BFE-DF15-A6A8-3F674A9B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697-70F0-ED5E-BA13-D650D02B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CA0BC-88FE-1EFE-AE5F-021E2FED3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373E2-93FD-9236-9370-FA277C6F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5777-6E5A-1F63-A3AE-D72720D8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DC2D-7BFC-3487-B158-37F03D0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3436-20CB-6114-C279-5FF2BB73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A8615-61FD-5677-EF57-81AE8A5C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5EE18-5647-6BA9-7B07-CA5BD235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78F7-23FA-F9E4-11A1-340B41ADF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EF558-95C9-F246-8F9C-50AFC109004A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DAA7-9A8E-D780-2A8F-3C5ED190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B122-5092-48D8-D3CF-71694B837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9BE5A-0062-E241-AD8B-C596BC8888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6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31FC-C316-B959-AA0C-3F98F1379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/>
              <a:t>Falling fourth motif in Dowland's</a:t>
            </a:r>
            <a:br>
              <a:rPr lang="en-US" sz="4400"/>
            </a:br>
            <a:r>
              <a:rPr lang="en-US" sz="4400"/>
              <a:t>"I saw my lady weep"</a:t>
            </a:r>
            <a:br>
              <a:rPr lang="en-US" sz="4400"/>
            </a:br>
            <a:r>
              <a:rPr lang="en-US" sz="4400"/>
              <a:t>Analyses using maxtranpats.java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0AC5B-4206-0933-004E-1CD226B3F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A0B4D-F8AB-FFA6-AA37-217FA029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231D-E60F-5183-1216-FCB6DD8F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C3924-A69A-725D-2732-FEE57CA89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3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AD13F-D4A2-FF13-5538-E3C56183E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B025-24D0-3D8A-5088-9A0CCF75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2B8E70-F112-800E-2C28-368172D0B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2D45-5D01-D203-1854-3F0B9B461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6C5D-3A90-8E0E-DFD7-DFA5090C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044F3B-E32A-032F-B617-ADE875365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60B15-0A22-E150-0D54-86A6CD287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E01E-9D9B-5E08-C97F-09AB3252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1.0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519D2B-8FF5-1AC8-FF80-A0ACB6939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80B3-F29B-C39F-48E3-72D46749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54658-8A73-7D8E-21A4-CE848F6C6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9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E25D-3F8D-F0F0-45F9-0A3A0532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6D8EB1-ABBA-0415-6D9D-B22D9F0F3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DD9F-E6EF-29D6-EE97-85419625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BB22-BDCE-D98B-4F8D-246CA21A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2A797-4366-4626-5C48-23D07ADE5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921F9-693D-5026-82A4-AA3EB2BC4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9A27-746C-846E-474E-D1BC86CE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C508E4-CA3D-62D9-2DAB-A8A2E0484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8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320C8-8357-E350-D4EA-5EE0950B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55E6-C08F-D78D-D8B9-4849E086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E8FAA1-9966-944E-F4BC-A6279CFB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5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D6AC-AEC1-BD33-884A-33D5F725F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B5FB-D5E7-76CB-5431-D4E872B4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56DEC6-7908-6B6C-83F9-D0BA78A4A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4CF0E-692F-CAA5-BD11-B03F8DD22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CCBD-181C-6A08-B485-CE8B3909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169A8-9781-663A-E96F-D71A5FD7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3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5279C-E2AB-7E59-EC24-44083851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9857-9660-0012-BAFC-69FA198A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2B864-C432-AA62-0F20-D9EE521C6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7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Falling fourth motif in Dowland's "I saw my lady weep" Analyses using maxtranpats.java</vt:lpstr>
      <vt:lpstr>-minoc 0.0</vt:lpstr>
      <vt:lpstr>-minoc .09</vt:lpstr>
      <vt:lpstr>-minoc .1</vt:lpstr>
      <vt:lpstr>-minoc .2</vt:lpstr>
      <vt:lpstr>-minoc .3</vt:lpstr>
      <vt:lpstr>-minoc .4</vt:lpstr>
      <vt:lpstr>-minoc .5</vt:lpstr>
      <vt:lpstr>-minoc .6</vt:lpstr>
      <vt:lpstr>-minoc .7</vt:lpstr>
      <vt:lpstr>-minoc .8</vt:lpstr>
      <vt:lpstr>-minoc .9</vt:lpstr>
      <vt:lpstr>-minoc 1.0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Meredith</dc:creator>
  <cp:lastModifiedBy>David Meredith</cp:lastModifiedBy>
  <cp:revision>3</cp:revision>
  <dcterms:created xsi:type="dcterms:W3CDTF">2024-10-15T12:04:38Z</dcterms:created>
  <dcterms:modified xsi:type="dcterms:W3CDTF">2024-10-15T14:20:25Z</dcterms:modified>
</cp:coreProperties>
</file>