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4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8A76-9AAC-4AD5-893C-47AD079B8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EDDB7-5DD0-2278-6460-0B94A8D1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73788-B8F1-6FDE-FEBD-D48783A3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4BEC-D2A7-7A41-82A2-6A55E1B2DA4D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A557C-874B-F06C-265B-1B84EE1D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D296-B4C3-A9C3-21A3-77DD8A03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FAAB-BECD-5644-815C-ADAC65EA2E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2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6D16-A10A-E409-66FE-8492AF89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D30AB-5BAB-83A6-0440-AA9760437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F50C0-0806-ED14-5777-B1F88FEF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4BEC-D2A7-7A41-82A2-6A55E1B2DA4D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AC7AB-A225-F3E7-7C24-BF38A7D9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A3500-28E3-20A3-B896-78F689BD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FAAB-BECD-5644-815C-ADAC65EA2E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7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AA2ED-804E-3256-5FCF-3A4419CB9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6AF01-30D9-BCD4-FCAB-71076C84C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3A7E2-B28F-5D81-B490-330135F4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4BEC-D2A7-7A41-82A2-6A55E1B2DA4D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35B5B-A3C9-8FF7-F602-E6BF9A44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031C1-E92D-B235-B3C8-09DB9A32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FAAB-BECD-5644-815C-ADAC65EA2E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3DF1-2AF3-EF88-AA1E-5F8FD3EE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6DEF9-74A9-575E-4FF4-ACF6ACD77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3A8C1-6E1A-A8FE-6020-BFC0FE3C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4BEC-D2A7-7A41-82A2-6A55E1B2DA4D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3055E-7EC2-6A29-18A7-B74BA068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EC94A-5D77-022C-5F4A-FDC8C596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FAAB-BECD-5644-815C-ADAC65EA2E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9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5B05-4D01-B79B-4EA9-90F1C5BE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75C2A-C372-436F-FA07-EF14B917B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83171-B6E6-0648-6DC2-8D97B632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4BEC-D2A7-7A41-82A2-6A55E1B2DA4D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C7DCF-59DA-0DAF-9B7D-B2AA21B6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5C503-AC8D-34F5-FE6E-CF185BA9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FAAB-BECD-5644-815C-ADAC65EA2E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1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2DA0-09C0-F650-703B-75AE96B8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D1D5-E89F-A433-7A5A-B3B50CCD3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8E5CC-E196-6997-C4B6-6EEC73A3B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AFDD9-786B-ACB4-34DD-BC885B53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4BEC-D2A7-7A41-82A2-6A55E1B2DA4D}" type="datetimeFigureOut"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70ECD-3920-F418-DA65-96E6F5F4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FBBB4-6855-D4F9-EB40-15DDF827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FAAB-BECD-5644-815C-ADAC65EA2E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2CFE-7EF1-C190-A4DA-D05EAAE1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21666-224C-BD71-8D43-D92B20010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5ADD5-24C7-34F3-2232-FB3A7A80E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275BE-BE87-9A4A-F93E-0D5F215C3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2576B-58C0-F213-7CC7-165A28811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C3A01-D921-4762-8D41-BF6D4D70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4BEC-D2A7-7A41-82A2-6A55E1B2DA4D}" type="datetimeFigureOut">
              <a:t>10/15/24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9807A-1C4C-0ED7-42F1-81C341CD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E8E787-D6AF-5317-4F6F-840378AD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FAAB-BECD-5644-815C-ADAC65EA2E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3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E5B6-0D87-751D-6F95-D5804581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B7D94-67CB-972E-1740-633FF9CD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4BEC-D2A7-7A41-82A2-6A55E1B2DA4D}" type="datetimeFigureOut">
              <a:t>10/15/24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48BA3-15B5-9A67-0044-48245A1C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0BF35-8CE4-2476-15D1-5380DF32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FAAB-BECD-5644-815C-ADAC65EA2E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7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6F64FB-56AB-C4FD-67C3-B1C38000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4BEC-D2A7-7A41-82A2-6A55E1B2DA4D}" type="datetimeFigureOut">
              <a:t>10/15/24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A5268-2FA1-5DCB-966D-25622E71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76510-A4A2-2E62-0445-E5A95E3E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FAAB-BECD-5644-815C-ADAC65EA2E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8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247A-512E-4271-9998-447C1606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81CD8-BA6E-6FCB-50FC-ED45716F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F36E-A0F1-FA59-8F6D-8A784287C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21B80-AF40-BB2E-1DB2-E757744A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4BEC-D2A7-7A41-82A2-6A55E1B2DA4D}" type="datetimeFigureOut"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00650-19E2-7D38-9B4C-CD30C9D9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BDF0D-4444-B1C6-57FA-BC1A8C2D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FAAB-BECD-5644-815C-ADAC65EA2E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3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00EE-99F0-8621-3FCC-CCEFC121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4FBA86-46B0-7993-1A61-6E92ACB58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7C59F-5BCC-C198-278D-4860EF640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DB6F1-4A6B-F7CB-CB77-4B03CF03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A4BEC-D2A7-7A41-82A2-6A55E1B2DA4D}" type="datetimeFigureOut"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E7500-D616-9589-106E-8B86C020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C0D66-A23F-E2FD-95CE-94850EA7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FAAB-BECD-5644-815C-ADAC65EA2E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6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3B334-380A-5DF4-4E7C-7C443FB6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CD1D5-8C14-8784-CCEF-1989D5B0F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9081-9475-F3F2-C581-24A03F047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0A4BEC-D2A7-7A41-82A2-6A55E1B2DA4D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08D89-EDE4-1D42-B0F7-3BF194122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45B8D-F5B2-A257-832E-124E4A046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5FAAB-BECD-5644-815C-ADAC65EA2E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8ADB-988A-9DB7-F290-61A107DEB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Falling fourth motif in Holborne's</a:t>
            </a:r>
            <a:br>
              <a:rPr lang="en-US"/>
            </a:br>
            <a:r>
              <a:rPr lang="en-US"/>
              <a:t>"Pavana ploravit"</a:t>
            </a:r>
            <a:br>
              <a:rPr lang="en-US"/>
            </a:br>
            <a:r>
              <a:rPr lang="en-US"/>
              <a:t>Analyses with maxtranpats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1FB27-5330-A710-535E-923CA1501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40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90D66-457F-5526-8ACE-B2C149634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891E-76E0-681F-8566-B1CC8851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E49630-83A3-C109-DEF6-5F1FF954A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6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F554D-53C1-D8E0-7F0A-F5DFA16B1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D12A-6604-41A1-9E58-6622137C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C9EFCC-F399-08F6-9667-D2321D29B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3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F5158-48CC-8479-F10A-26CCC5464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224F-80A1-C50E-2592-3B2D2E8C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753CE3-9BCE-F3E5-59E2-3CD5DA87E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0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1F888-F3C3-4128-F81B-817B70181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6368-09F7-170E-E9E7-246DA9A4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E8B7BB-BB26-C807-A55F-A669AFA8A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6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0EC5-96B8-0CA0-B6D9-7032D1B60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E841-3B9C-7F20-1868-2D9BE10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.8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E61447-942C-8D25-D670-03DAD722F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50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11A97-96F7-4B36-687D-EEC6D2E3F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B20F-CB5C-ADA2-5B99-B14A0FC8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F59715-C7C5-EA8B-548D-05C18A91C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33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BF4BE-3911-FB17-194D-7B714CD31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7501-7B24-F995-8C2C-15ED09E8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1.0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772586-8F27-116C-0252-F33FBBF14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1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6EFB-FF5C-4FD8-CBB7-614A4CDD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782D9D-4D28-F878-2CBB-73EE8D684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4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15DE-2D27-7A53-259A-FD5AF1EC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.06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3C1F06-5B62-BC5C-B690-3EB980B56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3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BBEED-11CE-C4EA-2013-BFFF34D29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49CD0-4D8D-7724-D87B-A1A1A0F7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.07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D07901-AA6E-EE67-8FB8-796D75AD1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1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686FF-B4B3-94D5-7EE9-0DB3E5D9D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9AEF-F6B2-27A5-E230-F83A7147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.08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6F8EE6-390B-19A5-1967-8A20F18CF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1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BE2FC-B1B9-E242-70FD-D0EAF0D93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A835-12FB-4B95-3FFB-E0AD3987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.09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F8734F-1CE9-8E46-91C8-3C5439755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6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E00D9-FCF7-380A-EEF2-BA5049646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0116-1DD6-8A02-6D57-760712B1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A1B5BC-035A-959C-1FD3-359F93E00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4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DC82A-D740-D930-B039-4E720649E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CB7D-E6EC-0A89-1E98-CB3A740F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A6F870-275E-C1BD-C249-E7E2F1AD6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7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151E8-1F37-79F2-C1D3-3044D1367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7DD4-434D-39F2-E3A4-BCDBA765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C82438-F19C-FAA3-8D29-D845F1327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9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72</Words>
  <Application>Microsoft Macintosh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Falling fourth motif in Holborne's "Pavana ploravit" Analyses with maxtranpats</vt:lpstr>
      <vt:lpstr>-minoc 0.0</vt:lpstr>
      <vt:lpstr>-minoc .06</vt:lpstr>
      <vt:lpstr>-minoc .07</vt:lpstr>
      <vt:lpstr>-minoc .08</vt:lpstr>
      <vt:lpstr>-minoc .09</vt:lpstr>
      <vt:lpstr>-minoc .1</vt:lpstr>
      <vt:lpstr>-minoc .2</vt:lpstr>
      <vt:lpstr>-minoc .3</vt:lpstr>
      <vt:lpstr>-minoc .4</vt:lpstr>
      <vt:lpstr>-minoc .5</vt:lpstr>
      <vt:lpstr>-minoc .6</vt:lpstr>
      <vt:lpstr>-minoc .7</vt:lpstr>
      <vt:lpstr>-minoc .8</vt:lpstr>
      <vt:lpstr>-minoc .9</vt:lpstr>
      <vt:lpstr>-minoc 1.0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Meredith</dc:creator>
  <cp:lastModifiedBy>David Meredith</cp:lastModifiedBy>
  <cp:revision>1</cp:revision>
  <cp:lastPrinted>2024-10-15T13:36:02Z</cp:lastPrinted>
  <dcterms:created xsi:type="dcterms:W3CDTF">2024-10-15T12:20:02Z</dcterms:created>
  <dcterms:modified xsi:type="dcterms:W3CDTF">2024-10-15T13:39:50Z</dcterms:modified>
</cp:coreProperties>
</file>