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1"/>
    <p:restoredTop sz="94719"/>
  </p:normalViewPr>
  <p:slideViewPr>
    <p:cSldViewPr snapToGrid="0">
      <p:cViewPr varScale="1">
        <p:scale>
          <a:sx n="152" d="100"/>
          <a:sy n="152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0CF2-F491-BB34-38C6-A2BFA9D10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4BBCD-9B1A-13AC-4EA6-7370F1A4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EFD4-2C0F-F284-94FF-30769618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956CB-CF15-E313-C095-87CC2F9C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0BA34-BD5D-54AE-B104-C4223B2E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4818-033F-11FA-95E7-11841E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BD795-9A57-EF83-5E17-3A04C493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988F-E6B1-6F78-39CC-B8A32C26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78AD-34E8-93F2-7842-77B09852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229A9-B9A5-8F94-3D5C-FB0E31EB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2AD41-9C0E-A688-7BE8-39CF6E2A9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68DEE-1F38-B8BF-9E9B-3AC824834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7ADF-1146-68DA-78B0-7D55DF9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95B6-DA7A-68A1-45EF-5DD39A5C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54DA-FACA-85C9-E85F-E2BA10F3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5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D168-7B82-15B6-F73F-FE40CB6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1150-E909-2FF6-74A6-3B15450C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7C2A-D888-E0BA-F07F-52D03EE4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E07B-5D6E-8E9B-27D0-5CAA4536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6B60-9978-0165-6271-41A07B94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9279-15F4-EAB4-4089-87D7A56A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330FC-3B2D-E8CA-BFF7-20EDDF56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B82B-D06F-9EAE-ACCA-40DF5417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2F64-88EA-A5EE-37C1-FAC43C24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2AAF3-C1DD-F732-355C-D9EB756C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A5B9-F742-53BD-5B55-FCE9AD2A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86B2-DA6D-EBDA-28E5-F7DAD0D05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5C484-E946-6ACB-B5E5-D1BA9BB70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0890-A471-F3DA-DF30-E1E2D573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FB08-81E7-51F3-BEDF-9C529D67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2DD4-F7F7-702C-05B2-0C93DFB0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9232-BFE6-0DCE-90AA-23FC177E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644FF-AB26-9D47-9145-A180E476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1CC69-C1EF-F7FB-3EE3-EE255CA5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54878-AC42-C339-E6EB-FDCF5BA7D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0AC1-E80D-7028-EBEB-C510DE3D0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6F476-AABD-2441-CD80-DAF1E48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4C8F-2F99-C76A-1146-FDBEAC86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78306-8B3E-0E48-498D-4C0B78C1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265F-ABBF-7794-3386-D740782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0E225-9808-A9F8-729F-697C9BC4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882AC-8B65-D4C3-DE5B-C6759649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3E0B-EA9E-DB7C-625E-128247D0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3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86B7F-3491-DDC6-3A8F-11041E5C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53D26-A010-0C7D-18A0-8ED8056A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19729-06CC-E3F5-A128-3764DFF9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FB61-1CCD-0456-D2AC-D0DF8288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DF04-7524-B10E-25B4-6CBDCB2A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F1872-052B-B330-CBE3-AC4E393B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6B70D-8C8F-FF7A-CAC4-2759B748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5014F-6021-9DD7-2EE0-AC12011F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DD83E-72FA-411D-3CEB-E207B7DD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B76B-1FBA-A50A-2220-3EBCBAA96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1AD64-31DC-EDE0-1E67-0770855A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6AFAB-79A7-153B-E008-180C2583B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EE4E4-12BD-940C-31CD-83320150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F95C3-3B16-4550-30A4-6DC51A5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E3D98-31DC-C10B-78E5-BAE03C6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0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C599E-F149-2BA5-6B5D-9C2F528B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76AAA-2789-33AF-E34A-9DD857B1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19A2-EA77-0693-811E-49BAE8B1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A394B-A3B5-684C-9043-211EAD9EF169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FAC8-1EAE-5CDC-FBA7-FB1532AD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6377F-B2BD-38E6-4A40-DA223ED64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197B35-203B-F54F-9AFD-D1757E15AB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01D1-593A-EE59-BD85-76708D453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Falling fourth motif in Lachrimae Pavane for lute</a:t>
            </a:r>
            <a:br>
              <a:rPr lang="en-US"/>
            </a:br>
            <a:r>
              <a:rPr lang="en-US"/>
              <a:t>Analyses by maxtranpats.java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9AFD4-36AA-8562-CD54-749CFBB21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8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454E4-29CF-D994-2212-A3752DEF8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6C5D-DFBA-D38D-CFCE-09476EA0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BA2AC-B2CA-EBFA-6802-565AFDF00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83354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9EC2A-F563-2044-1224-46E4F2903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3ABA-1665-0CE6-5FDA-F01B01E9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0C0E2-44B8-7656-6E4D-A92CBBD5D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408870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1FCAA-6936-5878-A062-93278509C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019F-D751-A90D-5B65-CE8690CF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B40CE-DC2C-228E-82F5-6E8F6B6A2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75913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4E37A-9CA5-A7CD-C3D6-F092F9DE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E528-818C-7D59-9607-A856EBB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858EF4-91D8-FA2B-7E46-C26E1798B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24720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2E70B-EA49-F1E7-87D9-929EA46EE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8BE2-1B5D-7C18-8C85-5F6F964F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1E4D34-2BFB-3F99-7385-BC63FBFC2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19366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B336-D9A4-3712-308C-D35862409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9D53-D862-EE72-43C1-74658673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70B13F-7841-2051-4F3D-111EEC62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29513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F78CE-B34D-A4F6-9CC4-54028063C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1E6A-70F3-08EF-D0FA-0EB389D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05470-D867-1847-8C5B-D7E2ACDF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10426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EEF75-3963-BE9E-E7B7-7E045C872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660B-4CC8-4AD0-7202-9F2AC7D3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C587A-1650-C2B0-B550-8E3867609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46365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F09BA-7361-17CF-ED1B-9FE51C5E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3DE-6D3F-2BE8-E7A0-5A80F42E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4F6B2-57FA-326C-0161-690D2DC02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23356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B069-DBD1-D3D3-41A8-416CAA3B5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A3CE-3002-8287-91E6-987C8F08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1888A-F1E8-52CD-941F-63806C944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A6B7-67EF-A9C8-8C15-F910B27E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8F146-950C-6F6D-80DB-EAC3BD707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08462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E449F-C648-F7A4-DCC5-92ED4B84D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10E1-0360-BF13-A1DB-94B6A69F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1CAB07-2FF1-6CC9-49C3-6BC01BC1B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11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C22B3-3EE3-5D80-FC6C-9D27CB32D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8BEE-6DA4-7CFC-60BA-EA388BF8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1.0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FCA74C-9DA5-81F5-203D-310DDCF1A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41D7C-4F34-4C26-D2A9-405FD7E11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E462-0DE0-3002-9DF5-18F8CE8F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9A3EC-EBD9-8893-4C73-C253BA800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83658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B430B-2640-768A-007D-A47F30D24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20EE-3020-9997-6C90-A5D7474F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E2445-F35B-92E2-5B07-51217CACD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50446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2743E-89D1-92F3-11B6-FD669ED1C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A3C3-70D5-2DD4-60C6-BFB12505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ECF55-C809-1C98-BAFD-B0836298B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7611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BD9F7-453C-D0F8-4BCC-9FF4780A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7C1B-A661-9C00-08CC-0FF8FDC6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0514D-A986-F3E6-950B-1B881F855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61906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1A756-A815-48A8-006C-54CAA3C7A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7FD2-C801-D3AA-46EC-115CB315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B91E2B-85AE-FACE-F3C7-503D2AA6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48902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A7AA0-9FAE-5C8E-9B07-6BEC30C11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0948-A76B-58EE-0649-40DC3CFD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55BFA-AC8D-A88F-1E56-8D9BB5895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05402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F4307-A150-6ECD-4A8E-0E80B186F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574-D84A-4A1F-2900-A4325E53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6D785-6A94-3028-69DE-E0BA9745F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48990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74</Words>
  <Application>Microsoft Macintosh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Falling fourth motif in Lachrimae Pavane for lute Analyses by maxtranpats.java</vt:lpstr>
      <vt:lpstr>-minoc 0.0</vt:lpstr>
      <vt:lpstr>-minoc 0.01</vt:lpstr>
      <vt:lpstr>-minoc 0.02</vt:lpstr>
      <vt:lpstr>-minoc 0.03</vt:lpstr>
      <vt:lpstr>-minoc 0.04</vt:lpstr>
      <vt:lpstr>-minoc 0.05</vt:lpstr>
      <vt:lpstr>-minoc 0.06</vt:lpstr>
      <vt:lpstr>-minoc 0.07</vt:lpstr>
      <vt:lpstr>-minoc 0.08</vt:lpstr>
      <vt:lpstr>-minoc 0.09</vt:lpstr>
      <vt:lpstr>-minoc 0.1</vt:lpstr>
      <vt:lpstr>-minoc 0.2</vt:lpstr>
      <vt:lpstr>-minoc 0.3</vt:lpstr>
      <vt:lpstr>-minoc 0.4</vt:lpstr>
      <vt:lpstr>-minoc 0.5</vt:lpstr>
      <vt:lpstr>-minoc 0.6</vt:lpstr>
      <vt:lpstr>-minoc 0.7</vt:lpstr>
      <vt:lpstr>-minoc 0.8</vt:lpstr>
      <vt:lpstr>-minoc 0.9</vt:lpstr>
      <vt:lpstr>-minoc 1.0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Meredith</dc:creator>
  <cp:lastModifiedBy>David Meredith</cp:lastModifiedBy>
  <cp:revision>2</cp:revision>
  <dcterms:created xsi:type="dcterms:W3CDTF">2024-10-15T13:40:16Z</dcterms:created>
  <dcterms:modified xsi:type="dcterms:W3CDTF">2024-10-15T13:59:40Z</dcterms:modified>
</cp:coreProperties>
</file>