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77"/>
    <p:restoredTop sz="94721"/>
  </p:normalViewPr>
  <p:slideViewPr>
    <p:cSldViewPr snapToGrid="0">
      <p:cViewPr varScale="1">
        <p:scale>
          <a:sx n="69" d="100"/>
          <a:sy n="69" d="100"/>
        </p:scale>
        <p:origin x="216" y="1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1291-D41C-C519-3A1F-563ABB01E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628C1-1A8D-62D1-7CE2-59E7E6F70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0BE1-A767-8819-F2B0-BA6351E1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1E201-2581-5622-0712-E97D4A36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4715-C599-A200-B817-679D6F4B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8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48A7-5C89-B65A-8E85-64A5100E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0CDD2-2B10-EACD-547B-F09246E7B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1AD6-0563-3778-B752-C94E6C2F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B8252-E904-DDFE-F8A2-194636621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941F4-7549-E8FA-293E-0952569A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0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C6826-E62E-FC34-A196-9F784154B2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F38D1-17BC-CB11-F4F9-8C226CD49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14D0-DD6A-FE7F-43D3-BAF463F6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4FF20-5F02-133C-EB8C-5B4FDE3E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E4CA8-CE79-B6F1-8EF2-2FCDAD41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82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6470-337D-E5F1-442F-DD0B28AA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A83B-442D-B402-9E23-DF11B03E9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109D9-D170-C040-4B2C-BDD01875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97A90-0C5A-A271-A6AC-1836B5A5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8B313-0C0C-6F10-09F9-49FE93C2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9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9AD8-AADE-C68B-2C3C-2CCCD5FA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4D2B-F270-6104-89C9-02082702D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6DCC-F7B2-E068-C456-BD7CD3E6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BAE59-8B08-D3EF-7D34-081C45AC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6A667-0361-A14A-3980-798A878D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3B6C-F642-58E0-E414-4C370436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4899-593C-D199-20BF-0FC486375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AED17-32DB-4FDE-354B-43F327379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452FC-E5A7-EEAD-483F-D7BEF48BA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45730-82B0-28B9-6A72-529ECDD2B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876C4-4B3B-9EA2-217B-16AC4D233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1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EDA6-3806-9BDC-276A-40B1DFA5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4110-59B3-C21F-9249-18D9A0C5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B17F5-4FE1-2F95-8A4C-AB05E62D2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4E4E6-5D72-244F-ACC8-332505D4A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9818F1-B8A6-E585-57E3-ED2C29E74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A4F32-01E3-4FDC-E2A1-DEC7CCED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27F6D-03C5-CE9F-5510-96540927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848EE-99A5-DCD7-9589-5BD2EA5C1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5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2983-B8E1-573E-7FBE-DAAB8CB87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E51C1-9465-2D26-2BE5-EBB11B73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4A878-C21A-95F9-EA64-9FF6F720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69D9B-B086-4FBA-2903-0E183368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9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9FAFB-6169-B82D-AA79-4C2C46EF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40CA3-4E84-0405-0C40-8354500F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A8D09-DBE8-13FB-0D35-DFBE9CE6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8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04EA-C51D-D4B9-FDBF-B3C140C7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184C-9972-DBFC-563A-C17D7AA36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BBD92-B495-696F-D939-0702A9959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95F83-097B-1FB7-22AF-296AAD97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1F11A-3D45-4C00-5211-55915A2F3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5EDC8-A899-A861-690D-3830481C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62FC-B4C7-5715-1E30-0952D33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88177A-B548-18C8-E9FA-BEF350F2B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45D53-F222-0467-F401-40716632E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5CBDE-536C-FCC9-0E4E-3487F407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917B-7ED7-4B5C-C797-877E7420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CF012-C87F-458D-3FEA-7507A366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58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23C77-11FE-491F-BAD5-2EF0F979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4C962-9795-8A1F-33A9-572723D0E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EC5BC-342F-0D7D-B40E-B008113C7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973262-E79B-7F42-8E38-7A4BF406EA3E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10CA7-70BC-7B0B-6055-C6EE97B41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53221-45B3-F733-0504-EB83B7D3E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A22C1-1018-9940-B911-BCBE9DA47C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9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8B12-2763-546E-F712-31E3143D2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Falling fourth in Morley,</a:t>
            </a:r>
            <a:br>
              <a:rPr lang="en-US"/>
            </a:br>
            <a:r>
              <a:rPr lang="en-US"/>
              <a:t>"I saw my lady weeping"</a:t>
            </a:r>
            <a:br>
              <a:rPr lang="en-US"/>
            </a:br>
            <a:r>
              <a:rPr lang="en-US"/>
              <a:t>Analyses by maxtranpats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29E9E-417C-D3A5-3A6A-15521D4DAB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00D01-1A1F-48CE-799E-05F60169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601C-E173-A6CE-D04F-50202A4C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4F941-7F20-9943-C06F-FE7B3C524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387899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7BF4-53EE-0BC6-60EB-77566133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04372-5FAD-AA43-68D0-2CA1044C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D23D7F-F9F1-A321-FE7D-0C3A4CFCE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95757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44E4-BDF7-7E43-E00F-298A9BDB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EE8D-B06E-F51F-CB38-B91717BE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EC6A01-A56F-FA37-EE0C-D82C48F7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49659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14E97-CB1B-3DEE-B598-B15E5E28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738A-08B8-A8A5-573B-A8102C93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3C7C5-E766-CA7A-F7AD-635BA2A5A3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28277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CC35C-4B9B-812F-835F-A0E7B354B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5363-8A3D-FCD8-91C9-431DA6CF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A1B749-C9A8-B215-F604-4B2AE9FEE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657705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322A4-E208-668A-0378-EC82FD9B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B1A0-93A1-97D3-3488-9EE91C1B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C302D6-35DA-99DB-D133-FDB549F44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129639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5573D-3529-B409-6BE1-999F961E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5C13-E4D8-883B-1FA9-ED3721867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A9595D-9878-8414-E0E7-76C07B20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097370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DA13D-B735-1D44-4AB7-6B032EFFE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76B-8AE9-4A1E-33C8-A5929C77D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E6C4D4-56B9-F2FC-206A-93E564B7C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4141974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7AE4-BF4D-B4B7-6E58-537C42816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F3F0-52D8-5E3E-A6A9-199191CE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40D955-3863-F590-D887-D070A7A83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4091250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C76D-0721-B85B-57EA-EABA5DDE3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7D724-6B0F-BE0B-FAC2-25ED3FB2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0.8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72712-E196-49C1-E73D-01EFE41B7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66006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D1B5-C987-3B71-5F98-FB400404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11308-C2DC-BA39-D416-886B0D45D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872349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021BD-58DF-6E0F-B3EA-DB34DBDEA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A9F61-F0D4-ED48-C982-7E5952A9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0.9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62F7EE-66E9-C75B-34CD-3D8D4FE0F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43070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4532-A2F6-B25C-71DE-CFC55B53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A045-B497-A534-26CC-97E78410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F5E6A-83FB-7D2B-E606-4230D63EF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973117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B4C53-CC59-9D22-9A2B-D7D4DAB8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464B-2DA7-3BCB-1EAB-29E962EB8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FD520C-5059-96E1-AD9C-3A30F848F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94015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5878E-49DD-E636-9402-192D8C50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911B-3806-277F-1368-3758BF2D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D8C4A4-9A8E-05A1-2742-0AF441C6B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24356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230C5-8FB0-2B98-EF34-00F7CD910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1668-DF36-01F1-8AF8-C1B33994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1AC67E-3343-1E23-5A71-9AE7C356B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3560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69545-5C76-B7D1-87B5-B71A9104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BA56-7127-E548-BB85-ABACFF00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87EFBA-4F35-B00E-A21D-378F7C42A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1206987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9095-9034-5069-BF8E-5E4D41B1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CB03-42BA-5CD6-F6C5-202B9B21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D1B85C-0D03-0101-7ED8-1A869DF8D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025002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277D0-318E-5FF9-E66C-A5507E4EC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735D-3D18-BDFC-CADC-047203F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734F2-2AD1-15FD-5F0D-F1C0C9E76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342770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DA18-9BB9-1993-CD2C-5D23022F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F1D2-0205-209C-724C-3CA63C7F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-minoc 0.07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9C35A6-A78A-C6B5-7AEC-FD161BC58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22350"/>
            <a:ext cx="10515600" cy="2157888"/>
          </a:xfrm>
        </p:spPr>
      </p:pic>
    </p:spTree>
    <p:extLst>
      <p:ext uri="{BB962C8B-B14F-4D97-AF65-F5344CB8AC3E}">
        <p14:creationId xmlns:p14="http://schemas.microsoft.com/office/powerpoint/2010/main" val="2749662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</Words>
  <Application>Microsoft Macintosh PowerPoint</Application>
  <PresentationFormat>Widescreen</PresentationFormat>
  <Paragraphs>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Falling fourth in Morley, "I saw my lady weeping" Analyses by maxtranpats</vt:lpstr>
      <vt:lpstr>-minoc 0.0</vt:lpstr>
      <vt:lpstr>-minoc 0.01</vt:lpstr>
      <vt:lpstr>-minoc 0.02</vt:lpstr>
      <vt:lpstr>-minoc 0.03</vt:lpstr>
      <vt:lpstr>-minoc 0.04</vt:lpstr>
      <vt:lpstr>-minoc 0.05</vt:lpstr>
      <vt:lpstr>-minoc 0.06</vt:lpstr>
      <vt:lpstr>-minoc 0.07</vt:lpstr>
      <vt:lpstr>-minoc 0.08</vt:lpstr>
      <vt:lpstr>-minoc 0.09</vt:lpstr>
      <vt:lpstr>-minoc 0.1</vt:lpstr>
      <vt:lpstr>-minoc 0.2</vt:lpstr>
      <vt:lpstr>-minoc 0.3</vt:lpstr>
      <vt:lpstr>-minoc 0.4</vt:lpstr>
      <vt:lpstr>-minoc 0.5</vt:lpstr>
      <vt:lpstr>-minoc 0.6</vt:lpstr>
      <vt:lpstr>-minoc 0.7</vt:lpstr>
      <vt:lpstr>-minoc 0.8</vt:lpstr>
      <vt:lpstr>-minoc 0.9</vt:lpstr>
      <vt:lpstr>-minoc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Meredith</dc:creator>
  <cp:lastModifiedBy>David Meredith</cp:lastModifiedBy>
  <cp:revision>2</cp:revision>
  <dcterms:created xsi:type="dcterms:W3CDTF">2024-10-15T14:07:29Z</dcterms:created>
  <dcterms:modified xsi:type="dcterms:W3CDTF">2024-10-15T14:16:17Z</dcterms:modified>
</cp:coreProperties>
</file>