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6"/>
    <p:restoredTop sz="94719"/>
  </p:normalViewPr>
  <p:slideViewPr>
    <p:cSldViewPr snapToGrid="0">
      <p:cViewPr varScale="1">
        <p:scale>
          <a:sx n="152" d="100"/>
          <a:sy n="152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3EC3-B013-8A25-FFF7-3A89D0552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A3E42-76D5-6AAC-A698-052B030E5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C9A7-8CB8-3EE8-D53F-517E6A87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E6EE-7C30-1E4D-A157-AFFAA569F86F}" type="datetimeFigureOut"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C6034-70FF-903D-388E-FC12B3EC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6CED8-3921-D4EB-E85B-E3B8E569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7741-C159-4646-932A-3F71D428EC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6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A6D4-BF72-23AB-586C-B3EBDA78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511CB-7A40-E9B4-1E2B-B20EF1198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191F-2F92-A717-8877-1D982E0C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E6EE-7C30-1E4D-A157-AFFAA569F86F}" type="datetimeFigureOut"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6647-88A1-E054-10E9-A2547288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6FFF-D6D2-B9F5-5DA1-3CA249A7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7741-C159-4646-932A-3F71D428EC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8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A501D-2557-696D-D463-1C357E754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C74F6-9647-D63C-F3D7-A8D253040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49696-A547-5AD9-D2C6-87F7361C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E6EE-7C30-1E4D-A157-AFFAA569F86F}" type="datetimeFigureOut"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CD28-54BE-6C4A-A1A3-D7884638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1FA5-A3A1-5D13-4B3C-806AF61E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7741-C159-4646-932A-3F71D428EC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6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4532-9048-57D6-87A9-F5C5783E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027DF-7209-EE07-D4C1-749690D5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64278-B286-2999-2142-2F4774FD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E6EE-7C30-1E4D-A157-AFFAA569F86F}" type="datetimeFigureOut"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39887-D696-0F94-4DB8-CD439108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734A3-F7E7-565E-2DE2-8CF7AC10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7741-C159-4646-932A-3F71D428EC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9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0E3D-F747-BB33-90C8-BB56D007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8345-A870-FE88-60D2-BCDB2FBF9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2D0C3-4D58-84B4-74AC-513ACBAF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E6EE-7C30-1E4D-A157-AFFAA569F86F}" type="datetimeFigureOut"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CD956-E1C4-42B5-D48B-31B98A87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835D-D9B7-2259-4F2E-FA59B674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7741-C159-4646-932A-3F71D428EC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880F-19C0-3574-2A17-361C3674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A2B9-72E6-F382-9A23-5EEBB47F4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01179-2B8D-6C6D-74F3-DB8F990EF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3BB43-B6A7-6A15-3E87-22A7BE1A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E6EE-7C30-1E4D-A157-AFFAA569F86F}" type="datetimeFigureOut"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1B327-A523-23B8-30B0-921E2E53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7CFD-88DB-5875-864E-B2435860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7741-C159-4646-932A-3F71D428EC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0F9D-82D3-E0E9-D8A5-8C02FEFD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4BE77-8941-8444-F2F7-CB24C42DC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D3B3A-1FF3-0D96-2DE6-6974092F3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181C-21D8-4648-76DA-415E254AC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D84F2-9F42-086B-8965-C6BF16DCB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23FE1-E135-A2F4-1F15-C8E18EC7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E6EE-7C30-1E4D-A157-AFFAA569F86F}" type="datetimeFigureOut">
              <a:t>10/20/24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75975-F769-1AED-03DC-4CB1AA5D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0A0A4-EB92-838F-9842-D921005E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7741-C159-4646-932A-3F71D428EC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9E0C-0168-655C-F59A-E62E1CF1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753D1-171D-BDC6-2D88-725BB574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E6EE-7C30-1E4D-A157-AFFAA569F86F}" type="datetimeFigureOut">
              <a:t>10/20/24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C9D63-708C-4373-0B8A-E574C8EF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4694D-A069-56A5-5DE8-4F46E0CE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7741-C159-4646-932A-3F71D428EC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1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C6BEF-85DC-C175-6A24-BF259FD3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E6EE-7C30-1E4D-A157-AFFAA569F86F}" type="datetimeFigureOut">
              <a:t>10/20/24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910C6-5ABE-0ECA-DBA2-461FE8C6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F2A3-EBFC-45FF-BCD5-BF1C374C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7741-C159-4646-932A-3F71D428EC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1654-BCC1-BD3E-0C91-AAAB6C4F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FD5C9-4B0C-E422-1983-82561DB3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9733B-2F93-7C33-E883-CE26B3120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B2981-98F2-5B37-A3A9-AA3329CE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E6EE-7C30-1E4D-A157-AFFAA569F86F}" type="datetimeFigureOut"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22133-4FD2-DB55-28F8-B1B15E8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EB8EF-9E6D-5140-EF12-6D81A770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7741-C159-4646-932A-3F71D428EC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F32B-3A7F-9050-17B1-6DA24CE8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65CCE-08B0-F713-F371-889B2681C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6FEFC-D558-69E5-FA5B-F4324F87A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C015A-8FDD-607C-FD45-DECC0DE7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E6EE-7C30-1E4D-A157-AFFAA569F86F}" type="datetimeFigureOut"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A27B-0DAB-1EFC-8DFB-58FF9618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349A1-868D-CB9E-5130-DF9C156E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7741-C159-4646-932A-3F71D428EC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0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1467C-C9E3-EBE9-330D-2FF901F8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C44CF-FA0E-6BCD-129F-3F819FB6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72E81-6D77-8DF7-BCAF-62E4A1D03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45E6EE-7C30-1E4D-A157-AFFAA569F86F}" type="datetimeFigureOut"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D70D-5C15-0681-957A-DB2A732A4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C0B71-E793-1AFA-FEA7-458E4C32B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77741-C159-4646-932A-3F71D428EC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6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C243-35EE-735C-57E9-1A14B9658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"L'amant malheureux"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3E08B-59D8-D8BA-54A6-610D15C1F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9672C-86FA-C5AC-8149-458FD62EE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687C-BD76-232A-EBA6-05DBADC1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4 –minoc .7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7FCF71-3241-E40A-803E-8C42740F8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9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9AA78-19A3-5BCE-4679-B238106AC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4870-F291-56CD-E56E-667658A2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4 –minoc .8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4C8B33-4FC0-E281-017B-5709D38EF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7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7815A-A3A0-D507-6B3F-0058A40DE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EDA7-9055-1C98-B39C-5D347CE2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4 –minoc .9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2AEB99-2032-16CB-9A49-571AA903B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2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DBBDD-2464-BDBE-472F-A18E1F204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38DB-BC67-088E-2372-D1BA7F0E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4 –minoc 1.0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3AB561-15BE-7F52-D13F-84D2B0A5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6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AF44-B2E5-089E-BC4F-3C6A9CAF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3 –minoc .05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E52147-BAF6-09F6-BE3E-4BDC367E3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8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1AEC2-A24F-A7CE-087C-CA3364FBF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2ED7-4ADF-A60F-F621-390E7A9C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3 –minoc .07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3E37F7-C331-14BD-C12C-313FC8121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0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01E9C-EFE0-09C8-D515-B228632ED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04AB-16D8-6D9E-EBA9-E2459A01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3 –minoc .1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28A557-2F17-3D16-F6ED-BB2F5FA33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9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C97D-1884-65C2-E8B3-E092EAA24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B268-503E-854F-DF12-43ED65ED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3 –minoc .2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8CC421-83BA-9710-AEA5-02D8B1DD6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8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7797E-ADBE-88DC-4730-0F2CAE583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5098-F2F2-93FF-B2F7-6BDF510D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3 –minoc .3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FDB05B-BCB9-F30E-7041-8FEC6B76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E3510-E464-DCC5-C9DA-604B29AB6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1D2C-1CCA-B0B1-612E-85651A7E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3 –minoc .4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5ABEBE-3C6A-7372-B537-E81F584FE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3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4B13-FF09-E0A2-F434-A8EFDB26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4 –minoc .05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A5CE51-7BD6-8EE6-5F9D-F352A30ED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0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552CD-9B65-E1B6-DF5F-10F10A6AA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CE00-43E6-9990-A800-D7EF0595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3 –minoc .5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38939B-06C7-44E0-7BCD-F4FBED0AF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69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13C5D-DF59-5617-59AA-327A09336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0EE7-5280-01B6-14B7-51DADF46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3 –minoc .6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571525-20B5-82AB-2782-3F1A2936E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5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AA6E2-1E05-8691-E3FA-F616F0F69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F5DB-1C8D-E2A9-827C-CD0E6423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3 –minoc .7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224AAB-DE1E-9BD2-F003-ECDE9D11D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38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6C87B-316C-F036-2BD8-E164AED6D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3572-DEB2-59DB-B1E2-033FE9AF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3 –minoc .8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D0820-183D-1027-C382-79BE04B03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15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25A4-3CEB-D2D3-09EF-651818FE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A2B2-3796-6944-676A-4921582F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3 –minoc .9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5EF086-8BA0-09E8-C04C-96AE58823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42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9256E-4B99-B932-AE32-8B976A40E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3365-D08A-F855-87A9-DA6020DE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3 –minoc 1.0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726898-AB87-6C70-25BA-9A37E0B20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6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93C00-3167-0E64-F7DF-CC7C6077A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AC07-BC19-2FCF-CB24-06A36CFD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4 –minoc .07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DBC2D2-5938-08CA-2DA2-8DEB234F4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8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EA9EA-CABC-C73D-AE8C-7907F2E6F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015-95F9-0410-6CBB-6049805C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4 –minoc .1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FF3734-FD6F-1464-F80E-2CBB69C5F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0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843C2-F465-5663-EDAA-4E0F78202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241E-738C-DCBD-1A59-EB1A217E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4 –minoc .2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811709-C10D-BC8F-D82B-CB594765A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9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4D2A4-3DDA-49B3-786A-D66E7FEE7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F552-11F3-9D20-0FC9-E1B2F831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4 –minoc .3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7C04DC-D001-0055-9E96-33294F45B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9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17137-A3C5-2022-C57A-B4D0A2FEA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0D71-E13C-B830-F700-6FCE3CB5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4 –minoc .4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FEB183-CB3D-F05E-E0D6-037C9AC25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1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22B9E-B93D-C5ED-4D55-F4B4DDCF0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6B84-A0B0-9817-FDDD-35713057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4 –minoc .5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31205E-4903-3D1B-BB2A-98A588F30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2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6D8BF-AEC0-BB01-4263-83AE3F3F2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8471-7846-6DD9-4FA5-493F5235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 4 –minoc .6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BB23ED-D32A-353D-DE18-EC24CE2DC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3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170</Words>
  <Application>Microsoft Macintosh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"L'amant malheureux"</vt:lpstr>
      <vt:lpstr>-min 4 –minoc .05</vt:lpstr>
      <vt:lpstr>-min 4 –minoc .07</vt:lpstr>
      <vt:lpstr>-min 4 –minoc .1</vt:lpstr>
      <vt:lpstr>-min 4 –minoc .2</vt:lpstr>
      <vt:lpstr>-min 4 –minoc .3</vt:lpstr>
      <vt:lpstr>-min 4 –minoc .4</vt:lpstr>
      <vt:lpstr>-min 4 –minoc .5</vt:lpstr>
      <vt:lpstr>-min 4 –minoc .6</vt:lpstr>
      <vt:lpstr>-min 4 –minoc .7</vt:lpstr>
      <vt:lpstr>-min 4 –minoc .8</vt:lpstr>
      <vt:lpstr>-min 4 –minoc .9</vt:lpstr>
      <vt:lpstr>-min 4 –minoc 1.0</vt:lpstr>
      <vt:lpstr>-min 3 –minoc .05</vt:lpstr>
      <vt:lpstr>-min 3 –minoc .07</vt:lpstr>
      <vt:lpstr>-min 3 –minoc .1</vt:lpstr>
      <vt:lpstr>-min 3 –minoc .2</vt:lpstr>
      <vt:lpstr>-min 3 –minoc .3</vt:lpstr>
      <vt:lpstr>-min 3 –minoc .4</vt:lpstr>
      <vt:lpstr>-min 3 –minoc .5</vt:lpstr>
      <vt:lpstr>-min 3 –minoc .6</vt:lpstr>
      <vt:lpstr>-min 3 –minoc .7</vt:lpstr>
      <vt:lpstr>-min 3 –minoc .8</vt:lpstr>
      <vt:lpstr>-min 3 –minoc .9</vt:lpstr>
      <vt:lpstr>-min 3 –minoc 1.0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Meredith</dc:creator>
  <cp:lastModifiedBy>David Meredith</cp:lastModifiedBy>
  <cp:revision>2</cp:revision>
  <dcterms:created xsi:type="dcterms:W3CDTF">2024-10-20T16:51:00Z</dcterms:created>
  <dcterms:modified xsi:type="dcterms:W3CDTF">2024-10-20T17:07:55Z</dcterms:modified>
</cp:coreProperties>
</file>