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31" d="100"/>
          <a:sy n="31" d="100"/>
        </p:scale>
        <p:origin x="38" y="12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AC96-8018-46D8-B25A-0998DBCFF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5F9C7-126E-497A-B925-847FCD290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F1A2A-93AA-4496-B1B8-8D165B73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3D58-894E-4091-9A14-CE1068C4B960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3191E-4B2A-46A4-94FB-E2DD04B9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882D8-5222-4E83-99D0-8DC727E9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239A-EE4A-420E-9D3A-2E11F1B3E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13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7FE1-8681-41B8-B86D-5AA2B0F6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77574-F343-4A65-BF2E-BD766361A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D1E35-0875-48A6-81F0-D0EA7389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3D58-894E-4091-9A14-CE1068C4B960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DB42A-B344-4CEF-BD7B-786794AC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E6E17-A144-4DE8-8B78-06DF7C1E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239A-EE4A-420E-9D3A-2E11F1B3E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19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F28065-491E-4007-BBED-95BAEE4B7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BEA64-84CC-45AE-A0BB-FC858EB7C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FA6F8-3F7E-4224-BB64-8A203B39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3D58-894E-4091-9A14-CE1068C4B960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53EB8-850C-46C3-952E-A0535DDE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15C82-FCD6-4581-862C-EE68A2BC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239A-EE4A-420E-9D3A-2E11F1B3E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64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1C83-31F0-43A5-A2FD-EB857B79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37E52-79B6-4A84-99DA-BEA59BDC6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F99E0-7893-483C-8F05-7A0DEEE0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3D58-894E-4091-9A14-CE1068C4B960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43FB3-B4DD-48C7-AC68-AA94F028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C5138-E619-41DB-ACD0-34EB480F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239A-EE4A-420E-9D3A-2E11F1B3E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70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DB8B-10C7-4469-8CDE-EB6C2D68C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17DDD-8B51-4C92-9FAC-A8BD4827F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E811C-1709-4012-8EC7-1784399C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3D58-894E-4091-9A14-CE1068C4B960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45012-2EC3-4F46-8789-8945A45B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3D8AA-F899-49E6-8D26-D3165DB3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239A-EE4A-420E-9D3A-2E11F1B3E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94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A1C5-198A-45DA-AFC9-8D122D59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30686-6980-4110-A32D-D089BB44A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6091A-4C97-4D16-9FEE-826F36784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8F3D-767B-4037-AFBE-CB7D3B3E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3D58-894E-4091-9A14-CE1068C4B960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3B73C-EA45-4726-8B42-0959EA97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3C6D9-DC2D-4D10-A950-6F153975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239A-EE4A-420E-9D3A-2E11F1B3E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91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E835-D984-4FA8-8DE2-0472F21B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8F351-053C-4FF6-AB68-4C821A3AC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B58AC-0837-4B12-95BA-12C3E280B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24746-531B-4EE6-BDD0-788212905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A7764-682F-4D69-BD33-2490A7264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8ECFC-0125-4E1C-9B3C-71936A49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3D58-894E-4091-9A14-CE1068C4B960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806CD-4A0F-433D-992B-161F5295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66B0B-6DB2-4ABD-A04E-508851DA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239A-EE4A-420E-9D3A-2E11F1B3E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48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7ACE-3089-43C3-A837-0F83E1E2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5207A-6169-4D8F-8662-683E8F35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3D58-894E-4091-9A14-CE1068C4B960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59194-CF6E-4723-B882-302C1CEB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C22DF-EAB6-47E5-BC05-F4B12BBE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239A-EE4A-420E-9D3A-2E11F1B3E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78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DCB1A7-11FF-4649-87A7-BEACAE0F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3D58-894E-4091-9A14-CE1068C4B960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09F4E-7AE2-4375-8A7B-53AF4E59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748F6-A285-4AF6-BF1F-7E38C9A5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239A-EE4A-420E-9D3A-2E11F1B3E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1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7646-6383-4DF8-8379-4B627BDB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A478-6575-4EBB-901E-F3BA35A27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B5C39-1A46-44D1-AC76-DC5DFD561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B3944-7F78-4EE7-B4C5-817DCFE6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3D58-894E-4091-9A14-CE1068C4B960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47645-44BF-471F-8CFB-DA22FBB1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C6354-8BD8-449D-AD7C-DFE15F0F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239A-EE4A-420E-9D3A-2E11F1B3E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87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C0FF-3F2F-4193-8C03-2B64B9B4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5CA0C-D7DC-4B6C-A04C-332698E4B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78250-7BEB-449A-8125-50687B35D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5733D-60AB-4BBB-B104-B1498284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3D58-894E-4091-9A14-CE1068C4B960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32FE7-6D67-4919-A507-0EFD5C7E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A8DA6-5A96-42E1-801F-C56C9BDA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239A-EE4A-420E-9D3A-2E11F1B3E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52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734FF-7D0C-43F9-8D0F-7733CF2D3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AF6A3-A6E2-44F5-81A9-35EF2B5BF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EC3AA-7C33-4105-B455-2A07A931C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83D58-894E-4091-9A14-CE1068C4B960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4A6BF-023A-4898-AF83-8721D03A6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5D847-E4CA-4193-BA0B-F06EED3EA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2239A-EE4A-420E-9D3A-2E11F1B3E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66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erivative.ca/Main_Pa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4841-6593-4485-9EF7-E05E16B08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Introduction to TouchDesigner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68F8F-CC37-47F7-9CF1-41B822183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0944"/>
            <a:ext cx="9144000" cy="1156855"/>
          </a:xfrm>
        </p:spPr>
        <p:txBody>
          <a:bodyPr/>
          <a:lstStyle/>
          <a:p>
            <a:r>
              <a:rPr lang="da-DK" dirty="0"/>
              <a:t>David Meredith</a:t>
            </a:r>
          </a:p>
          <a:p>
            <a:r>
              <a:rPr lang="da-DK" dirty="0"/>
              <a:t>dave@create.aau.dk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62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77FA-F0D1-4C3A-AF37-23E6AA8C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45F89-BE45-4E70-9D39-9B165E74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docs.derivative.ca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Main_Page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11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3A1C-7403-477D-A2E6-D9E45175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A4B4B-3B03-4BB8-9BAB-648E50F47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55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24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Introduction to TouchDesigner</vt:lpstr>
      <vt:lpstr>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TouchDesigner</dc:title>
  <dc:creator>David Meredith</dc:creator>
  <cp:lastModifiedBy>David Meredith</cp:lastModifiedBy>
  <cp:revision>2</cp:revision>
  <dcterms:created xsi:type="dcterms:W3CDTF">2021-08-04T09:56:45Z</dcterms:created>
  <dcterms:modified xsi:type="dcterms:W3CDTF">2021-08-04T10:34:06Z</dcterms:modified>
</cp:coreProperties>
</file>