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6CD9-DB5D-4C74-8E62-26DFA8D63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0D612-FBBE-4A4C-9EA5-409ADD366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785C-1D92-413D-9902-A9EE72F2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DFB9-B628-4403-9FC6-6F9626B4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8F04-28C3-4B62-873E-65388B34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D146-C9F5-40F4-AADF-61081B8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92AAC-C260-4C84-9419-4D333B7E5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3C29-35A4-4732-9AFE-7A0A7D35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2B1D5-E859-42B7-889E-EC009441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A7E1F-A072-4089-9250-FCC346D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1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A2A97-3691-4A36-AA59-F7B1D35CD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BEE45-0FCA-4609-B64C-358B8F07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F41B-2E68-41FA-8969-D35FEFB6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A8E38-A3D2-481F-963E-4ACDEB85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7AC7-F04F-4E11-81DB-2637DC79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6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407F-7889-422A-A775-80AFDD9B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2075-1B92-42E6-9345-7FF4F950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84E7-8CF2-4D80-B0B2-1D4424D1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4B54-ACAF-45AF-B89D-2D7F5DFF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316E-4A93-4258-94F1-2CA3B9D5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8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EDC8-E0C1-40CA-9006-8AD55DC4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24798-4A0B-4551-AD66-7F12E80E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6A87-A7DA-4E5E-918B-EFE627F5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8E06-06E6-47ED-BE66-185C0F88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A792-BC2C-420A-8A13-B8BBDE1F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73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71EA-9992-437D-A233-B56D0C03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D7D9-7028-460C-8204-AEA2EC24A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AAFF6-65B0-4EDF-B955-87850A51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0BA3B-3D60-4F3A-901D-66DEF6C5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1626A-393E-4D8C-940D-DCC47D0E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3A72-0962-424E-A3FF-61C051E3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2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6FC0-1D4D-423B-9B32-D4336711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8F7D-0395-47AD-97D5-A6D6F3FE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5436B-1F34-4739-99F8-D55B1658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9EA2B-0442-4CF7-B743-956AFE5A0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FFFA2-F55E-4C5C-8BC9-C3810D415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F9029-3165-45A8-9113-D1B1BF3B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FFFC9-3AA5-4F15-8039-E0D54BF5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A3AE2-A7FC-4557-B8DC-02E007E6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4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B38E-2A43-42D1-9CF6-5ACBC07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BFA33-D32D-440D-B889-0BDB5E0A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1F4AF-E765-4D61-97BF-61C5C278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E0A9-9232-43F9-8F3A-F67C68F3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E3EEB-E366-4162-8852-6836E6C9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C8BED-32C2-426E-84DF-BF709235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DB2C-8390-4D6D-BF64-1BCE07DC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16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730E-F25D-41D0-B2D8-959F71ED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9C92-6A3C-41B0-9A47-BAC0467D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05516-277A-4B86-98E4-12AC68DC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B77F-5DFB-4670-9B4F-08FEFE53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E366D-C7EC-467E-92C0-BF50354B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45D7-6EE2-4EA8-98FC-9A0355B9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6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B889-970C-48AE-8B44-2605B54F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0BBA2-4018-4D8B-83CF-F0AE2E01B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23F8C-E2C2-4246-9F7B-1923A527E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439EF-7740-4581-A206-990182A5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47E4-013A-4162-82BD-3BE84A71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39020-4596-4D7B-82DC-C2A8FEA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3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B62E5-7A77-4D0D-89F1-CF7C8F61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9FC9-B2CC-48DC-A0EC-ACDFF7F8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65C8-87A8-4660-89D0-BF63B8D4A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D604-791B-4F00-97FD-B599276D488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2399-3CB2-4455-ABFF-93FE2A8FA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2041-2290-4927-84C1-1AAA8F069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19EE-B64B-4919-B60F-82F77F55F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3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rivative.ca/feature/projection-mapping/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70A6-6935-41FF-BA25-615C9A7D0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Projection Mapping with TouchDesigner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84C9C-C4FC-46C5-AF82-209403DD0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324"/>
            <a:ext cx="9144000" cy="1133475"/>
          </a:xfrm>
        </p:spPr>
        <p:txBody>
          <a:bodyPr/>
          <a:lstStyle/>
          <a:p>
            <a:r>
              <a:rPr lang="da-DK" dirty="0"/>
              <a:t>David Meredith</a:t>
            </a:r>
          </a:p>
          <a:p>
            <a:r>
              <a:rPr lang="da-DK" dirty="0"/>
              <a:t>dave@create.aau.dk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12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A87E-8D12-45A5-94BF-8623D2F4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3E23-7D4E-4E5C-880D-C095233D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derivative.ca</a:t>
            </a:r>
            <a:r>
              <a:rPr lang="en-GB" dirty="0">
                <a:hlinkClick r:id="rId2"/>
              </a:rPr>
              <a:t>/feature/projection-mapping/14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7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AB5E-5B97-48FB-A700-83D36259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70260-6371-4060-9905-FF51E11D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Projection mapping involves building a custom solution to each new job – no two projection setups are the same</a:t>
            </a:r>
          </a:p>
          <a:p>
            <a:r>
              <a:rPr lang="da-DK" dirty="0"/>
              <a:t>Various ways of approaching solutions with TouchDesigner</a:t>
            </a:r>
            <a:r>
              <a:rPr lang="en-GB" dirty="0"/>
              <a:t> tools</a:t>
            </a:r>
          </a:p>
          <a:p>
            <a:pPr lvl="1"/>
            <a:r>
              <a:rPr lang="en-GB" dirty="0"/>
              <a:t>“Stoner” tool for shaping your output with keystones and grid-type mesh warping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ProjectorBlend</a:t>
            </a:r>
            <a:r>
              <a:rPr lang="en-GB" dirty="0"/>
              <a:t>” tool handles project blending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Kantan</a:t>
            </a:r>
            <a:r>
              <a:rPr lang="en-GB" dirty="0"/>
              <a:t> Mapper” tool for </a:t>
            </a:r>
            <a:r>
              <a:rPr lang="en-GB" dirty="0" err="1"/>
              <a:t>2D</a:t>
            </a:r>
            <a:r>
              <a:rPr lang="en-GB" dirty="0"/>
              <a:t> projection mapping and masking</a:t>
            </a:r>
            <a:r>
              <a:rPr lang="da-DK" dirty="0"/>
              <a:t> – lets you create polygons and bezier layer shapes to apply any image, movie or texture to map and mask anything your project hits with light</a:t>
            </a:r>
          </a:p>
          <a:p>
            <a:pPr lvl="1"/>
            <a:r>
              <a:rPr lang="da-DK" dirty="0"/>
              <a:t>”Camschnappr” tool for 3D mapping, given a 3D model of the object onto which you are projecting</a:t>
            </a:r>
          </a:p>
          <a:p>
            <a:pPr lvl="1"/>
            <a:r>
              <a:rPr lang="da-DK" dirty="0"/>
              <a:t>”SweetSpot” tool for trompe l’oeil effects that create 3D illusion from 2D output</a:t>
            </a:r>
          </a:p>
          <a:p>
            <a:pPr lvl="1"/>
            <a:r>
              <a:rPr lang="da-DK" dirty="0"/>
              <a:t>Support for third-party automatic mapping solutions like Vioso and Scalable Displays</a:t>
            </a:r>
          </a:p>
        </p:txBody>
      </p:sp>
    </p:spTree>
    <p:extLst>
      <p:ext uri="{BB962C8B-B14F-4D97-AF65-F5344CB8AC3E}">
        <p14:creationId xmlns:p14="http://schemas.microsoft.com/office/powerpoint/2010/main" val="363439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Projection Mapping with TouchDesigner</vt:lpstr>
      <vt:lpstr>Sources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 Mapping with TouchDesigner</dc:title>
  <dc:creator>David Meredith</dc:creator>
  <cp:lastModifiedBy>David Meredith</cp:lastModifiedBy>
  <cp:revision>1</cp:revision>
  <dcterms:created xsi:type="dcterms:W3CDTF">2021-08-04T09:35:29Z</dcterms:created>
  <dcterms:modified xsi:type="dcterms:W3CDTF">2021-08-04T09:49:14Z</dcterms:modified>
</cp:coreProperties>
</file>