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1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608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FAC96-8018-46D8-B25A-0998DBCFF3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A5F9C7-126E-497A-B925-847FCD2906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EF1A2A-93AA-4496-B1B8-8D165B735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83D58-894E-4091-9A14-CE1068C4B960}" type="datetimeFigureOut">
              <a:rPr lang="en-GB" smtClean="0"/>
              <a:t>04/08/2021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43191E-4B2A-46A4-94FB-E2DD04B9B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9882D8-5222-4E83-99D0-8DC727E9C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2239A-EE4A-420E-9D3A-2E11F1B3EE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2135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77FE1-8681-41B8-B86D-5AA2B0F61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277574-F343-4A65-BF2E-BD766361A5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8D1E35-0875-48A6-81F0-D0EA73899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83D58-894E-4091-9A14-CE1068C4B960}" type="datetimeFigureOut">
              <a:rPr lang="en-GB" smtClean="0"/>
              <a:t>04/08/2021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BDB42A-B344-4CEF-BD7B-786794AC3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7E6E17-A144-4DE8-8B78-06DF7C1E2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2239A-EE4A-420E-9D3A-2E11F1B3EE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2190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F28065-491E-4007-BBED-95BAEE4B74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EBEA64-84CC-45AE-A0BB-FC858EB7CB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4FA6F8-3F7E-4224-BB64-8A203B39F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83D58-894E-4091-9A14-CE1068C4B960}" type="datetimeFigureOut">
              <a:rPr lang="en-GB" smtClean="0"/>
              <a:t>04/08/2021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453EB8-850C-46C3-952E-A0535DDED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C15C82-FCD6-4581-862C-EE68A2BC4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2239A-EE4A-420E-9D3A-2E11F1B3EE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5641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41C83-31F0-43A5-A2FD-EB857B797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937E52-79B6-4A84-99DA-BEA59BDC67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9F99E0-7893-483C-8F05-7A0DEEE05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83D58-894E-4091-9A14-CE1068C4B960}" type="datetimeFigureOut">
              <a:rPr lang="en-GB" smtClean="0"/>
              <a:t>04/08/2021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F43FB3-B4DD-48C7-AC68-AA94F0285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6C5138-E619-41DB-ACD0-34EB480F2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2239A-EE4A-420E-9D3A-2E11F1B3EE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9702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2DB8B-10C7-4469-8CDE-EB6C2D68C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A17DDD-8B51-4C92-9FAC-A8BD4827FC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1E811C-1709-4012-8EC7-1784399CE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83D58-894E-4091-9A14-CE1068C4B960}" type="datetimeFigureOut">
              <a:rPr lang="en-GB" smtClean="0"/>
              <a:t>04/08/2021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B45012-2EC3-4F46-8789-8945A45B5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63D8AA-F899-49E6-8D26-D3165DB37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2239A-EE4A-420E-9D3A-2E11F1B3EE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4946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2A1C5-198A-45DA-AFC9-8D122D59D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930686-6980-4110-A32D-D089BB44A0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D6091A-4C97-4D16-9FEE-826F367841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0D8F3D-767B-4037-AFBE-CB7D3B3EF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83D58-894E-4091-9A14-CE1068C4B960}" type="datetimeFigureOut">
              <a:rPr lang="en-GB" smtClean="0"/>
              <a:t>04/08/2021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C3B73C-EA45-4726-8B42-0959EA97B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53C6D9-DC2D-4D10-A950-6F153975A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2239A-EE4A-420E-9D3A-2E11F1B3EE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3918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0E835-D984-4FA8-8DE2-0472F21B0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D8F351-053C-4FF6-AB68-4C821A3ACB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AB58AC-0837-4B12-95BA-12C3E280BB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D24746-531B-4EE6-BDD0-7882129051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9A7764-682F-4D69-BD33-2490A72641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48ECFC-0125-4E1C-9B3C-71936A49F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83D58-894E-4091-9A14-CE1068C4B960}" type="datetimeFigureOut">
              <a:rPr lang="en-GB" smtClean="0"/>
              <a:t>04/08/2021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2806CD-4A0F-433D-992B-161F52952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366B0B-6DB2-4ABD-A04E-508851DA3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2239A-EE4A-420E-9D3A-2E11F1B3EE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1488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37ACE-3089-43C3-A837-0F83E1E23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B5207A-6169-4D8F-8662-683E8F354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83D58-894E-4091-9A14-CE1068C4B960}" type="datetimeFigureOut">
              <a:rPr lang="en-GB" smtClean="0"/>
              <a:t>04/08/2021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E59194-CF6E-4723-B882-302C1CEBD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1C22DF-EAB6-47E5-BC05-F4B12BBEA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2239A-EE4A-420E-9D3A-2E11F1B3EE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9789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DCB1A7-11FF-4649-87A7-BEACAE0FA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83D58-894E-4091-9A14-CE1068C4B960}" type="datetimeFigureOut">
              <a:rPr lang="en-GB" smtClean="0"/>
              <a:t>04/08/2021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709F4E-7AE2-4375-8A7B-53AF4E590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748F6-A285-4AF6-BF1F-7E38C9A53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2239A-EE4A-420E-9D3A-2E11F1B3EE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6111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37646-6383-4DF8-8379-4B627BDB5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4A478-6575-4EBB-901E-F3BA35A278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CB5C39-1A46-44D1-AC76-DC5DFD561E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8B3944-7F78-4EE7-B4C5-817DCFE69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83D58-894E-4091-9A14-CE1068C4B960}" type="datetimeFigureOut">
              <a:rPr lang="en-GB" smtClean="0"/>
              <a:t>04/08/2021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747645-44BF-471F-8CFB-DA22FBB19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3C6354-8BD8-449D-AD7C-DFE15F0F9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2239A-EE4A-420E-9D3A-2E11F1B3EE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1871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6C0FF-3F2F-4193-8C03-2B64B9B4F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05CA0C-D7DC-4B6C-A04C-332698E4B2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778250-7BEB-449A-8125-50687B35DB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C5733D-60AB-4BBB-B104-B1498284D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83D58-894E-4091-9A14-CE1068C4B960}" type="datetimeFigureOut">
              <a:rPr lang="en-GB" smtClean="0"/>
              <a:t>04/08/2021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532FE7-6D67-4919-A507-0EFD5C7E8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EA8DA6-5A96-42E1-801F-C56C9BDA2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2239A-EE4A-420E-9D3A-2E11F1B3EE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5520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1734FF-7D0C-43F9-8D0F-7733CF2D3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4AF6A3-A6E2-44F5-81A9-35EF2B5BFE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EC3AA-7C33-4105-B455-2A07A931C3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A83D58-894E-4091-9A14-CE1068C4B960}" type="datetimeFigureOut">
              <a:rPr lang="en-GB" smtClean="0"/>
              <a:t>04/08/2021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94A6BF-023A-4898-AF83-8721D03A65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15D847-E4CA-4193-BA0B-F06EED3EAC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82239A-EE4A-420E-9D3A-2E11F1B3EE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3667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derivative.ca/download" TargetMode="External"/><Relationship Id="rId3" Type="http://schemas.openxmlformats.org/officeDocument/2006/relationships/hyperlink" Target="https://derivative.ca/UserGuide/First_Things_to_Know_about_TouchDesigner" TargetMode="External"/><Relationship Id="rId7" Type="http://schemas.openxmlformats.org/officeDocument/2006/relationships/hyperlink" Target="https://docs.derivative.ca/Category:Python" TargetMode="External"/><Relationship Id="rId2" Type="http://schemas.openxmlformats.org/officeDocument/2006/relationships/hyperlink" Target="https://derivative.ca/UserGuide/Getting_Started_With_TouchDesigner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derivative.ca/Main_Page" TargetMode="External"/><Relationship Id="rId5" Type="http://schemas.openxmlformats.org/officeDocument/2006/relationships/hyperlink" Target="https://derivative.ca/UserGuide/Main_Page" TargetMode="External"/><Relationship Id="rId4" Type="http://schemas.openxmlformats.org/officeDocument/2006/relationships/hyperlink" Target="https://derivative.ca/UserGuide/Learning_TouchDesigner" TargetMode="External"/><Relationship Id="rId9" Type="http://schemas.openxmlformats.org/officeDocument/2006/relationships/hyperlink" Target="https://derivative.ca/UserGuide/TouchDesigner_Glossary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B4841-6593-4485-9EF7-E05E16B081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/>
              <a:t>Introduction to TouchDesigner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868F8F-CC37-47F7-9CF1-41B8221832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00944"/>
            <a:ext cx="9144000" cy="1156855"/>
          </a:xfrm>
        </p:spPr>
        <p:txBody>
          <a:bodyPr/>
          <a:lstStyle/>
          <a:p>
            <a:r>
              <a:rPr lang="da-DK" dirty="0"/>
              <a:t>David Meredith</a:t>
            </a:r>
          </a:p>
          <a:p>
            <a:r>
              <a:rPr lang="da-DK" dirty="0"/>
              <a:t>dave@create.aau.dk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57622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D77FA-F0D1-4C3A-AF37-23E6AA8C2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Sources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E45F89-BE45-4E70-9D39-9B165E74AC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270" y="1825625"/>
            <a:ext cx="10859530" cy="4351338"/>
          </a:xfrm>
        </p:spPr>
        <p:txBody>
          <a:bodyPr>
            <a:normAutofit fontScale="55000" lnSpcReduction="20000"/>
          </a:bodyPr>
          <a:lstStyle/>
          <a:p>
            <a:r>
              <a:rPr lang="en-GB" dirty="0"/>
              <a:t>Getting started with </a:t>
            </a:r>
            <a:r>
              <a:rPr lang="en-GB" dirty="0" err="1"/>
              <a:t>TouchDesigner</a:t>
            </a:r>
            <a:endParaRPr lang="en-GB" dirty="0"/>
          </a:p>
          <a:p>
            <a:pPr lvl="1"/>
            <a:r>
              <a:rPr lang="en-GB" dirty="0">
                <a:hlinkClick r:id="rId2"/>
              </a:rPr>
              <a:t>https://derivative.ca/UserGuide/Getting_Started_With_TouchDesigner</a:t>
            </a:r>
            <a:endParaRPr lang="en-GB" dirty="0"/>
          </a:p>
          <a:p>
            <a:r>
              <a:rPr lang="en-GB" dirty="0"/>
              <a:t>First things to know about </a:t>
            </a:r>
            <a:r>
              <a:rPr lang="en-GB" dirty="0" err="1"/>
              <a:t>TouchDesigner</a:t>
            </a:r>
            <a:endParaRPr lang="en-GB" dirty="0"/>
          </a:p>
          <a:p>
            <a:pPr lvl="1"/>
            <a:r>
              <a:rPr lang="en-GB" dirty="0">
                <a:hlinkClick r:id="rId3"/>
              </a:rPr>
              <a:t>https://derivative.ca/UserGuide/First_Things_to_Know_about_TouchDesigner</a:t>
            </a:r>
            <a:endParaRPr lang="en-GB" dirty="0"/>
          </a:p>
          <a:p>
            <a:r>
              <a:rPr lang="en-GB" dirty="0"/>
              <a:t>Learning </a:t>
            </a:r>
            <a:r>
              <a:rPr lang="en-GB" dirty="0" err="1"/>
              <a:t>TouchDesigner</a:t>
            </a:r>
            <a:endParaRPr lang="en-GB" dirty="0"/>
          </a:p>
          <a:p>
            <a:pPr lvl="1"/>
            <a:r>
              <a:rPr lang="en-GB" dirty="0">
                <a:hlinkClick r:id="rId4"/>
              </a:rPr>
              <a:t>https://derivative.ca/UserGuide/Learning_TouchDesigner</a:t>
            </a:r>
            <a:endParaRPr lang="en-GB" dirty="0"/>
          </a:p>
          <a:p>
            <a:r>
              <a:rPr lang="en-GB" dirty="0"/>
              <a:t>User guide</a:t>
            </a:r>
          </a:p>
          <a:p>
            <a:pPr lvl="1"/>
            <a:r>
              <a:rPr lang="en-GB" dirty="0">
                <a:hlinkClick r:id="rId5"/>
              </a:rPr>
              <a:t>https://derivative.ca/UserGuide/Main_Page</a:t>
            </a:r>
            <a:endParaRPr lang="en-GB" dirty="0"/>
          </a:p>
          <a:p>
            <a:r>
              <a:rPr lang="en-GB" dirty="0"/>
              <a:t>User guide in WIKI format</a:t>
            </a:r>
          </a:p>
          <a:p>
            <a:pPr lvl="1"/>
            <a:r>
              <a:rPr lang="en-GB" dirty="0">
                <a:hlinkClick r:id="rId6"/>
              </a:rPr>
              <a:t>https://docs.derivative.ca/Main_Page</a:t>
            </a:r>
            <a:endParaRPr lang="en-GB" dirty="0"/>
          </a:p>
          <a:p>
            <a:r>
              <a:rPr lang="en-GB" dirty="0"/>
              <a:t>Scripting </a:t>
            </a:r>
            <a:r>
              <a:rPr lang="en-GB" dirty="0" err="1"/>
              <a:t>TouchDesigner</a:t>
            </a:r>
            <a:r>
              <a:rPr lang="en-GB" dirty="0"/>
              <a:t> with Python</a:t>
            </a:r>
          </a:p>
          <a:p>
            <a:pPr lvl="1"/>
            <a:r>
              <a:rPr lang="en-GB" dirty="0">
                <a:hlinkClick r:id="rId7"/>
              </a:rPr>
              <a:t>https://docs.derivative.ca/Category:Python</a:t>
            </a:r>
            <a:endParaRPr lang="en-GB" dirty="0"/>
          </a:p>
          <a:p>
            <a:r>
              <a:rPr lang="en-GB" dirty="0"/>
              <a:t>Download page</a:t>
            </a:r>
          </a:p>
          <a:p>
            <a:pPr lvl="1"/>
            <a:r>
              <a:rPr lang="en-GB" dirty="0">
                <a:hlinkClick r:id="rId8"/>
              </a:rPr>
              <a:t>https://derivative.ca/download</a:t>
            </a:r>
            <a:endParaRPr lang="en-GB" dirty="0"/>
          </a:p>
          <a:p>
            <a:pPr lvl="2"/>
            <a:r>
              <a:rPr lang="en-GB" dirty="0"/>
              <a:t>I’ll be using the non-commercial version</a:t>
            </a:r>
          </a:p>
          <a:p>
            <a:r>
              <a:rPr lang="en-GB" dirty="0" err="1"/>
              <a:t>TouchDesigner</a:t>
            </a:r>
            <a:r>
              <a:rPr lang="en-GB" dirty="0"/>
              <a:t> glossary</a:t>
            </a:r>
          </a:p>
          <a:p>
            <a:pPr lvl="1"/>
            <a:r>
              <a:rPr lang="en-GB" dirty="0">
                <a:hlinkClick r:id="rId9"/>
              </a:rPr>
              <a:t>https://derivative.ca/UserGuide/TouchDesigner_Glossary</a:t>
            </a:r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041142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03A1C-7403-477D-A2E6-D9E45175F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A4B4B-3B03-4BB8-9BAB-648E50F477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55570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142</Words>
  <Application>Microsoft Macintosh PowerPoint</Application>
  <PresentationFormat>Widescreen</PresentationFormat>
  <Paragraphs>21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Introduction to TouchDesigner</vt:lpstr>
      <vt:lpstr>Sources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TouchDesigner</dc:title>
  <dc:creator>David Meredith</dc:creator>
  <cp:lastModifiedBy>Microsoft Office User</cp:lastModifiedBy>
  <cp:revision>13</cp:revision>
  <dcterms:created xsi:type="dcterms:W3CDTF">2021-08-04T09:56:45Z</dcterms:created>
  <dcterms:modified xsi:type="dcterms:W3CDTF">2021-08-04T17:37:11Z</dcterms:modified>
</cp:coreProperties>
</file>