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891D-AC7B-2BDA-F3E8-89B52B0C2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67079-6C78-86E7-E2D2-5F7FB64E5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285D-96F3-B475-4A99-FF91BD5D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1D62-2573-4C14-8FD7-88F86FB0B668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D097-CB8F-5944-F8A4-49EE171C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9801-689B-C4AB-1FB1-15382B00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7F48-FBB8-46DC-B4AD-5A39233B65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83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E24B-99BD-A88D-EC4D-6BBF5B1D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417A7-27DE-6C21-9BD3-704A5F990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D07A-FCED-EBE1-9D7F-FF7ABB56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1D62-2573-4C14-8FD7-88F86FB0B668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BE22-1612-B0A1-D3ED-18D35F88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FE48-DD36-4492-FE3E-780D5B4A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7F48-FBB8-46DC-B4AD-5A39233B65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00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08B64-8F80-B996-2321-8AE3FEA10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3A91D-C039-F324-6FAA-36364B547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F9980-E803-5A1E-8152-32158620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1D62-2573-4C14-8FD7-88F86FB0B668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1B2F-ACFC-B490-775E-5E674D56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F8785-AE7B-50C5-B3BB-7778BDCB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7F48-FBB8-46DC-B4AD-5A39233B65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0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7941-3BE3-A12D-F929-8E21D13D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E38B-B0AB-3873-DEE5-A94B1ECD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736B-DB7A-D903-D3D0-5EFCB295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1D62-2573-4C14-8FD7-88F86FB0B668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B183F-FEE2-6011-4673-7FD55655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E96F-370F-60B4-CDA7-3E265244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7F48-FBB8-46DC-B4AD-5A39233B65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38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8D0F-8DC6-EB9C-124F-77E50D66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88D21-CC02-0FE6-46D4-1C971F26B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EE102-5D9F-A6D7-2E3B-73B6C306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1D62-2573-4C14-8FD7-88F86FB0B668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8CAB-2BB1-E5F6-7185-C92D030E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882D5-48D6-2C2D-D4FD-9B9EA4F5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7F48-FBB8-46DC-B4AD-5A39233B65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06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93F7-88AF-E41D-548A-010D51A1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A6D1-60E4-505A-0403-E613D2111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A670E-E574-9030-89CE-C362E7BC1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812C-735C-CA74-6F0F-7D5DBDAA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1D62-2573-4C14-8FD7-88F86FB0B668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AD94-4611-CC5C-35CA-8D9766AE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43E15-9CF8-00AA-BD7F-BEEA9227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7F48-FBB8-46DC-B4AD-5A39233B65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309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F9A6-D4B3-363F-22A9-16C82288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7004-8F18-7B0D-4C12-7C6C20114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D2842-0685-3988-877F-BB3B99F57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ABE50-82AB-98CF-BFB8-4DA423994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8BA64-CF6C-44FA-A0B5-E9CA65FFF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0D95E-78ED-F970-790B-7F5926B8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1D62-2573-4C14-8FD7-88F86FB0B668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BF484-8788-68AD-E43F-66216167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6B807-DB01-2A99-25E3-CD0BD3E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7F48-FBB8-46DC-B4AD-5A39233B65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A3-F812-0624-6E10-4A0B9633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55C3F-49EA-8BE4-6562-4E5C6854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1D62-2573-4C14-8FD7-88F86FB0B668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C4671-FE02-8503-42C3-61884DA7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34030-306F-6237-9C78-1D7FBBC1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7F48-FBB8-46DC-B4AD-5A39233B65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94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F6AAA-E3AA-4259-BE33-B313599E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1D62-2573-4C14-8FD7-88F86FB0B668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ED2D9-B7AD-0F99-8D14-D015964C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60B09-62E2-09B9-4681-F56668CB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7F48-FBB8-46DC-B4AD-5A39233B65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14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8BAA-1B09-FDF3-33C4-E26A99DB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828A-4C0F-1307-BB94-9A8A9025A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DA303-8E46-58B2-0D50-6993E218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61BAA-A2D7-54EF-DFF9-DA71D214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1D62-2573-4C14-8FD7-88F86FB0B668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04BA4-C0AB-4253-F2F1-1AA5073E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0B146-AD09-509C-007A-B2CF929A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7F48-FBB8-46DC-B4AD-5A39233B65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08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BE27-BB6D-E24E-F0C7-2570CEF5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C8210-7288-CE12-2EB0-27AFEF1DB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91081-8EDA-C9F0-CD69-133BC7EB9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70947-6283-8A96-B453-759EF69E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1D62-2573-4C14-8FD7-88F86FB0B668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9653D-0169-9952-F550-5CED974D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B2FE0-B3D8-7C3A-DD93-FD2C6815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7F48-FBB8-46DC-B4AD-5A39233B65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16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FF9C-062F-AE0D-ECB2-B1690F8D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EF947-90F8-7DE4-197E-734ADD29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8EFBE-16FF-E718-3ED4-7CB96030C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1D62-2573-4C14-8FD7-88F86FB0B668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3AF44-8F7B-4E5B-B7FA-D195BFFC0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B190-77E0-28D2-6D70-7BE8B10D9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E7F48-FBB8-46DC-B4AD-5A39233B65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88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61">
            <a:extLst>
              <a:ext uri="{FF2B5EF4-FFF2-40B4-BE49-F238E27FC236}">
                <a16:creationId xmlns:a16="http://schemas.microsoft.com/office/drawing/2014/main" id="{9FF7627B-21E0-96D0-EE05-570D2E8F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46" y="1969828"/>
            <a:ext cx="1064442" cy="5622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E606CB-E636-00A0-51A2-5084F767D9C4}"/>
              </a:ext>
            </a:extLst>
          </p:cNvPr>
          <p:cNvSpPr/>
          <p:nvPr/>
        </p:nvSpPr>
        <p:spPr>
          <a:xfrm>
            <a:off x="2055906" y="1080052"/>
            <a:ext cx="7243481" cy="49828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5B183-183E-D78B-43C2-CBC5AEC2E7FF}"/>
              </a:ext>
            </a:extLst>
          </p:cNvPr>
          <p:cNvSpPr/>
          <p:nvPr/>
        </p:nvSpPr>
        <p:spPr>
          <a:xfrm>
            <a:off x="2682203" y="1972235"/>
            <a:ext cx="1535952" cy="866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12V-5V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1A8B7-59EF-B294-104F-0EDA0138AF77}"/>
              </a:ext>
            </a:extLst>
          </p:cNvPr>
          <p:cNvSpPr/>
          <p:nvPr/>
        </p:nvSpPr>
        <p:spPr>
          <a:xfrm>
            <a:off x="6801224" y="1972235"/>
            <a:ext cx="1476188" cy="866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Micro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ACB73C-4474-9A26-4737-2603D3168A95}"/>
              </a:ext>
            </a:extLst>
          </p:cNvPr>
          <p:cNvSpPr/>
          <p:nvPr/>
        </p:nvSpPr>
        <p:spPr>
          <a:xfrm>
            <a:off x="4662882" y="1972235"/>
            <a:ext cx="1284940" cy="750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Can Bus Chip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7EBADE-5793-8DB1-619E-CF6764BED142}"/>
              </a:ext>
            </a:extLst>
          </p:cNvPr>
          <p:cNvSpPr/>
          <p:nvPr/>
        </p:nvSpPr>
        <p:spPr>
          <a:xfrm>
            <a:off x="5193553" y="4111812"/>
            <a:ext cx="3018118" cy="1213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Relay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09656F-54C9-FA78-993B-624948FF9869}"/>
              </a:ext>
            </a:extLst>
          </p:cNvPr>
          <p:cNvCxnSpPr>
            <a:cxnSpLocks/>
          </p:cNvCxnSpPr>
          <p:nvPr/>
        </p:nvCxnSpPr>
        <p:spPr>
          <a:xfrm>
            <a:off x="669365" y="3429000"/>
            <a:ext cx="17869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53A2E3-07E3-12F7-3578-5E2BC04FF55D}"/>
              </a:ext>
            </a:extLst>
          </p:cNvPr>
          <p:cNvCxnSpPr>
            <a:cxnSpLocks/>
          </p:cNvCxnSpPr>
          <p:nvPr/>
        </p:nvCxnSpPr>
        <p:spPr>
          <a:xfrm>
            <a:off x="2456329" y="2680447"/>
            <a:ext cx="0" cy="7485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A6B524-C1F0-C81E-3E38-456E94AD5183}"/>
              </a:ext>
            </a:extLst>
          </p:cNvPr>
          <p:cNvCxnSpPr>
            <a:cxnSpLocks/>
          </p:cNvCxnSpPr>
          <p:nvPr/>
        </p:nvCxnSpPr>
        <p:spPr>
          <a:xfrm>
            <a:off x="2456329" y="2680447"/>
            <a:ext cx="2258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C9304E-2939-758B-D574-C58AAE006B22}"/>
              </a:ext>
            </a:extLst>
          </p:cNvPr>
          <p:cNvCxnSpPr>
            <a:cxnSpLocks/>
          </p:cNvCxnSpPr>
          <p:nvPr/>
        </p:nvCxnSpPr>
        <p:spPr>
          <a:xfrm>
            <a:off x="669365" y="3681506"/>
            <a:ext cx="1918447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530A66-50C7-7898-CCA7-F8DAB419763E}"/>
              </a:ext>
            </a:extLst>
          </p:cNvPr>
          <p:cNvCxnSpPr>
            <a:cxnSpLocks/>
          </p:cNvCxnSpPr>
          <p:nvPr/>
        </p:nvCxnSpPr>
        <p:spPr>
          <a:xfrm>
            <a:off x="2169459" y="3681506"/>
            <a:ext cx="0" cy="217543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C553D4-F255-6B83-484A-C2F02A3FCB5A}"/>
              </a:ext>
            </a:extLst>
          </p:cNvPr>
          <p:cNvCxnSpPr>
            <a:cxnSpLocks/>
          </p:cNvCxnSpPr>
          <p:nvPr/>
        </p:nvCxnSpPr>
        <p:spPr>
          <a:xfrm>
            <a:off x="2169459" y="4350872"/>
            <a:ext cx="302409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1DA973-E383-E20B-26F4-25FA486FCCB7}"/>
              </a:ext>
            </a:extLst>
          </p:cNvPr>
          <p:cNvCxnSpPr>
            <a:cxnSpLocks/>
          </p:cNvCxnSpPr>
          <p:nvPr/>
        </p:nvCxnSpPr>
        <p:spPr>
          <a:xfrm>
            <a:off x="2587812" y="2791012"/>
            <a:ext cx="0" cy="89049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ADB143-4906-7FB9-F83B-CFA2BBBF09EF}"/>
              </a:ext>
            </a:extLst>
          </p:cNvPr>
          <p:cNvCxnSpPr>
            <a:cxnSpLocks/>
          </p:cNvCxnSpPr>
          <p:nvPr/>
        </p:nvCxnSpPr>
        <p:spPr>
          <a:xfrm flipH="1">
            <a:off x="2587812" y="2791012"/>
            <a:ext cx="9439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B05310-821F-2E07-3C89-6DC49F8587A3}"/>
              </a:ext>
            </a:extLst>
          </p:cNvPr>
          <p:cNvCxnSpPr>
            <a:cxnSpLocks/>
          </p:cNvCxnSpPr>
          <p:nvPr/>
        </p:nvCxnSpPr>
        <p:spPr>
          <a:xfrm>
            <a:off x="4218155" y="2605742"/>
            <a:ext cx="2104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A645162-0E54-CA0A-E3AE-BF19A9F4367D}"/>
              </a:ext>
            </a:extLst>
          </p:cNvPr>
          <p:cNvCxnSpPr>
            <a:cxnSpLocks/>
          </p:cNvCxnSpPr>
          <p:nvPr/>
        </p:nvCxnSpPr>
        <p:spPr>
          <a:xfrm flipH="1">
            <a:off x="4218155" y="2707342"/>
            <a:ext cx="15662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D790E7-5F5A-ABCD-4B7C-DD43EC3A6CFB}"/>
              </a:ext>
            </a:extLst>
          </p:cNvPr>
          <p:cNvCxnSpPr>
            <a:cxnSpLocks/>
          </p:cNvCxnSpPr>
          <p:nvPr/>
        </p:nvCxnSpPr>
        <p:spPr>
          <a:xfrm flipV="1">
            <a:off x="4374776" y="2707342"/>
            <a:ext cx="0" cy="6633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10AE8ED-ECAE-F24C-FBA3-7CDA30E57D38}"/>
              </a:ext>
            </a:extLst>
          </p:cNvPr>
          <p:cNvCxnSpPr>
            <a:cxnSpLocks/>
          </p:cNvCxnSpPr>
          <p:nvPr/>
        </p:nvCxnSpPr>
        <p:spPr>
          <a:xfrm>
            <a:off x="4428565" y="2605742"/>
            <a:ext cx="0" cy="5946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C5275F-F3A2-0AE3-92E8-FA925F266F41}"/>
              </a:ext>
            </a:extLst>
          </p:cNvPr>
          <p:cNvCxnSpPr>
            <a:cxnSpLocks/>
          </p:cNvCxnSpPr>
          <p:nvPr/>
        </p:nvCxnSpPr>
        <p:spPr>
          <a:xfrm>
            <a:off x="4428565" y="3200401"/>
            <a:ext cx="5187576" cy="448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FD0AC-CF3B-1860-CDAE-43932C1C40C7}"/>
              </a:ext>
            </a:extLst>
          </p:cNvPr>
          <p:cNvCxnSpPr>
            <a:cxnSpLocks/>
          </p:cNvCxnSpPr>
          <p:nvPr/>
        </p:nvCxnSpPr>
        <p:spPr>
          <a:xfrm flipH="1" flipV="1">
            <a:off x="4370555" y="3370729"/>
            <a:ext cx="2651798" cy="17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29C84C3-7735-F0BF-3F0B-B307D111C170}"/>
              </a:ext>
            </a:extLst>
          </p:cNvPr>
          <p:cNvCxnSpPr>
            <a:cxnSpLocks/>
          </p:cNvCxnSpPr>
          <p:nvPr/>
        </p:nvCxnSpPr>
        <p:spPr>
          <a:xfrm>
            <a:off x="4891742" y="2722283"/>
            <a:ext cx="0" cy="478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6161359-E4D1-C439-3881-0085421F6DD9}"/>
              </a:ext>
            </a:extLst>
          </p:cNvPr>
          <p:cNvCxnSpPr>
            <a:cxnSpLocks/>
          </p:cNvCxnSpPr>
          <p:nvPr/>
        </p:nvCxnSpPr>
        <p:spPr>
          <a:xfrm>
            <a:off x="6920754" y="2838823"/>
            <a:ext cx="0" cy="3974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70006C-2AA8-DF14-67C6-2337B7C464CF}"/>
              </a:ext>
            </a:extLst>
          </p:cNvPr>
          <p:cNvCxnSpPr>
            <a:cxnSpLocks/>
          </p:cNvCxnSpPr>
          <p:nvPr/>
        </p:nvCxnSpPr>
        <p:spPr>
          <a:xfrm flipV="1">
            <a:off x="5008282" y="2707341"/>
            <a:ext cx="0" cy="6633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BF7F49-D347-6CDF-7229-8E72CCA0D047}"/>
              </a:ext>
            </a:extLst>
          </p:cNvPr>
          <p:cNvCxnSpPr>
            <a:cxnSpLocks/>
          </p:cNvCxnSpPr>
          <p:nvPr/>
        </p:nvCxnSpPr>
        <p:spPr>
          <a:xfrm flipV="1">
            <a:off x="7022353" y="2838823"/>
            <a:ext cx="0" cy="54684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D129BD-D9D1-51B6-8F90-9E32191D8CA1}"/>
              </a:ext>
            </a:extLst>
          </p:cNvPr>
          <p:cNvCxnSpPr>
            <a:cxnSpLocks/>
          </p:cNvCxnSpPr>
          <p:nvPr/>
        </p:nvCxnSpPr>
        <p:spPr>
          <a:xfrm>
            <a:off x="2351741" y="3429000"/>
            <a:ext cx="0" cy="22023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898B94-4242-3333-090D-DC03B28F79AD}"/>
              </a:ext>
            </a:extLst>
          </p:cNvPr>
          <p:cNvCxnSpPr>
            <a:cxnSpLocks/>
          </p:cNvCxnSpPr>
          <p:nvPr/>
        </p:nvCxnSpPr>
        <p:spPr>
          <a:xfrm>
            <a:off x="2351741" y="4627283"/>
            <a:ext cx="28418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A16394F-3B88-8298-A971-2BEF3BEE1560}"/>
              </a:ext>
            </a:extLst>
          </p:cNvPr>
          <p:cNvCxnSpPr>
            <a:cxnSpLocks/>
          </p:cNvCxnSpPr>
          <p:nvPr/>
        </p:nvCxnSpPr>
        <p:spPr>
          <a:xfrm>
            <a:off x="2351741" y="5631329"/>
            <a:ext cx="719865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75235DD-437A-6C36-8A68-9517617E2DC7}"/>
              </a:ext>
            </a:extLst>
          </p:cNvPr>
          <p:cNvCxnSpPr>
            <a:cxnSpLocks/>
          </p:cNvCxnSpPr>
          <p:nvPr/>
        </p:nvCxnSpPr>
        <p:spPr>
          <a:xfrm>
            <a:off x="2169459" y="5806143"/>
            <a:ext cx="7948706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AFA3C8E-078B-92F9-526C-CDAC6FB90D2B}"/>
              </a:ext>
            </a:extLst>
          </p:cNvPr>
          <p:cNvCxnSpPr>
            <a:cxnSpLocks/>
          </p:cNvCxnSpPr>
          <p:nvPr/>
        </p:nvCxnSpPr>
        <p:spPr>
          <a:xfrm>
            <a:off x="8211671" y="4627283"/>
            <a:ext cx="195430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9377002-CC3C-3BA6-3A36-1585C433715D}"/>
              </a:ext>
            </a:extLst>
          </p:cNvPr>
          <p:cNvCxnSpPr>
            <a:cxnSpLocks/>
          </p:cNvCxnSpPr>
          <p:nvPr/>
        </p:nvCxnSpPr>
        <p:spPr>
          <a:xfrm>
            <a:off x="7300260" y="2838823"/>
            <a:ext cx="0" cy="127298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B15B040-9148-7D88-5A05-BD11B1AF64BC}"/>
              </a:ext>
            </a:extLst>
          </p:cNvPr>
          <p:cNvCxnSpPr>
            <a:cxnSpLocks/>
          </p:cNvCxnSpPr>
          <p:nvPr/>
        </p:nvCxnSpPr>
        <p:spPr>
          <a:xfrm>
            <a:off x="790390" y="1715245"/>
            <a:ext cx="4217892" cy="2390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ABC7489-D733-1796-1CC6-6004D8E0ADAF}"/>
              </a:ext>
            </a:extLst>
          </p:cNvPr>
          <p:cNvCxnSpPr>
            <a:cxnSpLocks/>
          </p:cNvCxnSpPr>
          <p:nvPr/>
        </p:nvCxnSpPr>
        <p:spPr>
          <a:xfrm>
            <a:off x="790390" y="1573485"/>
            <a:ext cx="4645210" cy="1011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5B9287-A460-092E-F1B2-A112B5492C82}"/>
              </a:ext>
            </a:extLst>
          </p:cNvPr>
          <p:cNvCxnSpPr>
            <a:cxnSpLocks/>
          </p:cNvCxnSpPr>
          <p:nvPr/>
        </p:nvCxnSpPr>
        <p:spPr>
          <a:xfrm>
            <a:off x="5435600" y="1578540"/>
            <a:ext cx="0" cy="3936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4B6C46F-F221-2255-AA5C-1E1A7D4C50FC}"/>
              </a:ext>
            </a:extLst>
          </p:cNvPr>
          <p:cNvCxnSpPr>
            <a:cxnSpLocks/>
          </p:cNvCxnSpPr>
          <p:nvPr/>
        </p:nvCxnSpPr>
        <p:spPr>
          <a:xfrm>
            <a:off x="5008282" y="1739153"/>
            <a:ext cx="0" cy="23308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B0E7D7-C601-A7FA-7884-C21C6D9CB477}"/>
              </a:ext>
            </a:extLst>
          </p:cNvPr>
          <p:cNvCxnSpPr>
            <a:cxnSpLocks/>
          </p:cNvCxnSpPr>
          <p:nvPr/>
        </p:nvCxnSpPr>
        <p:spPr>
          <a:xfrm flipH="1">
            <a:off x="8277412" y="2109695"/>
            <a:ext cx="133872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DCDA879-638E-EFA9-CE24-FAAEFCC17F05}"/>
              </a:ext>
            </a:extLst>
          </p:cNvPr>
          <p:cNvSpPr txBox="1"/>
          <p:nvPr/>
        </p:nvSpPr>
        <p:spPr>
          <a:xfrm>
            <a:off x="9267134" y="1709585"/>
            <a:ext cx="56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Sensor Data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68B763-742B-835A-C8A2-4CE9A6D702EF}"/>
              </a:ext>
            </a:extLst>
          </p:cNvPr>
          <p:cNvSpPr txBox="1"/>
          <p:nvPr/>
        </p:nvSpPr>
        <p:spPr>
          <a:xfrm>
            <a:off x="9267134" y="2975252"/>
            <a:ext cx="566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5V Out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8FC06D8-485B-8623-D760-DA06FF59DBF5}"/>
              </a:ext>
            </a:extLst>
          </p:cNvPr>
          <p:cNvSpPr txBox="1"/>
          <p:nvPr/>
        </p:nvSpPr>
        <p:spPr>
          <a:xfrm>
            <a:off x="9234832" y="4230044"/>
            <a:ext cx="663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12V Switched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308F828-1759-8AFC-FB9B-DAE52C5F4407}"/>
              </a:ext>
            </a:extLst>
          </p:cNvPr>
          <p:cNvSpPr txBox="1"/>
          <p:nvPr/>
        </p:nvSpPr>
        <p:spPr>
          <a:xfrm>
            <a:off x="9269859" y="5385108"/>
            <a:ext cx="566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12V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6BB6BA5-AE11-E385-FF99-7B5F5046EABB}"/>
              </a:ext>
            </a:extLst>
          </p:cNvPr>
          <p:cNvSpPr txBox="1"/>
          <p:nvPr/>
        </p:nvSpPr>
        <p:spPr>
          <a:xfrm>
            <a:off x="9257289" y="5842047"/>
            <a:ext cx="640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Ground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82F9398-ED1D-1DC3-460F-51E1F3D819B6}"/>
              </a:ext>
            </a:extLst>
          </p:cNvPr>
          <p:cNvCxnSpPr>
            <a:cxnSpLocks/>
            <a:endCxn id="126" idx="3"/>
          </p:cNvCxnSpPr>
          <p:nvPr/>
        </p:nvCxnSpPr>
        <p:spPr>
          <a:xfrm flipH="1" flipV="1">
            <a:off x="947710" y="1435987"/>
            <a:ext cx="8668431" cy="168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B9B0722-3213-2074-7326-11F2167DD893}"/>
              </a:ext>
            </a:extLst>
          </p:cNvPr>
          <p:cNvSpPr txBox="1"/>
          <p:nvPr/>
        </p:nvSpPr>
        <p:spPr>
          <a:xfrm>
            <a:off x="9273680" y="1091469"/>
            <a:ext cx="62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Sensor Ground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75138A-52D6-0D35-64B7-C5468C3FE202}"/>
              </a:ext>
            </a:extLst>
          </p:cNvPr>
          <p:cNvSpPr txBox="1"/>
          <p:nvPr/>
        </p:nvSpPr>
        <p:spPr>
          <a:xfrm>
            <a:off x="326075" y="3308348"/>
            <a:ext cx="566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12V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0D1C7B7-28BC-1C46-6B8E-D52E5A950B12}"/>
              </a:ext>
            </a:extLst>
          </p:cNvPr>
          <p:cNvSpPr txBox="1"/>
          <p:nvPr/>
        </p:nvSpPr>
        <p:spPr>
          <a:xfrm>
            <a:off x="588686" y="3687791"/>
            <a:ext cx="1467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Can be chassis            ground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9415707-0F98-DF55-44C5-4DDFD2228364}"/>
              </a:ext>
            </a:extLst>
          </p:cNvPr>
          <p:cNvSpPr txBox="1"/>
          <p:nvPr/>
        </p:nvSpPr>
        <p:spPr>
          <a:xfrm>
            <a:off x="-31553" y="1312876"/>
            <a:ext cx="979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Sensor Ground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02EAF4-FB30-9FC2-E630-EFBFB082E7CA}"/>
              </a:ext>
            </a:extLst>
          </p:cNvPr>
          <p:cNvSpPr txBox="1"/>
          <p:nvPr/>
        </p:nvSpPr>
        <p:spPr>
          <a:xfrm>
            <a:off x="92874" y="1571666"/>
            <a:ext cx="664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Can high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E5F0AD3-992E-24A9-708F-A35294F44709}"/>
              </a:ext>
            </a:extLst>
          </p:cNvPr>
          <p:cNvSpPr txBox="1"/>
          <p:nvPr/>
        </p:nvSpPr>
        <p:spPr>
          <a:xfrm>
            <a:off x="125768" y="1438444"/>
            <a:ext cx="664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Can low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AD2F1AD-3967-AD61-C7B1-CBEAC8F3BFA3}"/>
              </a:ext>
            </a:extLst>
          </p:cNvPr>
          <p:cNvSpPr txBox="1"/>
          <p:nvPr/>
        </p:nvSpPr>
        <p:spPr>
          <a:xfrm>
            <a:off x="134617" y="3549653"/>
            <a:ext cx="612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Ground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F0E972D-ABCD-7E41-A011-1774C6734CD1}"/>
              </a:ext>
            </a:extLst>
          </p:cNvPr>
          <p:cNvSpPr/>
          <p:nvPr/>
        </p:nvSpPr>
        <p:spPr>
          <a:xfrm>
            <a:off x="10394399" y="1267013"/>
            <a:ext cx="1302608" cy="11140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Sensor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F73AF0D-27E9-FAF0-6D7B-979DA1C52052}"/>
              </a:ext>
            </a:extLst>
          </p:cNvPr>
          <p:cNvSpPr/>
          <p:nvPr/>
        </p:nvSpPr>
        <p:spPr>
          <a:xfrm>
            <a:off x="10564902" y="4627283"/>
            <a:ext cx="1404469" cy="11140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Light, fan </a:t>
            </a:r>
            <a:r>
              <a:rPr lang="en-AU" dirty="0" err="1"/>
              <a:t>ect</a:t>
            </a:r>
            <a:endParaRPr lang="en-AU" dirty="0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6A8FD00-871D-972F-FBF6-1CCD324E0C6D}"/>
              </a:ext>
            </a:extLst>
          </p:cNvPr>
          <p:cNvCxnSpPr>
            <a:cxnSpLocks/>
          </p:cNvCxnSpPr>
          <p:nvPr/>
        </p:nvCxnSpPr>
        <p:spPr>
          <a:xfrm>
            <a:off x="10165976" y="4583953"/>
            <a:ext cx="0" cy="3705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8C14D9E-5E64-DE63-222B-48688BF802FC}"/>
              </a:ext>
            </a:extLst>
          </p:cNvPr>
          <p:cNvCxnSpPr>
            <a:cxnSpLocks/>
          </p:cNvCxnSpPr>
          <p:nvPr/>
        </p:nvCxnSpPr>
        <p:spPr>
          <a:xfrm>
            <a:off x="10165976" y="4896221"/>
            <a:ext cx="39892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BF45363-02E0-5EEA-F7FE-5D3088282C66}"/>
              </a:ext>
            </a:extLst>
          </p:cNvPr>
          <p:cNvCxnSpPr>
            <a:cxnSpLocks/>
          </p:cNvCxnSpPr>
          <p:nvPr/>
        </p:nvCxnSpPr>
        <p:spPr>
          <a:xfrm>
            <a:off x="10109200" y="5545124"/>
            <a:ext cx="0" cy="29692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C3CD1D0-C789-521E-45E0-B337E54F920A}"/>
              </a:ext>
            </a:extLst>
          </p:cNvPr>
          <p:cNvCxnSpPr>
            <a:cxnSpLocks/>
          </p:cNvCxnSpPr>
          <p:nvPr/>
        </p:nvCxnSpPr>
        <p:spPr>
          <a:xfrm>
            <a:off x="10118165" y="5545124"/>
            <a:ext cx="446737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13FEA2C-0D41-FDDF-8A07-1DDE60D3D852}"/>
              </a:ext>
            </a:extLst>
          </p:cNvPr>
          <p:cNvSpPr/>
          <p:nvPr/>
        </p:nvSpPr>
        <p:spPr>
          <a:xfrm>
            <a:off x="1948632" y="-63527"/>
            <a:ext cx="7816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Modular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CanBus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Controller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43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Davidson</dc:creator>
  <cp:lastModifiedBy>Caleb Davidson</cp:lastModifiedBy>
  <cp:revision>1</cp:revision>
  <dcterms:created xsi:type="dcterms:W3CDTF">2023-11-08T11:45:33Z</dcterms:created>
  <dcterms:modified xsi:type="dcterms:W3CDTF">2023-11-08T13:10:33Z</dcterms:modified>
</cp:coreProperties>
</file>